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6" r:id="rId2"/>
    <p:sldMasterId id="2147483711" r:id="rId3"/>
    <p:sldMasterId id="2147483730" r:id="rId4"/>
    <p:sldMasterId id="2147483769" r:id="rId5"/>
    <p:sldMasterId id="2147483855" r:id="rId6"/>
  </p:sldMasterIdLst>
  <p:notesMasterIdLst>
    <p:notesMasterId r:id="rId30"/>
  </p:notesMasterIdLst>
  <p:sldIdLst>
    <p:sldId id="493" r:id="rId7"/>
    <p:sldId id="521" r:id="rId8"/>
    <p:sldId id="520" r:id="rId9"/>
    <p:sldId id="535" r:id="rId10"/>
    <p:sldId id="579" r:id="rId11"/>
    <p:sldId id="581" r:id="rId12"/>
    <p:sldId id="441" r:id="rId13"/>
    <p:sldId id="589" r:id="rId14"/>
    <p:sldId id="582" r:id="rId15"/>
    <p:sldId id="528" r:id="rId16"/>
    <p:sldId id="583" r:id="rId17"/>
    <p:sldId id="584" r:id="rId18"/>
    <p:sldId id="515" r:id="rId19"/>
    <p:sldId id="529" r:id="rId20"/>
    <p:sldId id="585" r:id="rId21"/>
    <p:sldId id="586" r:id="rId22"/>
    <p:sldId id="530" r:id="rId23"/>
    <p:sldId id="587" r:id="rId24"/>
    <p:sldId id="396" r:id="rId25"/>
    <p:sldId id="536" r:id="rId26"/>
    <p:sldId id="580" r:id="rId27"/>
    <p:sldId id="576" r:id="rId28"/>
    <p:sldId id="588" r:id="rId29"/>
  </p:sldIdLst>
  <p:sldSz cx="9144000" cy="6858000" type="screen4x3"/>
  <p:notesSz cx="6797675" cy="9926638"/>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000000"/>
    <a:srgbClr val="0000FF"/>
    <a:srgbClr val="E1FBE1"/>
    <a:srgbClr val="E6F0D4"/>
    <a:srgbClr val="CFFBC5"/>
    <a:srgbClr val="FF0066"/>
    <a:srgbClr val="FF9966"/>
    <a:srgbClr val="FF99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0800" autoAdjust="0"/>
  </p:normalViewPr>
  <p:slideViewPr>
    <p:cSldViewPr snapToGrid="0" snapToObjects="1">
      <p:cViewPr varScale="1">
        <p:scale>
          <a:sx n="58" d="100"/>
          <a:sy n="58" d="100"/>
        </p:scale>
        <p:origin x="873" y="3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8871A3-3812-4F42-AB6C-1D3DC4D3C92E}"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zh-TW" altLang="en-US"/>
        </a:p>
      </dgm:t>
    </dgm:pt>
    <dgm:pt modelId="{51C5E3E5-FB64-49E7-9F9F-0AF183AA1067}">
      <dgm:prSet phldrT="[文字]" custT="1"/>
      <dgm:spPr>
        <a:xfrm rot="5400000">
          <a:off x="-222664" y="640533"/>
          <a:ext cx="1484433" cy="1039103"/>
        </a:xfrm>
        <a:prstGeom prst="chevron">
          <a:avLst/>
        </a:pr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dgm:spPr>
      <dgm:t>
        <a:bodyPr/>
        <a:lstStyle/>
        <a:p>
          <a:r>
            <a:rPr lang="en-US" altLang="en-US" sz="1600" b="1" dirty="0">
              <a:solidFill>
                <a:sysClr val="window" lastClr="FFFFFF"/>
              </a:solidFill>
              <a:latin typeface="微軟正黑體" panose="020B0604030504040204" pitchFamily="34" charset="-120"/>
              <a:ea typeface="微軟正黑體" panose="020B0604030504040204" pitchFamily="34" charset="-120"/>
              <a:cs typeface="+mn-cs"/>
            </a:rPr>
            <a:t>104</a:t>
          </a:r>
          <a:r>
            <a:rPr lang="en-US" altLang="zh-TW" sz="1600" b="1"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600" b="1" dirty="0">
              <a:solidFill>
                <a:sysClr val="window" lastClr="FFFFFF"/>
              </a:solidFill>
              <a:latin typeface="微軟正黑體" panose="020B0604030504040204" pitchFamily="34" charset="-120"/>
              <a:ea typeface="微軟正黑體" panose="020B0604030504040204" pitchFamily="34" charset="-120"/>
              <a:cs typeface="+mn-cs"/>
            </a:rPr>
            <a:t>7</a:t>
          </a:r>
          <a:r>
            <a:rPr lang="en-US" altLang="zh-TW" sz="1600" b="1"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600" b="1" dirty="0">
              <a:solidFill>
                <a:sysClr val="window" lastClr="FFFFFF"/>
              </a:solidFill>
              <a:latin typeface="微軟正黑體" panose="020B0604030504040204" pitchFamily="34" charset="-120"/>
              <a:ea typeface="微軟正黑體" panose="020B0604030504040204" pitchFamily="34" charset="-120"/>
              <a:cs typeface="+mn-cs"/>
            </a:rPr>
            <a:t>16</a:t>
          </a:r>
          <a:endParaRPr lang="zh-TW" altLang="en-US" sz="1600" b="1"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7F18C6DC-1AD9-40A2-8E4D-2BEFA4AD62FB}" type="parTrans" cxnId="{79900234-546E-4988-B1CD-2CFC06A2772F}">
      <dgm:prSet/>
      <dgm:spPr/>
      <dgm:t>
        <a:bodyPr/>
        <a:lstStyle/>
        <a:p>
          <a:endParaRPr lang="zh-TW" altLang="en-US" sz="1600" b="1"/>
        </a:p>
      </dgm:t>
    </dgm:pt>
    <dgm:pt modelId="{4D1F8E4B-14F4-4AD9-AFFF-E64DFBF896CE}" type="sibTrans" cxnId="{79900234-546E-4988-B1CD-2CFC06A2772F}">
      <dgm:prSet/>
      <dgm:spPr/>
      <dgm:t>
        <a:bodyPr/>
        <a:lstStyle/>
        <a:p>
          <a:endParaRPr lang="zh-TW" altLang="en-US" sz="1600" b="1"/>
        </a:p>
      </dgm:t>
    </dgm:pt>
    <dgm:pt modelId="{3F8A12BA-4FBE-4FCE-B1AA-CA835DA76570}">
      <dgm:prSet phldrT="[文字]" custT="1"/>
      <dgm:spPr>
        <a:xfrm rot="5400000">
          <a:off x="4370986" y="-2916870"/>
          <a:ext cx="964881" cy="7628647"/>
        </a:xfrm>
        <a:prstGeom prst="round2Same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r>
            <a:rPr lang="en-US" altLang="en-US" sz="17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104</a:t>
          </a:r>
          <a:r>
            <a:rPr lang="zh-TW" altLang="en-US" sz="17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年</a:t>
          </a:r>
          <a:r>
            <a:rPr lang="en-US" altLang="en-US" sz="17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6</a:t>
          </a:r>
          <a:r>
            <a:rPr lang="zh-TW" altLang="en-US" sz="17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月</a:t>
          </a:r>
          <a:r>
            <a:rPr lang="en-US" altLang="en-US" sz="17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27</a:t>
          </a:r>
          <a:r>
            <a:rPr lang="zh-TW" altLang="en-US" sz="17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日八仙樂園粉塵爆炸事件，衛福部同意專案輸入日本已上市</a:t>
          </a:r>
          <a:r>
            <a:rPr lang="zh-TW" altLang="en-US" sz="1700" b="1" u="none" dirty="0">
              <a:solidFill>
                <a:srgbClr val="FF0000"/>
              </a:solidFill>
              <a:effectLst/>
              <a:latin typeface="微軟正黑體" panose="020B0604030504040204" pitchFamily="34" charset="-120"/>
              <a:ea typeface="微軟正黑體" panose="020B0604030504040204" pitchFamily="34" charset="-120"/>
              <a:cs typeface="+mn-cs"/>
            </a:rPr>
            <a:t>自體皮膚細胞培養產品</a:t>
          </a:r>
          <a:r>
            <a:rPr lang="en-US" altLang="en-US" sz="1700" b="1" u="none" dirty="0">
              <a:solidFill>
                <a:srgbClr val="FF0000"/>
              </a:solidFill>
              <a:effectLst/>
              <a:latin typeface="微軟正黑體" panose="020B0604030504040204" pitchFamily="34" charset="-120"/>
              <a:ea typeface="微軟正黑體" panose="020B0604030504040204" pitchFamily="34" charset="-120"/>
              <a:cs typeface="+mn-cs"/>
            </a:rPr>
            <a:t>(JACE)</a:t>
          </a:r>
          <a:r>
            <a:rPr lang="zh-TW" altLang="en-US" sz="1700" b="1" u="none"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，供嚴重燒燙傷病人治療，</a:t>
          </a:r>
          <a:r>
            <a:rPr lang="zh-TW" altLang="en-US" sz="1700" b="1" u="none" dirty="0">
              <a:solidFill>
                <a:srgbClr val="0000FF"/>
              </a:solidFill>
              <a:latin typeface="微軟正黑體" panose="020B0604030504040204" pitchFamily="34" charset="-120"/>
              <a:ea typeface="微軟正黑體" panose="020B0604030504040204" pitchFamily="34" charset="-120"/>
              <a:cs typeface="+mn-cs"/>
            </a:rPr>
            <a:t>開啟國內首次應用細胞治療產品之契機。</a:t>
          </a:r>
        </a:p>
      </dgm:t>
    </dgm:pt>
    <dgm:pt modelId="{CFA13BB8-1F0C-49AB-BC86-F889E7523E22}" type="parTrans" cxnId="{0B374A9A-CFCC-4AE8-9A19-6E227822F862}">
      <dgm:prSet/>
      <dgm:spPr/>
      <dgm:t>
        <a:bodyPr/>
        <a:lstStyle/>
        <a:p>
          <a:endParaRPr lang="zh-TW" altLang="en-US" sz="1600" b="1"/>
        </a:p>
      </dgm:t>
    </dgm:pt>
    <dgm:pt modelId="{910B6584-1935-48B5-9904-F8F8162444B2}" type="sibTrans" cxnId="{0B374A9A-CFCC-4AE8-9A19-6E227822F862}">
      <dgm:prSet/>
      <dgm:spPr/>
      <dgm:t>
        <a:bodyPr/>
        <a:lstStyle/>
        <a:p>
          <a:endParaRPr lang="zh-TW" altLang="en-US" sz="1600" b="1"/>
        </a:p>
      </dgm:t>
    </dgm:pt>
    <dgm:pt modelId="{10B6E617-6904-4FD7-81DB-50E8298EBED5}">
      <dgm:prSet phldrT="[文字]" custT="1"/>
      <dgm:spPr>
        <a:xfrm rot="5400000">
          <a:off x="-222664" y="1785504"/>
          <a:ext cx="1484433" cy="1039103"/>
        </a:xfrm>
        <a:prstGeom prst="chevron">
          <a:avLst/>
        </a:prstGeom>
        <a:solidFill>
          <a:srgbClr val="9BBB59">
            <a:hueOff val="3750088"/>
            <a:satOff val="-5627"/>
            <a:lumOff val="-915"/>
            <a:alphaOff val="0"/>
          </a:srgbClr>
        </a:solidFill>
        <a:ln w="25400" cap="flat" cmpd="sng" algn="ctr">
          <a:solidFill>
            <a:srgbClr val="9BBB59">
              <a:hueOff val="3750088"/>
              <a:satOff val="-5627"/>
              <a:lumOff val="-915"/>
              <a:alphaOff val="0"/>
            </a:srgbClr>
          </a:solidFill>
          <a:prstDash val="solid"/>
        </a:ln>
        <a:effectLst/>
      </dgm:spPr>
      <dgm:t>
        <a:bodyPr/>
        <a:lstStyle/>
        <a:p>
          <a:r>
            <a:rPr lang="en-US" altLang="en-US" sz="1500" b="1" dirty="0">
              <a:solidFill>
                <a:sysClr val="window" lastClr="FFFFFF"/>
              </a:solidFill>
              <a:latin typeface="微軟正黑體" panose="020B0604030504040204" pitchFamily="34" charset="-120"/>
              <a:ea typeface="微軟正黑體" panose="020B0604030504040204" pitchFamily="34" charset="-120"/>
              <a:cs typeface="+mn-cs"/>
            </a:rPr>
            <a:t>104</a:t>
          </a:r>
          <a:r>
            <a:rPr lang="en-US" altLang="zh-TW" sz="1500" b="1"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500" b="1" dirty="0">
              <a:solidFill>
                <a:sysClr val="window" lastClr="FFFFFF"/>
              </a:solidFill>
              <a:latin typeface="微軟正黑體" panose="020B0604030504040204" pitchFamily="34" charset="-120"/>
              <a:ea typeface="微軟正黑體" panose="020B0604030504040204" pitchFamily="34" charset="-120"/>
              <a:cs typeface="+mn-cs"/>
            </a:rPr>
            <a:t>10</a:t>
          </a:r>
          <a:r>
            <a:rPr lang="en-US" altLang="zh-TW" sz="1500" b="1"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500" b="1" dirty="0">
              <a:solidFill>
                <a:sysClr val="window" lastClr="FFFFFF"/>
              </a:solidFill>
              <a:latin typeface="微軟正黑體" panose="020B0604030504040204" pitchFamily="34" charset="-120"/>
              <a:ea typeface="微軟正黑體" panose="020B0604030504040204" pitchFamily="34" charset="-120"/>
              <a:cs typeface="+mn-cs"/>
            </a:rPr>
            <a:t>14</a:t>
          </a:r>
          <a:endParaRPr lang="zh-TW" altLang="en-US" sz="1500" b="1"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4C94A2D0-E3FC-4C10-BBA7-04C9D8A1286C}" type="parTrans" cxnId="{3C1F9E3E-7CC6-447F-9DC5-A5ABBF10B0A8}">
      <dgm:prSet/>
      <dgm:spPr/>
      <dgm:t>
        <a:bodyPr/>
        <a:lstStyle/>
        <a:p>
          <a:endParaRPr lang="zh-TW" altLang="en-US" sz="1600" b="1"/>
        </a:p>
      </dgm:t>
    </dgm:pt>
    <dgm:pt modelId="{8DFAE667-3F69-4BCD-B90E-248D1C74CC2C}" type="sibTrans" cxnId="{3C1F9E3E-7CC6-447F-9DC5-A5ABBF10B0A8}">
      <dgm:prSet/>
      <dgm:spPr/>
      <dgm:t>
        <a:bodyPr/>
        <a:lstStyle/>
        <a:p>
          <a:endParaRPr lang="zh-TW" altLang="en-US" sz="1600" b="1"/>
        </a:p>
      </dgm:t>
    </dgm:pt>
    <dgm:pt modelId="{77691DB5-0C34-40FE-AF3B-EF2D4EA1F65B}">
      <dgm:prSet phldrT="[文字]" custT="1"/>
      <dgm:spPr>
        <a:xfrm rot="5400000">
          <a:off x="4306401" y="-1768943"/>
          <a:ext cx="1094050" cy="7628647"/>
        </a:xfrm>
        <a:prstGeom prst="round2SameRect">
          <a:avLst/>
        </a:prstGeom>
        <a:solidFill>
          <a:sysClr val="window" lastClr="FFFFFF">
            <a:alpha val="90000"/>
            <a:hueOff val="0"/>
            <a:satOff val="0"/>
            <a:lumOff val="0"/>
            <a:alphaOff val="0"/>
          </a:sysClr>
        </a:solidFill>
        <a:ln w="25400" cap="flat" cmpd="sng" algn="ctr">
          <a:solidFill>
            <a:srgbClr val="9BBB59">
              <a:hueOff val="3750088"/>
              <a:satOff val="-5627"/>
              <a:lumOff val="-915"/>
              <a:alphaOff val="0"/>
            </a:srgbClr>
          </a:solidFill>
          <a:prstDash val="solid"/>
        </a:ln>
        <a:effectLst/>
      </dgm:spPr>
      <dgm:t>
        <a:bodyPr/>
        <a:lstStyle/>
        <a:p>
          <a:r>
            <a:rPr lang="zh-TW" altLang="en-US" sz="16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民眾陳情赴日治療，國發會平台連署議題「讓癌症免疫細胞療法修法法案，於</a:t>
          </a:r>
          <a:r>
            <a:rPr lang="en-US" altLang="en-US" sz="16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104</a:t>
          </a:r>
          <a:r>
            <a:rPr lang="zh-TW" altLang="en-US" sz="16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年</a:t>
          </a:r>
          <a:r>
            <a:rPr lang="en-US" altLang="en-US" sz="16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12</a:t>
          </a:r>
          <a:r>
            <a:rPr lang="zh-TW" altLang="en-US" sz="16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月底前進立院」。</a:t>
          </a:r>
          <a:r>
            <a:rPr lang="zh-TW" altLang="en-US" sz="1600" b="1" dirty="0">
              <a:solidFill>
                <a:srgbClr val="0000FF"/>
              </a:solidFill>
              <a:latin typeface="微軟正黑體" panose="020B0604030504040204" pitchFamily="34" charset="-120"/>
              <a:ea typeface="微軟正黑體" panose="020B0604030504040204" pitchFamily="34" charset="-120"/>
              <a:cs typeface="+mn-cs"/>
            </a:rPr>
            <a:t>衛福部研擬制定「人體試驗附屬治療計畫」</a:t>
          </a:r>
          <a:r>
            <a:rPr lang="zh-TW" altLang="en-US" sz="16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p>
      </dgm:t>
    </dgm:pt>
    <dgm:pt modelId="{D3FD1193-49B5-4431-9E88-8A2E90DC8781}" type="parTrans" cxnId="{BC32F2D3-3FA7-444E-80E3-CFD7EB9385BA}">
      <dgm:prSet/>
      <dgm:spPr/>
      <dgm:t>
        <a:bodyPr/>
        <a:lstStyle/>
        <a:p>
          <a:endParaRPr lang="zh-TW" altLang="en-US" sz="1600" b="1"/>
        </a:p>
      </dgm:t>
    </dgm:pt>
    <dgm:pt modelId="{76929662-0CD0-402C-B7A5-EE7AEACA9CE6}" type="sibTrans" cxnId="{BC32F2D3-3FA7-444E-80E3-CFD7EB9385BA}">
      <dgm:prSet/>
      <dgm:spPr/>
      <dgm:t>
        <a:bodyPr/>
        <a:lstStyle/>
        <a:p>
          <a:endParaRPr lang="zh-TW" altLang="en-US" sz="1600" b="1"/>
        </a:p>
      </dgm:t>
    </dgm:pt>
    <dgm:pt modelId="{84446765-8B17-4E97-97B9-3F51411CAAF1}">
      <dgm:prSet phldrT="[文字]" custT="1"/>
      <dgm:spPr>
        <a:xfrm rot="5400000">
          <a:off x="-222664" y="3048694"/>
          <a:ext cx="1484433" cy="1039103"/>
        </a:xfrm>
        <a:prstGeom prst="chevron">
          <a:avLst/>
        </a:prstGeom>
        <a:solidFill>
          <a:srgbClr val="9BBB59">
            <a:hueOff val="7500176"/>
            <a:satOff val="-11253"/>
            <a:lumOff val="-1830"/>
            <a:alphaOff val="0"/>
          </a:srgbClr>
        </a:solidFill>
        <a:ln w="25400" cap="flat" cmpd="sng" algn="ctr">
          <a:solidFill>
            <a:srgbClr val="9BBB59">
              <a:hueOff val="7500176"/>
              <a:satOff val="-11253"/>
              <a:lumOff val="-1830"/>
              <a:alphaOff val="0"/>
            </a:srgbClr>
          </a:solidFill>
          <a:prstDash val="solid"/>
        </a:ln>
        <a:effectLst/>
      </dgm:spPr>
      <dgm:t>
        <a:bodyPr/>
        <a:lstStyle/>
        <a:p>
          <a:r>
            <a:rPr lang="en-US" altLang="en-US" sz="1500" b="1" dirty="0">
              <a:solidFill>
                <a:sysClr val="window" lastClr="FFFFFF"/>
              </a:solidFill>
              <a:latin typeface="微軟正黑體" panose="020B0604030504040204" pitchFamily="34" charset="-120"/>
              <a:ea typeface="微軟正黑體" panose="020B0604030504040204" pitchFamily="34" charset="-120"/>
              <a:cs typeface="+mn-cs"/>
            </a:rPr>
            <a:t>105</a:t>
          </a:r>
          <a:r>
            <a:rPr lang="en-US" altLang="zh-TW" sz="1500" b="1"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500" b="1" dirty="0">
              <a:solidFill>
                <a:sysClr val="window" lastClr="FFFFFF"/>
              </a:solidFill>
              <a:latin typeface="微軟正黑體" panose="020B0604030504040204" pitchFamily="34" charset="-120"/>
              <a:ea typeface="微軟正黑體" panose="020B0604030504040204" pitchFamily="34" charset="-120"/>
              <a:cs typeface="+mn-cs"/>
            </a:rPr>
            <a:t>12</a:t>
          </a:r>
          <a:r>
            <a:rPr lang="en-US" altLang="zh-TW" sz="1500" b="1"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500" b="1" dirty="0">
              <a:solidFill>
                <a:sysClr val="window" lastClr="FFFFFF"/>
              </a:solidFill>
              <a:latin typeface="微軟正黑體" panose="020B0604030504040204" pitchFamily="34" charset="-120"/>
              <a:ea typeface="微軟正黑體" panose="020B0604030504040204" pitchFamily="34" charset="-120"/>
              <a:cs typeface="+mn-cs"/>
            </a:rPr>
            <a:t>26</a:t>
          </a:r>
          <a:endParaRPr lang="zh-TW" altLang="en-US" sz="1500" b="1"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16C64428-D7CD-4F22-B892-703FF288B42A}" type="parTrans" cxnId="{AAFF88DB-5D48-4BFE-98E6-D72AE3E01C22}">
      <dgm:prSet/>
      <dgm:spPr/>
      <dgm:t>
        <a:bodyPr/>
        <a:lstStyle/>
        <a:p>
          <a:endParaRPr lang="zh-TW" altLang="en-US" sz="1600" b="1"/>
        </a:p>
      </dgm:t>
    </dgm:pt>
    <dgm:pt modelId="{E883E97C-1819-4819-830A-D2B9918F4FA7}" type="sibTrans" cxnId="{AAFF88DB-5D48-4BFE-98E6-D72AE3E01C22}">
      <dgm:prSet/>
      <dgm:spPr/>
      <dgm:t>
        <a:bodyPr/>
        <a:lstStyle/>
        <a:p>
          <a:endParaRPr lang="zh-TW" altLang="en-US" sz="1600" b="1"/>
        </a:p>
      </dgm:t>
    </dgm:pt>
    <dgm:pt modelId="{7DA7410E-7072-4168-A786-65D559C6028D}">
      <dgm:prSet phldrT="[文字]" custT="1"/>
      <dgm:spPr>
        <a:xfrm rot="5400000">
          <a:off x="4310025" y="-471455"/>
          <a:ext cx="1086804" cy="7628647"/>
        </a:xfrm>
        <a:prstGeom prst="round2SameRect">
          <a:avLst/>
        </a:prstGeom>
        <a:solidFill>
          <a:sysClr val="window" lastClr="FFFFFF">
            <a:alpha val="90000"/>
            <a:hueOff val="0"/>
            <a:satOff val="0"/>
            <a:lumOff val="0"/>
            <a:alphaOff val="0"/>
          </a:sysClr>
        </a:solidFill>
        <a:ln w="25400" cap="flat" cmpd="sng" algn="ctr">
          <a:solidFill>
            <a:srgbClr val="9BBB59">
              <a:hueOff val="7500176"/>
              <a:satOff val="-11253"/>
              <a:lumOff val="-1830"/>
              <a:alphaOff val="0"/>
            </a:srgbClr>
          </a:solidFill>
          <a:prstDash val="solid"/>
        </a:ln>
        <a:effectLst/>
      </dgm:spPr>
      <dgm:t>
        <a:bodyPr/>
        <a:lstStyle/>
        <a:p>
          <a:r>
            <a:rPr lang="zh-TW" altLang="en-US" sz="1700" b="1">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第</a:t>
          </a:r>
          <a:r>
            <a:rPr lang="en-US" altLang="en-US" sz="1700" b="1">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5</a:t>
          </a:r>
          <a:r>
            <a:rPr lang="zh-TW" altLang="en-US" sz="1700" b="1">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次衛福部再生醫學及細胞治療發展諮議會決議</a:t>
          </a:r>
          <a:endParaRPr lang="zh-TW" altLang="en-US" sz="17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9FF54CBC-DEC4-45C7-A03D-DDEC0B12E918}" type="parTrans" cxnId="{BA15D5C0-A818-4A7C-92B0-EDC70ADD5BA8}">
      <dgm:prSet/>
      <dgm:spPr/>
      <dgm:t>
        <a:bodyPr/>
        <a:lstStyle/>
        <a:p>
          <a:endParaRPr lang="zh-TW" altLang="en-US" sz="1600" b="1"/>
        </a:p>
      </dgm:t>
    </dgm:pt>
    <dgm:pt modelId="{736955DB-AEC3-48A6-ACA9-C90E30545CD1}" type="sibTrans" cxnId="{BA15D5C0-A818-4A7C-92B0-EDC70ADD5BA8}">
      <dgm:prSet/>
      <dgm:spPr/>
      <dgm:t>
        <a:bodyPr/>
        <a:lstStyle/>
        <a:p>
          <a:endParaRPr lang="zh-TW" altLang="en-US" sz="1600" b="1"/>
        </a:p>
      </dgm:t>
    </dgm:pt>
    <dgm:pt modelId="{C93B657F-6F46-4F6B-8690-647C28D1D3DC}">
      <dgm:prSet phldrT="[文字]" custT="1"/>
      <dgm:spPr>
        <a:xfrm rot="5400000">
          <a:off x="4310025" y="-471455"/>
          <a:ext cx="1086804" cy="7628647"/>
        </a:xfrm>
        <a:prstGeom prst="round2SameRect">
          <a:avLst/>
        </a:prstGeom>
        <a:solidFill>
          <a:sysClr val="window" lastClr="FFFFFF">
            <a:alpha val="90000"/>
            <a:hueOff val="0"/>
            <a:satOff val="0"/>
            <a:lumOff val="0"/>
            <a:alphaOff val="0"/>
          </a:sysClr>
        </a:solidFill>
        <a:ln w="25400" cap="flat" cmpd="sng" algn="ctr">
          <a:solidFill>
            <a:srgbClr val="9BBB59">
              <a:hueOff val="7500176"/>
              <a:satOff val="-11253"/>
              <a:lumOff val="-1830"/>
              <a:alphaOff val="0"/>
            </a:srgbClr>
          </a:solidFill>
          <a:prstDash val="solid"/>
        </a:ln>
        <a:effectLst/>
      </dgm:spPr>
      <dgm:t>
        <a:bodyPr/>
        <a:lstStyle/>
        <a:p>
          <a:r>
            <a:rPr lang="zh-TW" altLang="en-US" sz="17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國內細胞治療管理未來分</a:t>
          </a:r>
          <a:r>
            <a:rPr lang="zh-TW" altLang="en-US" sz="1700" b="1" u="sng" dirty="0">
              <a:solidFill>
                <a:srgbClr val="FF0000"/>
              </a:solidFill>
              <a:latin typeface="微軟正黑體" panose="020B0604030504040204" pitchFamily="34" charset="-120"/>
              <a:ea typeface="微軟正黑體" panose="020B0604030504040204" pitchFamily="34" charset="-120"/>
              <a:cs typeface="+mn-cs"/>
            </a:rPr>
            <a:t>醫療技術及產品雙軌管理</a:t>
          </a:r>
          <a:r>
            <a:rPr lang="zh-TW" altLang="en-US" sz="17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，權責單位各為醫事司及食藥署，朝立法努力。</a:t>
          </a:r>
        </a:p>
      </dgm:t>
    </dgm:pt>
    <dgm:pt modelId="{F630CB0A-066B-42D7-9B95-FD6C7A5A3654}" type="parTrans" cxnId="{318631D1-64DE-4E50-9899-DA7F11780F65}">
      <dgm:prSet/>
      <dgm:spPr/>
      <dgm:t>
        <a:bodyPr/>
        <a:lstStyle/>
        <a:p>
          <a:endParaRPr lang="zh-TW" altLang="en-US" sz="1600" b="1"/>
        </a:p>
      </dgm:t>
    </dgm:pt>
    <dgm:pt modelId="{A152EC0D-30FA-4732-9723-E6374CD64BE9}" type="sibTrans" cxnId="{318631D1-64DE-4E50-9899-DA7F11780F65}">
      <dgm:prSet/>
      <dgm:spPr/>
      <dgm:t>
        <a:bodyPr/>
        <a:lstStyle/>
        <a:p>
          <a:endParaRPr lang="zh-TW" altLang="en-US" sz="1600" b="1"/>
        </a:p>
      </dgm:t>
    </dgm:pt>
    <dgm:pt modelId="{16B71144-5D6A-4E96-86BF-CA52953CF356}">
      <dgm:prSet phldrT="[文字]" custT="1"/>
      <dgm:spPr>
        <a:xfrm rot="5400000">
          <a:off x="-222664" y="4246337"/>
          <a:ext cx="1484433" cy="1039103"/>
        </a:xfrm>
        <a:prstGeom prst="chevron">
          <a:avLst/>
        </a:prstGeo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dgm:spPr>
      <dgm:t>
        <a:bodyPr/>
        <a:lstStyle/>
        <a:p>
          <a:r>
            <a:rPr lang="en-US" altLang="en-US" sz="1600" b="1" dirty="0">
              <a:solidFill>
                <a:sysClr val="window" lastClr="FFFFFF"/>
              </a:solidFill>
              <a:latin typeface="微軟正黑體" panose="020B0604030504040204" pitchFamily="34" charset="-120"/>
              <a:ea typeface="微軟正黑體" panose="020B0604030504040204" pitchFamily="34" charset="-120"/>
              <a:cs typeface="+mn-cs"/>
            </a:rPr>
            <a:t>106</a:t>
          </a:r>
          <a:r>
            <a:rPr lang="en-US" altLang="zh-TW" sz="1600" b="1"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600" b="1" dirty="0">
              <a:solidFill>
                <a:sysClr val="window" lastClr="FFFFFF"/>
              </a:solidFill>
              <a:latin typeface="微軟正黑體" panose="020B0604030504040204" pitchFamily="34" charset="-120"/>
              <a:ea typeface="微軟正黑體" panose="020B0604030504040204" pitchFamily="34" charset="-120"/>
              <a:cs typeface="+mn-cs"/>
            </a:rPr>
            <a:t>7</a:t>
          </a:r>
          <a:r>
            <a:rPr lang="en-US" altLang="zh-TW" sz="1600" b="1"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600" b="1" dirty="0">
              <a:solidFill>
                <a:sysClr val="window" lastClr="FFFFFF"/>
              </a:solidFill>
              <a:latin typeface="微軟正黑體" panose="020B0604030504040204" pitchFamily="34" charset="-120"/>
              <a:ea typeface="微軟正黑體" panose="020B0604030504040204" pitchFamily="34" charset="-120"/>
              <a:cs typeface="+mn-cs"/>
            </a:rPr>
            <a:t>25</a:t>
          </a:r>
          <a:endParaRPr lang="zh-TW" altLang="en-US" sz="1600" b="1"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82049C26-412B-4DEC-B846-145A507A8E3C}" type="parTrans" cxnId="{13395610-E742-4076-9FB6-27A0B8A79165}">
      <dgm:prSet/>
      <dgm:spPr/>
      <dgm:t>
        <a:bodyPr/>
        <a:lstStyle/>
        <a:p>
          <a:endParaRPr lang="zh-TW" altLang="en-US" sz="1600" b="1"/>
        </a:p>
      </dgm:t>
    </dgm:pt>
    <dgm:pt modelId="{06C3DDEA-B5A1-4C0A-B293-0A935D171815}" type="sibTrans" cxnId="{13395610-E742-4076-9FB6-27A0B8A79165}">
      <dgm:prSet/>
      <dgm:spPr/>
      <dgm:t>
        <a:bodyPr/>
        <a:lstStyle/>
        <a:p>
          <a:endParaRPr lang="zh-TW" altLang="en-US" sz="1600" b="1"/>
        </a:p>
      </dgm:t>
    </dgm:pt>
    <dgm:pt modelId="{F30C053D-F4C5-45BD-9ADE-8783EC85DF97}">
      <dgm:prSet phldrT="[文字]" custT="1"/>
      <dgm:spPr>
        <a:xfrm rot="5400000">
          <a:off x="4370986" y="691750"/>
          <a:ext cx="964881" cy="7628647"/>
        </a:xfrm>
        <a:prstGeom prst="round2SameRect">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zh-TW" altLang="en-US" sz="17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函知「細胞及基因治療產品管理法草案」，並同步於「公共政策網路參與平臺眾開講」蒐集各界意見為期</a:t>
          </a:r>
          <a:r>
            <a:rPr lang="en-US" altLang="en-US" sz="17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60</a:t>
          </a:r>
          <a:r>
            <a:rPr lang="zh-TW" altLang="en-US" sz="17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天，共收得</a:t>
          </a:r>
          <a:r>
            <a:rPr lang="en-US" sz="17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209</a:t>
          </a:r>
          <a:r>
            <a:rPr lang="zh-TW" altLang="en-US" sz="17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項修正建議。</a:t>
          </a:r>
        </a:p>
      </dgm:t>
    </dgm:pt>
    <dgm:pt modelId="{67C9CBDC-EFCE-4CE3-8AF9-4723D2E34287}" type="parTrans" cxnId="{6657FEE7-769D-4AA0-A095-4F4495644B57}">
      <dgm:prSet/>
      <dgm:spPr/>
      <dgm:t>
        <a:bodyPr/>
        <a:lstStyle/>
        <a:p>
          <a:endParaRPr lang="zh-TW" altLang="en-US" sz="1600" b="1"/>
        </a:p>
      </dgm:t>
    </dgm:pt>
    <dgm:pt modelId="{A423F77A-E870-4A90-AF39-B169A66F696C}" type="sibTrans" cxnId="{6657FEE7-769D-4AA0-A095-4F4495644B57}">
      <dgm:prSet/>
      <dgm:spPr/>
      <dgm:t>
        <a:bodyPr/>
        <a:lstStyle/>
        <a:p>
          <a:endParaRPr lang="zh-TW" altLang="en-US" sz="1600" b="1"/>
        </a:p>
      </dgm:t>
    </dgm:pt>
    <dgm:pt modelId="{01931F8B-1A55-4A88-8CE8-1C06D8986109}">
      <dgm:prSet phldrT="[文字]" custT="1"/>
      <dgm:spPr>
        <a:xfrm rot="5400000">
          <a:off x="4306401" y="-1768943"/>
          <a:ext cx="1094050" cy="7628647"/>
        </a:xfrm>
        <a:prstGeom prst="round2SameRect">
          <a:avLst/>
        </a:prstGeom>
        <a:solidFill>
          <a:sysClr val="window" lastClr="FFFFFF">
            <a:alpha val="90000"/>
            <a:hueOff val="0"/>
            <a:satOff val="0"/>
            <a:lumOff val="0"/>
            <a:alphaOff val="0"/>
          </a:sysClr>
        </a:solidFill>
        <a:ln w="25400" cap="flat" cmpd="sng" algn="ctr">
          <a:solidFill>
            <a:srgbClr val="9BBB59">
              <a:hueOff val="3750088"/>
              <a:satOff val="-5627"/>
              <a:lumOff val="-915"/>
              <a:alphaOff val="0"/>
            </a:srgbClr>
          </a:solidFill>
          <a:prstDash val="solid"/>
        </a:ln>
        <a:effectLst/>
      </dgm:spPr>
      <dgm:t>
        <a:bodyPr/>
        <a:lstStyle/>
        <a:p>
          <a:r>
            <a:rPr lang="zh-TW" altLang="en-US" sz="16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成立</a:t>
          </a:r>
          <a:r>
            <a:rPr lang="zh-TW" altLang="en-US" sz="1600" b="1" u="sng" dirty="0">
              <a:solidFill>
                <a:srgbClr val="FF0000"/>
              </a:solidFill>
              <a:effectLst/>
              <a:latin typeface="微軟正黑體" panose="020B0604030504040204" pitchFamily="34" charset="-120"/>
              <a:ea typeface="微軟正黑體" panose="020B0604030504040204" pitchFamily="34" charset="-120"/>
              <a:cs typeface="+mn-cs"/>
            </a:rPr>
            <a:t>部級諮議會</a:t>
          </a:r>
          <a:r>
            <a:rPr lang="zh-TW" altLang="en-US" sz="1600"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，研議國內細胞治療政策及方向。</a:t>
          </a:r>
        </a:p>
      </dgm:t>
    </dgm:pt>
    <dgm:pt modelId="{E99D2CEC-9C52-478A-8C2E-63FC8869208A}" type="parTrans" cxnId="{93DC34CF-514E-42FB-BFAF-D1B5EF38FC80}">
      <dgm:prSet/>
      <dgm:spPr/>
      <dgm:t>
        <a:bodyPr/>
        <a:lstStyle/>
        <a:p>
          <a:endParaRPr lang="zh-TW" altLang="en-US" sz="1600" b="1"/>
        </a:p>
      </dgm:t>
    </dgm:pt>
    <dgm:pt modelId="{0713528D-5723-44B9-B3C4-FB9F3440322C}" type="sibTrans" cxnId="{93DC34CF-514E-42FB-BFAF-D1B5EF38FC80}">
      <dgm:prSet/>
      <dgm:spPr/>
      <dgm:t>
        <a:bodyPr/>
        <a:lstStyle/>
        <a:p>
          <a:endParaRPr lang="zh-TW" altLang="en-US" sz="1600" b="1"/>
        </a:p>
      </dgm:t>
    </dgm:pt>
    <dgm:pt modelId="{8BC742AC-71B8-4320-B0B1-85C6571E41FE}" type="pres">
      <dgm:prSet presAssocID="{068871A3-3812-4F42-AB6C-1D3DC4D3C92E}" presName="linearFlow" presStyleCnt="0">
        <dgm:presLayoutVars>
          <dgm:dir/>
          <dgm:animLvl val="lvl"/>
          <dgm:resizeHandles val="exact"/>
        </dgm:presLayoutVars>
      </dgm:prSet>
      <dgm:spPr/>
    </dgm:pt>
    <dgm:pt modelId="{64A45279-1E32-4E10-A9F8-2B9E46216B2E}" type="pres">
      <dgm:prSet presAssocID="{51C5E3E5-FB64-49E7-9F9F-0AF183AA1067}" presName="composite" presStyleCnt="0"/>
      <dgm:spPr/>
    </dgm:pt>
    <dgm:pt modelId="{60B18269-8E52-4FD2-AD36-57CE35E4A9F6}" type="pres">
      <dgm:prSet presAssocID="{51C5E3E5-FB64-49E7-9F9F-0AF183AA1067}" presName="parentText" presStyleLbl="alignNode1" presStyleIdx="0" presStyleCnt="4" custLinFactNeighborY="27324">
        <dgm:presLayoutVars>
          <dgm:chMax val="1"/>
          <dgm:bulletEnabled val="1"/>
        </dgm:presLayoutVars>
      </dgm:prSet>
      <dgm:spPr/>
    </dgm:pt>
    <dgm:pt modelId="{4D338EBC-5E74-4E78-8C1F-71D9CB7EE232}" type="pres">
      <dgm:prSet presAssocID="{51C5E3E5-FB64-49E7-9F9F-0AF183AA1067}" presName="descendantText" presStyleLbl="alignAcc1" presStyleIdx="0" presStyleCnt="4" custScaleY="100000" custLinFactNeighborY="41741">
        <dgm:presLayoutVars>
          <dgm:bulletEnabled val="1"/>
        </dgm:presLayoutVars>
      </dgm:prSet>
      <dgm:spPr/>
    </dgm:pt>
    <dgm:pt modelId="{7F3122B9-2749-466D-B5C1-CBF2BEF04002}" type="pres">
      <dgm:prSet presAssocID="{4D1F8E4B-14F4-4AD9-AFFF-E64DFBF896CE}" presName="sp" presStyleCnt="0"/>
      <dgm:spPr/>
    </dgm:pt>
    <dgm:pt modelId="{B7105366-1B1E-46A0-9B73-52D2F0658625}" type="pres">
      <dgm:prSet presAssocID="{10B6E617-6904-4FD7-81DB-50E8298EBED5}" presName="composite" presStyleCnt="0"/>
      <dgm:spPr/>
    </dgm:pt>
    <dgm:pt modelId="{13F30E67-27F0-4CF5-9C4E-530A83AB3BDB}" type="pres">
      <dgm:prSet presAssocID="{10B6E617-6904-4FD7-81DB-50E8298EBED5}" presName="parentText" presStyleLbl="alignNode1" presStyleIdx="1" presStyleCnt="4" custLinFactNeighborY="9558">
        <dgm:presLayoutVars>
          <dgm:chMax val="1"/>
          <dgm:bulletEnabled val="1"/>
        </dgm:presLayoutVars>
      </dgm:prSet>
      <dgm:spPr/>
    </dgm:pt>
    <dgm:pt modelId="{EAA45583-D48C-45F0-BADD-1708449AC203}" type="pres">
      <dgm:prSet presAssocID="{10B6E617-6904-4FD7-81DB-50E8298EBED5}" presName="descendantText" presStyleLbl="alignAcc1" presStyleIdx="1" presStyleCnt="4" custScaleY="113387" custLinFactNeighborY="14715">
        <dgm:presLayoutVars>
          <dgm:bulletEnabled val="1"/>
        </dgm:presLayoutVars>
      </dgm:prSet>
      <dgm:spPr/>
    </dgm:pt>
    <dgm:pt modelId="{A34104BB-2E76-4ECA-BE37-D0D20820C322}" type="pres">
      <dgm:prSet presAssocID="{8DFAE667-3F69-4BCD-B90E-248D1C74CC2C}" presName="sp" presStyleCnt="0"/>
      <dgm:spPr/>
    </dgm:pt>
    <dgm:pt modelId="{FEDAB812-1612-43B2-BDC6-FF850D6C7A5A}" type="pres">
      <dgm:prSet presAssocID="{84446765-8B17-4E97-97B9-3F51411CAAF1}" presName="composite" presStyleCnt="0"/>
      <dgm:spPr/>
    </dgm:pt>
    <dgm:pt modelId="{0AAC484C-1DE3-4B46-BF2B-6FB57F9C6675}" type="pres">
      <dgm:prSet presAssocID="{84446765-8B17-4E97-97B9-3F51411CAAF1}" presName="parentText" presStyleLbl="alignNode1" presStyleIdx="2" presStyleCnt="4">
        <dgm:presLayoutVars>
          <dgm:chMax val="1"/>
          <dgm:bulletEnabled val="1"/>
        </dgm:presLayoutVars>
      </dgm:prSet>
      <dgm:spPr/>
    </dgm:pt>
    <dgm:pt modelId="{0DC64B12-94FC-4D63-8DD5-0F74C4C12D0D}" type="pres">
      <dgm:prSet presAssocID="{84446765-8B17-4E97-97B9-3F51411CAAF1}" presName="descendantText" presStyleLbl="alignAcc1" presStyleIdx="2" presStyleCnt="4" custScaleY="112636" custLinFactNeighborX="0" custLinFactNeighborY="3565">
        <dgm:presLayoutVars>
          <dgm:bulletEnabled val="1"/>
        </dgm:presLayoutVars>
      </dgm:prSet>
      <dgm:spPr/>
    </dgm:pt>
    <dgm:pt modelId="{C1E01784-77ED-45C8-9ECD-7A915AC80A9D}" type="pres">
      <dgm:prSet presAssocID="{E883E97C-1819-4819-830A-D2B9918F4FA7}" presName="sp" presStyleCnt="0"/>
      <dgm:spPr/>
    </dgm:pt>
    <dgm:pt modelId="{A8A3D2E2-A19B-4749-908D-8545AD7FF1FA}" type="pres">
      <dgm:prSet presAssocID="{16B71144-5D6A-4E96-86BF-CA52953CF356}" presName="composite" presStyleCnt="0"/>
      <dgm:spPr/>
    </dgm:pt>
    <dgm:pt modelId="{9AB71F88-B92B-463E-9CAA-BC271C5ED3CD}" type="pres">
      <dgm:prSet presAssocID="{16B71144-5D6A-4E96-86BF-CA52953CF356}" presName="parentText" presStyleLbl="alignNode1" presStyleIdx="3" presStyleCnt="4" custLinFactNeighborY="-9867">
        <dgm:presLayoutVars>
          <dgm:chMax val="1"/>
          <dgm:bulletEnabled val="1"/>
        </dgm:presLayoutVars>
      </dgm:prSet>
      <dgm:spPr/>
    </dgm:pt>
    <dgm:pt modelId="{59A35BD0-B39C-4BD0-9652-2E6858FB6904}" type="pres">
      <dgm:prSet presAssocID="{16B71144-5D6A-4E96-86BF-CA52953CF356}" presName="descendantText" presStyleLbl="alignAcc1" presStyleIdx="3" presStyleCnt="4" custLinFactNeighborY="-15184">
        <dgm:presLayoutVars>
          <dgm:bulletEnabled val="1"/>
        </dgm:presLayoutVars>
      </dgm:prSet>
      <dgm:spPr/>
    </dgm:pt>
  </dgm:ptLst>
  <dgm:cxnLst>
    <dgm:cxn modelId="{13395610-E742-4076-9FB6-27A0B8A79165}" srcId="{068871A3-3812-4F42-AB6C-1D3DC4D3C92E}" destId="{16B71144-5D6A-4E96-86BF-CA52953CF356}" srcOrd="3" destOrd="0" parTransId="{82049C26-412B-4DEC-B846-145A507A8E3C}" sibTransId="{06C3DDEA-B5A1-4C0A-B293-0A935D171815}"/>
    <dgm:cxn modelId="{79900234-546E-4988-B1CD-2CFC06A2772F}" srcId="{068871A3-3812-4F42-AB6C-1D3DC4D3C92E}" destId="{51C5E3E5-FB64-49E7-9F9F-0AF183AA1067}" srcOrd="0" destOrd="0" parTransId="{7F18C6DC-1AD9-40A2-8E4D-2BEFA4AD62FB}" sibTransId="{4D1F8E4B-14F4-4AD9-AFFF-E64DFBF896CE}"/>
    <dgm:cxn modelId="{3C1F9E3E-7CC6-447F-9DC5-A5ABBF10B0A8}" srcId="{068871A3-3812-4F42-AB6C-1D3DC4D3C92E}" destId="{10B6E617-6904-4FD7-81DB-50E8298EBED5}" srcOrd="1" destOrd="0" parTransId="{4C94A2D0-E3FC-4C10-BBA7-04C9D8A1286C}" sibTransId="{8DFAE667-3F69-4BCD-B90E-248D1C74CC2C}"/>
    <dgm:cxn modelId="{F2A41D4D-FAE5-4725-B579-D72325E6F834}" type="presOf" srcId="{84446765-8B17-4E97-97B9-3F51411CAAF1}" destId="{0AAC484C-1DE3-4B46-BF2B-6FB57F9C6675}" srcOrd="0" destOrd="0" presId="urn:microsoft.com/office/officeart/2005/8/layout/chevron2"/>
    <dgm:cxn modelId="{980FC36E-B518-4F86-8A14-DAADDED556BC}" type="presOf" srcId="{7DA7410E-7072-4168-A786-65D559C6028D}" destId="{0DC64B12-94FC-4D63-8DD5-0F74C4C12D0D}" srcOrd="0" destOrd="0" presId="urn:microsoft.com/office/officeart/2005/8/layout/chevron2"/>
    <dgm:cxn modelId="{0D23BF7F-8111-4F34-9AA7-67A465B873DD}" type="presOf" srcId="{01931F8B-1A55-4A88-8CE8-1C06D8986109}" destId="{EAA45583-D48C-45F0-BADD-1708449AC203}" srcOrd="0" destOrd="1" presId="urn:microsoft.com/office/officeart/2005/8/layout/chevron2"/>
    <dgm:cxn modelId="{4F696F86-DEA9-47F3-BC1C-F48F510E7668}" type="presOf" srcId="{F30C053D-F4C5-45BD-9ADE-8783EC85DF97}" destId="{59A35BD0-B39C-4BD0-9652-2E6858FB6904}" srcOrd="0" destOrd="0" presId="urn:microsoft.com/office/officeart/2005/8/layout/chevron2"/>
    <dgm:cxn modelId="{0B374A9A-CFCC-4AE8-9A19-6E227822F862}" srcId="{51C5E3E5-FB64-49E7-9F9F-0AF183AA1067}" destId="{3F8A12BA-4FBE-4FCE-B1AA-CA835DA76570}" srcOrd="0" destOrd="0" parTransId="{CFA13BB8-1F0C-49AB-BC86-F889E7523E22}" sibTransId="{910B6584-1935-48B5-9904-F8F8162444B2}"/>
    <dgm:cxn modelId="{BA15D5C0-A818-4A7C-92B0-EDC70ADD5BA8}" srcId="{84446765-8B17-4E97-97B9-3F51411CAAF1}" destId="{7DA7410E-7072-4168-A786-65D559C6028D}" srcOrd="0" destOrd="0" parTransId="{9FF54CBC-DEC4-45C7-A03D-DDEC0B12E918}" sibTransId="{736955DB-AEC3-48A6-ACA9-C90E30545CD1}"/>
    <dgm:cxn modelId="{2DB338CC-30FD-448F-A47B-40D0101EEB26}" type="presOf" srcId="{C93B657F-6F46-4F6B-8690-647C28D1D3DC}" destId="{0DC64B12-94FC-4D63-8DD5-0F74C4C12D0D}" srcOrd="0" destOrd="1" presId="urn:microsoft.com/office/officeart/2005/8/layout/chevron2"/>
    <dgm:cxn modelId="{93DC34CF-514E-42FB-BFAF-D1B5EF38FC80}" srcId="{10B6E617-6904-4FD7-81DB-50E8298EBED5}" destId="{01931F8B-1A55-4A88-8CE8-1C06D8986109}" srcOrd="1" destOrd="0" parTransId="{E99D2CEC-9C52-478A-8C2E-63FC8869208A}" sibTransId="{0713528D-5723-44B9-B3C4-FB9F3440322C}"/>
    <dgm:cxn modelId="{318631D1-64DE-4E50-9899-DA7F11780F65}" srcId="{84446765-8B17-4E97-97B9-3F51411CAAF1}" destId="{C93B657F-6F46-4F6B-8690-647C28D1D3DC}" srcOrd="1" destOrd="0" parTransId="{F630CB0A-066B-42D7-9B95-FD6C7A5A3654}" sibTransId="{A152EC0D-30FA-4732-9723-E6374CD64BE9}"/>
    <dgm:cxn modelId="{BC32F2D3-3FA7-444E-80E3-CFD7EB9385BA}" srcId="{10B6E617-6904-4FD7-81DB-50E8298EBED5}" destId="{77691DB5-0C34-40FE-AF3B-EF2D4EA1F65B}" srcOrd="0" destOrd="0" parTransId="{D3FD1193-49B5-4431-9E88-8A2E90DC8781}" sibTransId="{76929662-0CD0-402C-B7A5-EE7AEACA9CE6}"/>
    <dgm:cxn modelId="{A4C120DA-507B-4A02-806A-DA4CC7C82BC6}" type="presOf" srcId="{10B6E617-6904-4FD7-81DB-50E8298EBED5}" destId="{13F30E67-27F0-4CF5-9C4E-530A83AB3BDB}" srcOrd="0" destOrd="0" presId="urn:microsoft.com/office/officeart/2005/8/layout/chevron2"/>
    <dgm:cxn modelId="{AAFF88DB-5D48-4BFE-98E6-D72AE3E01C22}" srcId="{068871A3-3812-4F42-AB6C-1D3DC4D3C92E}" destId="{84446765-8B17-4E97-97B9-3F51411CAAF1}" srcOrd="2" destOrd="0" parTransId="{16C64428-D7CD-4F22-B892-703FF288B42A}" sibTransId="{E883E97C-1819-4819-830A-D2B9918F4FA7}"/>
    <dgm:cxn modelId="{6657FEE7-769D-4AA0-A095-4F4495644B57}" srcId="{16B71144-5D6A-4E96-86BF-CA52953CF356}" destId="{F30C053D-F4C5-45BD-9ADE-8783EC85DF97}" srcOrd="0" destOrd="0" parTransId="{67C9CBDC-EFCE-4CE3-8AF9-4723D2E34287}" sibTransId="{A423F77A-E870-4A90-AF39-B169A66F696C}"/>
    <dgm:cxn modelId="{F12355E9-A66F-4E1A-B386-02E23C3484C1}" type="presOf" srcId="{51C5E3E5-FB64-49E7-9F9F-0AF183AA1067}" destId="{60B18269-8E52-4FD2-AD36-57CE35E4A9F6}" srcOrd="0" destOrd="0" presId="urn:microsoft.com/office/officeart/2005/8/layout/chevron2"/>
    <dgm:cxn modelId="{989040EB-8D9E-4E19-85A4-60646691063C}" type="presOf" srcId="{16B71144-5D6A-4E96-86BF-CA52953CF356}" destId="{9AB71F88-B92B-463E-9CAA-BC271C5ED3CD}" srcOrd="0" destOrd="0" presId="urn:microsoft.com/office/officeart/2005/8/layout/chevron2"/>
    <dgm:cxn modelId="{E55039EF-CA97-4BC2-97F2-EEBE9D136336}" type="presOf" srcId="{068871A3-3812-4F42-AB6C-1D3DC4D3C92E}" destId="{8BC742AC-71B8-4320-B0B1-85C6571E41FE}" srcOrd="0" destOrd="0" presId="urn:microsoft.com/office/officeart/2005/8/layout/chevron2"/>
    <dgm:cxn modelId="{34CB23FD-0227-4F59-AAEE-42D9ADC867EF}" type="presOf" srcId="{77691DB5-0C34-40FE-AF3B-EF2D4EA1F65B}" destId="{EAA45583-D48C-45F0-BADD-1708449AC203}" srcOrd="0" destOrd="0" presId="urn:microsoft.com/office/officeart/2005/8/layout/chevron2"/>
    <dgm:cxn modelId="{DEB597FE-F696-42EA-9265-F274AEF2FB1B}" type="presOf" srcId="{3F8A12BA-4FBE-4FCE-B1AA-CA835DA76570}" destId="{4D338EBC-5E74-4E78-8C1F-71D9CB7EE232}" srcOrd="0" destOrd="0" presId="urn:microsoft.com/office/officeart/2005/8/layout/chevron2"/>
    <dgm:cxn modelId="{EFA3C357-9A23-4142-AB4E-5FEE4573907C}" type="presParOf" srcId="{8BC742AC-71B8-4320-B0B1-85C6571E41FE}" destId="{64A45279-1E32-4E10-A9F8-2B9E46216B2E}" srcOrd="0" destOrd="0" presId="urn:microsoft.com/office/officeart/2005/8/layout/chevron2"/>
    <dgm:cxn modelId="{2193BD35-4917-4267-82B6-453BC418B939}" type="presParOf" srcId="{64A45279-1E32-4E10-A9F8-2B9E46216B2E}" destId="{60B18269-8E52-4FD2-AD36-57CE35E4A9F6}" srcOrd="0" destOrd="0" presId="urn:microsoft.com/office/officeart/2005/8/layout/chevron2"/>
    <dgm:cxn modelId="{C7D5CE9C-932F-4AF1-AC8B-7E426C305F5E}" type="presParOf" srcId="{64A45279-1E32-4E10-A9F8-2B9E46216B2E}" destId="{4D338EBC-5E74-4E78-8C1F-71D9CB7EE232}" srcOrd="1" destOrd="0" presId="urn:microsoft.com/office/officeart/2005/8/layout/chevron2"/>
    <dgm:cxn modelId="{6968F7DD-429F-4A9E-B679-C4C2B1B9E8F3}" type="presParOf" srcId="{8BC742AC-71B8-4320-B0B1-85C6571E41FE}" destId="{7F3122B9-2749-466D-B5C1-CBF2BEF04002}" srcOrd="1" destOrd="0" presId="urn:microsoft.com/office/officeart/2005/8/layout/chevron2"/>
    <dgm:cxn modelId="{2A4B7CD7-0F8E-4248-8645-FCB71420C287}" type="presParOf" srcId="{8BC742AC-71B8-4320-B0B1-85C6571E41FE}" destId="{B7105366-1B1E-46A0-9B73-52D2F0658625}" srcOrd="2" destOrd="0" presId="urn:microsoft.com/office/officeart/2005/8/layout/chevron2"/>
    <dgm:cxn modelId="{5087A969-D203-4B97-BB38-BD92ADD6EDA5}" type="presParOf" srcId="{B7105366-1B1E-46A0-9B73-52D2F0658625}" destId="{13F30E67-27F0-4CF5-9C4E-530A83AB3BDB}" srcOrd="0" destOrd="0" presId="urn:microsoft.com/office/officeart/2005/8/layout/chevron2"/>
    <dgm:cxn modelId="{97F2EC8F-CD24-4E8D-B8F7-05D6289BEC17}" type="presParOf" srcId="{B7105366-1B1E-46A0-9B73-52D2F0658625}" destId="{EAA45583-D48C-45F0-BADD-1708449AC203}" srcOrd="1" destOrd="0" presId="urn:microsoft.com/office/officeart/2005/8/layout/chevron2"/>
    <dgm:cxn modelId="{5C03F1B6-D7DB-4466-88DE-7A0750C72D21}" type="presParOf" srcId="{8BC742AC-71B8-4320-B0B1-85C6571E41FE}" destId="{A34104BB-2E76-4ECA-BE37-D0D20820C322}" srcOrd="3" destOrd="0" presId="urn:microsoft.com/office/officeart/2005/8/layout/chevron2"/>
    <dgm:cxn modelId="{9A237F87-C803-4A18-AD09-EBEF37345D6A}" type="presParOf" srcId="{8BC742AC-71B8-4320-B0B1-85C6571E41FE}" destId="{FEDAB812-1612-43B2-BDC6-FF850D6C7A5A}" srcOrd="4" destOrd="0" presId="urn:microsoft.com/office/officeart/2005/8/layout/chevron2"/>
    <dgm:cxn modelId="{2C748184-68A4-4721-A01E-BCF7B2E7D24A}" type="presParOf" srcId="{FEDAB812-1612-43B2-BDC6-FF850D6C7A5A}" destId="{0AAC484C-1DE3-4B46-BF2B-6FB57F9C6675}" srcOrd="0" destOrd="0" presId="urn:microsoft.com/office/officeart/2005/8/layout/chevron2"/>
    <dgm:cxn modelId="{C1EFC185-489C-4D0B-B72E-F104EA7A6C7B}" type="presParOf" srcId="{FEDAB812-1612-43B2-BDC6-FF850D6C7A5A}" destId="{0DC64B12-94FC-4D63-8DD5-0F74C4C12D0D}" srcOrd="1" destOrd="0" presId="urn:microsoft.com/office/officeart/2005/8/layout/chevron2"/>
    <dgm:cxn modelId="{7BB26D79-3553-4DE0-8C4B-CBD74C96D672}" type="presParOf" srcId="{8BC742AC-71B8-4320-B0B1-85C6571E41FE}" destId="{C1E01784-77ED-45C8-9ECD-7A915AC80A9D}" srcOrd="5" destOrd="0" presId="urn:microsoft.com/office/officeart/2005/8/layout/chevron2"/>
    <dgm:cxn modelId="{23A89CEE-4AA1-48DB-9753-8D792F52796C}" type="presParOf" srcId="{8BC742AC-71B8-4320-B0B1-85C6571E41FE}" destId="{A8A3D2E2-A19B-4749-908D-8545AD7FF1FA}" srcOrd="6" destOrd="0" presId="urn:microsoft.com/office/officeart/2005/8/layout/chevron2"/>
    <dgm:cxn modelId="{B83623D1-B0F9-4116-BB86-771FF8EE37E0}" type="presParOf" srcId="{A8A3D2E2-A19B-4749-908D-8545AD7FF1FA}" destId="{9AB71F88-B92B-463E-9CAA-BC271C5ED3CD}" srcOrd="0" destOrd="0" presId="urn:microsoft.com/office/officeart/2005/8/layout/chevron2"/>
    <dgm:cxn modelId="{83532F52-FE0C-4551-AD5F-6ABB701D4E90}" type="presParOf" srcId="{A8A3D2E2-A19B-4749-908D-8545AD7FF1FA}" destId="{59A35BD0-B39C-4BD0-9652-2E6858FB690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0CC219-0252-43F3-BFB9-F16D7C1BA9CD}"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zh-TW" altLang="en-US"/>
        </a:p>
      </dgm:t>
    </dgm:pt>
    <dgm:pt modelId="{CF55ABBB-B116-4937-8CD5-FEAE239D0D8F}">
      <dgm:prSet phldrT="[文字]"/>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b="1" dirty="0">
              <a:solidFill>
                <a:srgbClr val="4BACC6">
                  <a:lumMod val="20000"/>
                  <a:lumOff val="80000"/>
                </a:srgbClr>
              </a:solidFill>
              <a:latin typeface="微軟正黑體" panose="020B0604030504040204" pitchFamily="34" charset="-120"/>
              <a:ea typeface="微軟正黑體" panose="020B0604030504040204" pitchFamily="34" charset="-120"/>
              <a:cs typeface="+mn-cs"/>
            </a:rPr>
            <a:t>專法</a:t>
          </a:r>
        </a:p>
      </dgm:t>
    </dgm:pt>
    <dgm:pt modelId="{FA833AC7-02AB-4818-A836-022179D4784B}" type="parTrans" cxnId="{364BED68-A3CC-4D37-83EE-FF5953C803C7}">
      <dgm:prSet/>
      <dgm:spPr/>
      <dgm:t>
        <a:bodyPr/>
        <a:lstStyle/>
        <a:p>
          <a:endParaRPr lang="zh-TW" altLang="en-US"/>
        </a:p>
      </dgm:t>
    </dgm:pt>
    <dgm:pt modelId="{DDBC0F24-8DC2-48CD-A1C3-858CB5B7E137}" type="sibTrans" cxnId="{364BED68-A3CC-4D37-83EE-FF5953C803C7}">
      <dgm:prSet/>
      <dgm:spPr/>
      <dgm:t>
        <a:bodyPr/>
        <a:lstStyle/>
        <a:p>
          <a:endParaRPr lang="zh-TW" altLang="en-US"/>
        </a:p>
      </dgm:t>
    </dgm:pt>
    <dgm:pt modelId="{13AA0AE2-66B2-4BD7-9A69-3C0CC3FD9064}">
      <dgm:prSet phldrT="[文字]" custT="1"/>
      <dgm:spPr>
        <a:solidFill>
          <a:srgbClr val="C0504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dirty="0">
              <a:solidFill>
                <a:sysClr val="window" lastClr="FFFFFF"/>
              </a:solidFill>
              <a:latin typeface="微軟正黑體" panose="020B0604030504040204" pitchFamily="34" charset="-120"/>
              <a:ea typeface="微軟正黑體" panose="020B0604030504040204" pitchFamily="34" charset="-120"/>
              <a:cs typeface="+mn-cs"/>
            </a:rPr>
            <a:t>產品特性</a:t>
          </a:r>
        </a:p>
      </dgm:t>
    </dgm:pt>
    <dgm:pt modelId="{D5D6B34A-4A59-4168-A5DB-98BB9E517849}" type="parTrans" cxnId="{5E7AD760-93B0-40D6-A89B-EB5747BEC87A}">
      <dgm:prSet/>
      <dgm:spPr>
        <a:xfrm rot="10372784">
          <a:off x="1278955" y="3452001"/>
          <a:ext cx="1783697" cy="549161"/>
        </a:xfrm>
        <a:solidFill>
          <a:srgbClr val="C0504D">
            <a:hueOff val="0"/>
            <a:satOff val="0"/>
            <a:lumOff val="0"/>
            <a:alphaOff val="0"/>
          </a:srgbClr>
        </a:solidFill>
        <a:ln>
          <a:noFill/>
        </a:ln>
        <a:effectLst/>
      </dgm:spPr>
      <dgm:t>
        <a:bodyPr/>
        <a:lstStyle/>
        <a:p>
          <a:endParaRPr lang="zh-TW" altLang="en-US"/>
        </a:p>
      </dgm:t>
    </dgm:pt>
    <dgm:pt modelId="{04A3AB32-A051-405D-BE13-64DD790690C5}" type="sibTrans" cxnId="{5E7AD760-93B0-40D6-A89B-EB5747BEC87A}">
      <dgm:prSet/>
      <dgm:spPr/>
      <dgm:t>
        <a:bodyPr/>
        <a:lstStyle/>
        <a:p>
          <a:endParaRPr lang="zh-TW" altLang="en-US"/>
        </a:p>
      </dgm:t>
    </dgm:pt>
    <dgm:pt modelId="{A7D85676-7B50-4198-A8C0-C13B625B5017}">
      <dgm:prSet phldrT="[文字]" custT="1"/>
      <dgm:spPr>
        <a:solidFill>
          <a:srgbClr val="9BBB59">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dirty="0">
              <a:solidFill>
                <a:sysClr val="window" lastClr="FFFFFF"/>
              </a:solidFill>
              <a:latin typeface="微軟正黑體" panose="020B0604030504040204" pitchFamily="34" charset="-120"/>
              <a:ea typeface="微軟正黑體" panose="020B0604030504040204" pitchFamily="34" charset="-120"/>
              <a:cs typeface="+mn-cs"/>
            </a:rPr>
            <a:t>國內立法例</a:t>
          </a:r>
        </a:p>
      </dgm:t>
    </dgm:pt>
    <dgm:pt modelId="{8A5E3ABE-F8AC-4290-8686-ADA3D244D4D4}" type="parTrans" cxnId="{41BB7529-A43C-4C54-9C06-7B529FC8CFA2}">
      <dgm:prSet/>
      <dgm:spPr>
        <a:xfrm rot="13081212">
          <a:off x="1839535" y="2060998"/>
          <a:ext cx="1613487" cy="549161"/>
        </a:xfrm>
        <a:solidFill>
          <a:srgbClr val="9BBB59">
            <a:hueOff val="0"/>
            <a:satOff val="0"/>
            <a:lumOff val="0"/>
            <a:alphaOff val="0"/>
          </a:srgbClr>
        </a:solidFill>
        <a:ln>
          <a:noFill/>
        </a:ln>
        <a:effectLst/>
      </dgm:spPr>
      <dgm:t>
        <a:bodyPr/>
        <a:lstStyle/>
        <a:p>
          <a:endParaRPr lang="zh-TW" altLang="en-US"/>
        </a:p>
      </dgm:t>
    </dgm:pt>
    <dgm:pt modelId="{1542DF97-E35D-47FE-9527-382294D8FC87}" type="sibTrans" cxnId="{41BB7529-A43C-4C54-9C06-7B529FC8CFA2}">
      <dgm:prSet/>
      <dgm:spPr/>
      <dgm:t>
        <a:bodyPr/>
        <a:lstStyle/>
        <a:p>
          <a:endParaRPr lang="zh-TW" altLang="en-US"/>
        </a:p>
      </dgm:t>
    </dgm:pt>
    <dgm:pt modelId="{C6484D9F-5DA3-4020-8A16-09A1E1B37212}">
      <dgm:prSet phldrT="[文字]" custT="1"/>
      <dgm:spPr>
        <a:solidFill>
          <a:srgbClr val="8064A2">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dirty="0">
              <a:solidFill>
                <a:sysClr val="window" lastClr="FFFFFF"/>
              </a:solidFill>
              <a:latin typeface="微軟正黑體" panose="020B0604030504040204" pitchFamily="34" charset="-120"/>
              <a:ea typeface="微軟正黑體" panose="020B0604030504040204" pitchFamily="34" charset="-120"/>
              <a:cs typeface="+mn-cs"/>
            </a:rPr>
            <a:t>立法目的</a:t>
          </a:r>
        </a:p>
      </dgm:t>
    </dgm:pt>
    <dgm:pt modelId="{632F8212-9546-420B-A101-DA69D1569931}" type="parTrans" cxnId="{9AF0E691-D631-4F15-9D6F-171593DC40CF}">
      <dgm:prSet/>
      <dgm:spPr>
        <a:xfrm rot="16200000">
          <a:off x="3211454" y="1237227"/>
          <a:ext cx="1806691" cy="549161"/>
        </a:xfrm>
        <a:solidFill>
          <a:srgbClr val="8064A2">
            <a:hueOff val="0"/>
            <a:satOff val="0"/>
            <a:lumOff val="0"/>
            <a:alphaOff val="0"/>
          </a:srgbClr>
        </a:solidFill>
        <a:ln>
          <a:noFill/>
        </a:ln>
        <a:effectLst/>
      </dgm:spPr>
      <dgm:t>
        <a:bodyPr/>
        <a:lstStyle/>
        <a:p>
          <a:endParaRPr lang="zh-TW" altLang="en-US"/>
        </a:p>
      </dgm:t>
    </dgm:pt>
    <dgm:pt modelId="{02517DE7-0C98-4BB3-A53C-1A830BEE319E}" type="sibTrans" cxnId="{9AF0E691-D631-4F15-9D6F-171593DC40CF}">
      <dgm:prSet/>
      <dgm:spPr/>
      <dgm:t>
        <a:bodyPr/>
        <a:lstStyle/>
        <a:p>
          <a:endParaRPr lang="zh-TW" altLang="en-US"/>
        </a:p>
      </dgm:t>
    </dgm:pt>
    <dgm:pt modelId="{368D0027-F843-4066-8E4E-D07A2EB71CF6}">
      <dgm:prSet phldrT="[文字]" custT="1"/>
      <dgm:spPr>
        <a:solidFill>
          <a:srgbClr val="F79646">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dirty="0">
              <a:solidFill>
                <a:sysClr val="window" lastClr="FFFFFF"/>
              </a:solidFill>
              <a:latin typeface="微軟正黑體" panose="020B0604030504040204" pitchFamily="34" charset="-120"/>
              <a:ea typeface="微軟正黑體" panose="020B0604030504040204" pitchFamily="34" charset="-120"/>
              <a:cs typeface="+mn-cs"/>
            </a:rPr>
            <a:t>利害關係人整體利益</a:t>
          </a:r>
        </a:p>
      </dgm:t>
    </dgm:pt>
    <dgm:pt modelId="{2804EC1A-21D9-4672-A58B-E6052954CE5D}" type="parTrans" cxnId="{8F816329-B67A-436D-B680-0011A1ECE5A0}">
      <dgm:prSet/>
      <dgm:spPr>
        <a:xfrm rot="427216">
          <a:off x="5166946" y="3452001"/>
          <a:ext cx="1783697" cy="549161"/>
        </a:xfrm>
        <a:solidFill>
          <a:srgbClr val="F79646">
            <a:hueOff val="0"/>
            <a:satOff val="0"/>
            <a:lumOff val="0"/>
            <a:alphaOff val="0"/>
          </a:srgbClr>
        </a:solidFill>
        <a:ln>
          <a:noFill/>
        </a:ln>
        <a:effectLst/>
      </dgm:spPr>
      <dgm:t>
        <a:bodyPr/>
        <a:lstStyle/>
        <a:p>
          <a:endParaRPr lang="zh-TW" altLang="en-US"/>
        </a:p>
      </dgm:t>
    </dgm:pt>
    <dgm:pt modelId="{F1154C4D-0879-4435-BA76-08F2CAE849AA}" type="sibTrans" cxnId="{8F816329-B67A-436D-B680-0011A1ECE5A0}">
      <dgm:prSet/>
      <dgm:spPr/>
      <dgm:t>
        <a:bodyPr/>
        <a:lstStyle/>
        <a:p>
          <a:endParaRPr lang="zh-TW" altLang="en-US"/>
        </a:p>
      </dgm:t>
    </dgm:pt>
    <dgm:pt modelId="{B47F7798-F3CA-475A-A655-C287E8220507}">
      <dgm:prSet phldrT="[文字]" custT="1"/>
      <dgm:spPr>
        <a:solidFill>
          <a:srgbClr val="4BACC6">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dirty="0">
              <a:solidFill>
                <a:sysClr val="window" lastClr="FFFFFF"/>
              </a:solidFill>
              <a:latin typeface="微軟正黑體" panose="020B0604030504040204" pitchFamily="34" charset="-120"/>
              <a:ea typeface="微軟正黑體" panose="020B0604030504040204" pitchFamily="34" charset="-120"/>
              <a:cs typeface="+mn-cs"/>
            </a:rPr>
            <a:t>國外立法例</a:t>
          </a:r>
        </a:p>
      </dgm:t>
    </dgm:pt>
    <dgm:pt modelId="{47BA8456-8A3F-44F3-9BBE-CD4182C1CF2D}" type="parTrans" cxnId="{F893DD21-7380-4029-B745-3009097E81E3}">
      <dgm:prSet/>
      <dgm:spPr>
        <a:xfrm rot="19490379">
          <a:off x="4825142" y="2084950"/>
          <a:ext cx="1771356" cy="549161"/>
        </a:xfrm>
        <a:solidFill>
          <a:srgbClr val="4BACC6">
            <a:hueOff val="0"/>
            <a:satOff val="0"/>
            <a:lumOff val="0"/>
            <a:alphaOff val="0"/>
          </a:srgbClr>
        </a:solidFill>
        <a:ln>
          <a:noFill/>
        </a:ln>
        <a:effectLst/>
      </dgm:spPr>
      <dgm:t>
        <a:bodyPr/>
        <a:lstStyle/>
        <a:p>
          <a:endParaRPr lang="zh-TW" altLang="en-US"/>
        </a:p>
      </dgm:t>
    </dgm:pt>
    <dgm:pt modelId="{BFDAB1EF-FDE5-477D-9AED-3336CC5D52B2}" type="sibTrans" cxnId="{F893DD21-7380-4029-B745-3009097E81E3}">
      <dgm:prSet/>
      <dgm:spPr/>
      <dgm:t>
        <a:bodyPr/>
        <a:lstStyle/>
        <a:p>
          <a:endParaRPr lang="zh-TW" altLang="en-US"/>
        </a:p>
      </dgm:t>
    </dgm:pt>
    <dgm:pt modelId="{5D0D3BF5-576D-466A-AAC2-06440AC2804A}" type="pres">
      <dgm:prSet presAssocID="{840CC219-0252-43F3-BFB9-F16D7C1BA9CD}" presName="cycle" presStyleCnt="0">
        <dgm:presLayoutVars>
          <dgm:chMax val="1"/>
          <dgm:dir/>
          <dgm:animLvl val="ctr"/>
          <dgm:resizeHandles val="exact"/>
        </dgm:presLayoutVars>
      </dgm:prSet>
      <dgm:spPr/>
    </dgm:pt>
    <dgm:pt modelId="{63D9A77F-5FE2-41C8-BAB4-F349F70424DE}" type="pres">
      <dgm:prSet presAssocID="{CF55ABBB-B116-4937-8CD5-FEAE239D0D8F}" presName="centerShape" presStyleLbl="node0" presStyleIdx="0" presStyleCnt="1" custLinFactNeighborY="819"/>
      <dgm:spPr>
        <a:xfrm>
          <a:off x="3151358" y="2520305"/>
          <a:ext cx="1926883" cy="1926883"/>
        </a:xfrm>
        <a:prstGeom prst="ellipse">
          <a:avLst/>
        </a:prstGeom>
      </dgm:spPr>
    </dgm:pt>
    <dgm:pt modelId="{436F3E64-AB7B-4987-B660-05931D67FB86}" type="pres">
      <dgm:prSet presAssocID="{D5D6B34A-4A59-4168-A5DB-98BB9E517849}" presName="parTrans" presStyleLbl="bgSibTrans2D1" presStyleIdx="0" presStyleCnt="5"/>
      <dgm:spPr>
        <a:prstGeom prst="leftArrow">
          <a:avLst>
            <a:gd name="adj1" fmla="val 60000"/>
            <a:gd name="adj2" fmla="val 50000"/>
          </a:avLst>
        </a:prstGeom>
      </dgm:spPr>
    </dgm:pt>
    <dgm:pt modelId="{53C47346-FFB7-4F30-8932-97713412C971}" type="pres">
      <dgm:prSet presAssocID="{13AA0AE2-66B2-4BD7-9A69-3C0CC3FD9064}" presName="node" presStyleLbl="node1" presStyleIdx="0" presStyleCnt="5" custScaleX="124147" custScaleY="66012" custRadScaleRad="100994" custRadScaleInc="-22340">
        <dgm:presLayoutVars>
          <dgm:bulletEnabled val="1"/>
        </dgm:presLayoutVars>
      </dgm:prSet>
      <dgm:spPr>
        <a:xfrm>
          <a:off x="149553" y="3353779"/>
          <a:ext cx="2272559" cy="966700"/>
        </a:xfrm>
        <a:prstGeom prst="roundRect">
          <a:avLst>
            <a:gd name="adj" fmla="val 10000"/>
          </a:avLst>
        </a:prstGeom>
      </dgm:spPr>
    </dgm:pt>
    <dgm:pt modelId="{7FDA9CD8-90AA-401C-BD0D-D3CC25C50297}" type="pres">
      <dgm:prSet presAssocID="{8A5E3ABE-F8AC-4290-8686-ADA3D244D4D4}" presName="parTrans" presStyleLbl="bgSibTrans2D1" presStyleIdx="1" presStyleCnt="5"/>
      <dgm:spPr>
        <a:prstGeom prst="leftArrow">
          <a:avLst>
            <a:gd name="adj1" fmla="val 60000"/>
            <a:gd name="adj2" fmla="val 50000"/>
          </a:avLst>
        </a:prstGeom>
      </dgm:spPr>
    </dgm:pt>
    <dgm:pt modelId="{6060BE1C-E08A-403E-AB2B-48DD076221AA}" type="pres">
      <dgm:prSet presAssocID="{A7D85676-7B50-4198-A8C0-C13B625B5017}" presName="node" presStyleLbl="node1" presStyleIdx="1" presStyleCnt="5" custScaleX="124147" custScaleY="66012" custRadScaleRad="93411" custRadScaleInc="-21587">
        <dgm:presLayoutVars>
          <dgm:bulletEnabled val="1"/>
        </dgm:presLayoutVars>
      </dgm:prSet>
      <dgm:spPr>
        <a:xfrm>
          <a:off x="874452" y="1355323"/>
          <a:ext cx="2272559" cy="966700"/>
        </a:xfrm>
        <a:prstGeom prst="roundRect">
          <a:avLst>
            <a:gd name="adj" fmla="val 10000"/>
          </a:avLst>
        </a:prstGeom>
      </dgm:spPr>
    </dgm:pt>
    <dgm:pt modelId="{008E82D0-1190-4637-81CA-27DFF2C566B1}" type="pres">
      <dgm:prSet presAssocID="{632F8212-9546-420B-A101-DA69D1569931}" presName="parTrans" presStyleLbl="bgSibTrans2D1" presStyleIdx="2" presStyleCnt="5"/>
      <dgm:spPr>
        <a:prstGeom prst="leftArrow">
          <a:avLst>
            <a:gd name="adj1" fmla="val 60000"/>
            <a:gd name="adj2" fmla="val 50000"/>
          </a:avLst>
        </a:prstGeom>
      </dgm:spPr>
    </dgm:pt>
    <dgm:pt modelId="{E8828392-4636-4E01-A934-4D911CC8E989}" type="pres">
      <dgm:prSet presAssocID="{C6484D9F-5DA3-4020-8A16-09A1E1B37212}" presName="node" presStyleLbl="node1" presStyleIdx="2" presStyleCnt="5" custScaleX="124147" custScaleY="66012">
        <dgm:presLayoutVars>
          <dgm:bulletEnabled val="1"/>
        </dgm:presLayoutVars>
      </dgm:prSet>
      <dgm:spPr>
        <a:xfrm>
          <a:off x="2978520" y="125112"/>
          <a:ext cx="2272559" cy="966700"/>
        </a:xfrm>
        <a:prstGeom prst="roundRect">
          <a:avLst>
            <a:gd name="adj" fmla="val 10000"/>
          </a:avLst>
        </a:prstGeom>
      </dgm:spPr>
    </dgm:pt>
    <dgm:pt modelId="{86B8BBC5-8218-4B09-BC84-7962496AB62B}" type="pres">
      <dgm:prSet presAssocID="{47BA8456-8A3F-44F3-9BBE-CD4182C1CF2D}" presName="parTrans" presStyleLbl="bgSibTrans2D1" presStyleIdx="3" presStyleCnt="5"/>
      <dgm:spPr>
        <a:prstGeom prst="leftArrow">
          <a:avLst>
            <a:gd name="adj1" fmla="val 60000"/>
            <a:gd name="adj2" fmla="val 50000"/>
          </a:avLst>
        </a:prstGeom>
      </dgm:spPr>
    </dgm:pt>
    <dgm:pt modelId="{D2AA93C1-335E-461E-AAA8-28E4087297F3}" type="pres">
      <dgm:prSet presAssocID="{B47F7798-F3CA-475A-A655-C287E8220507}" presName="node" presStyleLbl="node1" presStyleIdx="3" presStyleCnt="5" custScaleX="124147" custScaleY="66012" custRadScaleRad="99382" custRadScaleInc="29477">
        <dgm:presLayoutVars>
          <dgm:bulletEnabled val="1"/>
        </dgm:presLayoutVars>
      </dgm:prSet>
      <dgm:spPr>
        <a:xfrm>
          <a:off x="5298621" y="1366149"/>
          <a:ext cx="2272559" cy="966700"/>
        </a:xfrm>
        <a:prstGeom prst="roundRect">
          <a:avLst>
            <a:gd name="adj" fmla="val 10000"/>
          </a:avLst>
        </a:prstGeom>
      </dgm:spPr>
    </dgm:pt>
    <dgm:pt modelId="{9F176D5D-14EB-4DDC-B301-883775B67401}" type="pres">
      <dgm:prSet presAssocID="{2804EC1A-21D9-4672-A58B-E6052954CE5D}" presName="parTrans" presStyleLbl="bgSibTrans2D1" presStyleIdx="4" presStyleCnt="5"/>
      <dgm:spPr>
        <a:prstGeom prst="leftArrow">
          <a:avLst>
            <a:gd name="adj1" fmla="val 60000"/>
            <a:gd name="adj2" fmla="val 50000"/>
          </a:avLst>
        </a:prstGeom>
      </dgm:spPr>
    </dgm:pt>
    <dgm:pt modelId="{0F12FB68-ADD0-495A-ACFD-97465DA3FBF2}" type="pres">
      <dgm:prSet presAssocID="{368D0027-F843-4066-8E4E-D07A2EB71CF6}" presName="node" presStyleLbl="node1" presStyleIdx="4" presStyleCnt="5" custScaleX="124147" custScaleY="66012" custRadScaleRad="100994" custRadScaleInc="22340">
        <dgm:presLayoutVars>
          <dgm:bulletEnabled val="1"/>
        </dgm:presLayoutVars>
      </dgm:prSet>
      <dgm:spPr>
        <a:xfrm>
          <a:off x="5807486" y="3353779"/>
          <a:ext cx="2272559" cy="966700"/>
        </a:xfrm>
        <a:prstGeom prst="roundRect">
          <a:avLst>
            <a:gd name="adj" fmla="val 10000"/>
          </a:avLst>
        </a:prstGeom>
      </dgm:spPr>
    </dgm:pt>
  </dgm:ptLst>
  <dgm:cxnLst>
    <dgm:cxn modelId="{0689470B-3535-40A1-B5CB-A495746CD762}" type="presOf" srcId="{13AA0AE2-66B2-4BD7-9A69-3C0CC3FD9064}" destId="{53C47346-FFB7-4F30-8932-97713412C971}" srcOrd="0" destOrd="0" presId="urn:microsoft.com/office/officeart/2005/8/layout/radial4"/>
    <dgm:cxn modelId="{620C031F-AFD9-4E65-B18E-01F9F40AC202}" type="presOf" srcId="{B47F7798-F3CA-475A-A655-C287E8220507}" destId="{D2AA93C1-335E-461E-AAA8-28E4087297F3}" srcOrd="0" destOrd="0" presId="urn:microsoft.com/office/officeart/2005/8/layout/radial4"/>
    <dgm:cxn modelId="{F893DD21-7380-4029-B745-3009097E81E3}" srcId="{CF55ABBB-B116-4937-8CD5-FEAE239D0D8F}" destId="{B47F7798-F3CA-475A-A655-C287E8220507}" srcOrd="3" destOrd="0" parTransId="{47BA8456-8A3F-44F3-9BBE-CD4182C1CF2D}" sibTransId="{BFDAB1EF-FDE5-477D-9AED-3336CC5D52B2}"/>
    <dgm:cxn modelId="{8F816329-B67A-436D-B680-0011A1ECE5A0}" srcId="{CF55ABBB-B116-4937-8CD5-FEAE239D0D8F}" destId="{368D0027-F843-4066-8E4E-D07A2EB71CF6}" srcOrd="4" destOrd="0" parTransId="{2804EC1A-21D9-4672-A58B-E6052954CE5D}" sibTransId="{F1154C4D-0879-4435-BA76-08F2CAE849AA}"/>
    <dgm:cxn modelId="{41BB7529-A43C-4C54-9C06-7B529FC8CFA2}" srcId="{CF55ABBB-B116-4937-8CD5-FEAE239D0D8F}" destId="{A7D85676-7B50-4198-A8C0-C13B625B5017}" srcOrd="1" destOrd="0" parTransId="{8A5E3ABE-F8AC-4290-8686-ADA3D244D4D4}" sibTransId="{1542DF97-E35D-47FE-9527-382294D8FC87}"/>
    <dgm:cxn modelId="{81D6412D-8157-44A2-8E58-AC8DBCA1651D}" type="presOf" srcId="{8A5E3ABE-F8AC-4290-8686-ADA3D244D4D4}" destId="{7FDA9CD8-90AA-401C-BD0D-D3CC25C50297}" srcOrd="0" destOrd="0" presId="urn:microsoft.com/office/officeart/2005/8/layout/radial4"/>
    <dgm:cxn modelId="{5E7AD760-93B0-40D6-A89B-EB5747BEC87A}" srcId="{CF55ABBB-B116-4937-8CD5-FEAE239D0D8F}" destId="{13AA0AE2-66B2-4BD7-9A69-3C0CC3FD9064}" srcOrd="0" destOrd="0" parTransId="{D5D6B34A-4A59-4168-A5DB-98BB9E517849}" sibTransId="{04A3AB32-A051-405D-BE13-64DD790690C5}"/>
    <dgm:cxn modelId="{364BED68-A3CC-4D37-83EE-FF5953C803C7}" srcId="{840CC219-0252-43F3-BFB9-F16D7C1BA9CD}" destId="{CF55ABBB-B116-4937-8CD5-FEAE239D0D8F}" srcOrd="0" destOrd="0" parTransId="{FA833AC7-02AB-4818-A836-022179D4784B}" sibTransId="{DDBC0F24-8DC2-48CD-A1C3-858CB5B7E137}"/>
    <dgm:cxn modelId="{F5BD447D-B0C9-41BD-B713-4506C32C822A}" type="presOf" srcId="{840CC219-0252-43F3-BFB9-F16D7C1BA9CD}" destId="{5D0D3BF5-576D-466A-AAC2-06440AC2804A}" srcOrd="0" destOrd="0" presId="urn:microsoft.com/office/officeart/2005/8/layout/radial4"/>
    <dgm:cxn modelId="{A6453281-6DBD-433E-AAEE-01C085E24C99}" type="presOf" srcId="{2804EC1A-21D9-4672-A58B-E6052954CE5D}" destId="{9F176D5D-14EB-4DDC-B301-883775B67401}" srcOrd="0" destOrd="0" presId="urn:microsoft.com/office/officeart/2005/8/layout/radial4"/>
    <dgm:cxn modelId="{9AF0E691-D631-4F15-9D6F-171593DC40CF}" srcId="{CF55ABBB-B116-4937-8CD5-FEAE239D0D8F}" destId="{C6484D9F-5DA3-4020-8A16-09A1E1B37212}" srcOrd="2" destOrd="0" parTransId="{632F8212-9546-420B-A101-DA69D1569931}" sibTransId="{02517DE7-0C98-4BB3-A53C-1A830BEE319E}"/>
    <dgm:cxn modelId="{026B0295-F42B-4F12-954D-9FBF66FEC9AB}" type="presOf" srcId="{D5D6B34A-4A59-4168-A5DB-98BB9E517849}" destId="{436F3E64-AB7B-4987-B660-05931D67FB86}" srcOrd="0" destOrd="0" presId="urn:microsoft.com/office/officeart/2005/8/layout/radial4"/>
    <dgm:cxn modelId="{947ACAA5-2D98-4790-A2F2-F941018A5B3E}" type="presOf" srcId="{368D0027-F843-4066-8E4E-D07A2EB71CF6}" destId="{0F12FB68-ADD0-495A-ACFD-97465DA3FBF2}" srcOrd="0" destOrd="0" presId="urn:microsoft.com/office/officeart/2005/8/layout/radial4"/>
    <dgm:cxn modelId="{24648FB3-1DFB-412E-AE15-A2AA5CE675CF}" type="presOf" srcId="{CF55ABBB-B116-4937-8CD5-FEAE239D0D8F}" destId="{63D9A77F-5FE2-41C8-BAB4-F349F70424DE}" srcOrd="0" destOrd="0" presId="urn:microsoft.com/office/officeart/2005/8/layout/radial4"/>
    <dgm:cxn modelId="{2E89D7DA-C42C-4D4B-8A1D-D9836A88C9F1}" type="presOf" srcId="{C6484D9F-5DA3-4020-8A16-09A1E1B37212}" destId="{E8828392-4636-4E01-A934-4D911CC8E989}" srcOrd="0" destOrd="0" presId="urn:microsoft.com/office/officeart/2005/8/layout/radial4"/>
    <dgm:cxn modelId="{9EE263DF-69EF-44BA-9339-DA300C0DCAEC}" type="presOf" srcId="{A7D85676-7B50-4198-A8C0-C13B625B5017}" destId="{6060BE1C-E08A-403E-AB2B-48DD076221AA}" srcOrd="0" destOrd="0" presId="urn:microsoft.com/office/officeart/2005/8/layout/radial4"/>
    <dgm:cxn modelId="{4A1773EB-7B7E-4183-83EF-3A12E41297B5}" type="presOf" srcId="{47BA8456-8A3F-44F3-9BBE-CD4182C1CF2D}" destId="{86B8BBC5-8218-4B09-BC84-7962496AB62B}" srcOrd="0" destOrd="0" presId="urn:microsoft.com/office/officeart/2005/8/layout/radial4"/>
    <dgm:cxn modelId="{D95D1FFE-70AF-4F7F-B562-5C87F4C1F544}" type="presOf" srcId="{632F8212-9546-420B-A101-DA69D1569931}" destId="{008E82D0-1190-4637-81CA-27DFF2C566B1}" srcOrd="0" destOrd="0" presId="urn:microsoft.com/office/officeart/2005/8/layout/radial4"/>
    <dgm:cxn modelId="{4308A0C0-27F1-4AA9-B6F4-2A378335B95E}" type="presParOf" srcId="{5D0D3BF5-576D-466A-AAC2-06440AC2804A}" destId="{63D9A77F-5FE2-41C8-BAB4-F349F70424DE}" srcOrd="0" destOrd="0" presId="urn:microsoft.com/office/officeart/2005/8/layout/radial4"/>
    <dgm:cxn modelId="{A93252F0-6F17-4B0A-A198-F2BEE79166B7}" type="presParOf" srcId="{5D0D3BF5-576D-466A-AAC2-06440AC2804A}" destId="{436F3E64-AB7B-4987-B660-05931D67FB86}" srcOrd="1" destOrd="0" presId="urn:microsoft.com/office/officeart/2005/8/layout/radial4"/>
    <dgm:cxn modelId="{D39FE190-3F01-4154-A5EB-9D43F9D7BA62}" type="presParOf" srcId="{5D0D3BF5-576D-466A-AAC2-06440AC2804A}" destId="{53C47346-FFB7-4F30-8932-97713412C971}" srcOrd="2" destOrd="0" presId="urn:microsoft.com/office/officeart/2005/8/layout/radial4"/>
    <dgm:cxn modelId="{BB0DD368-6CE9-4DC5-AEE7-C70BF0F70CD1}" type="presParOf" srcId="{5D0D3BF5-576D-466A-AAC2-06440AC2804A}" destId="{7FDA9CD8-90AA-401C-BD0D-D3CC25C50297}" srcOrd="3" destOrd="0" presId="urn:microsoft.com/office/officeart/2005/8/layout/radial4"/>
    <dgm:cxn modelId="{6711F8E5-9973-420E-9BEA-120A2AC0CD03}" type="presParOf" srcId="{5D0D3BF5-576D-466A-AAC2-06440AC2804A}" destId="{6060BE1C-E08A-403E-AB2B-48DD076221AA}" srcOrd="4" destOrd="0" presId="urn:microsoft.com/office/officeart/2005/8/layout/radial4"/>
    <dgm:cxn modelId="{B5AA3156-2356-47F7-972A-F1384D90757C}" type="presParOf" srcId="{5D0D3BF5-576D-466A-AAC2-06440AC2804A}" destId="{008E82D0-1190-4637-81CA-27DFF2C566B1}" srcOrd="5" destOrd="0" presId="urn:microsoft.com/office/officeart/2005/8/layout/radial4"/>
    <dgm:cxn modelId="{4B5AAC3C-E0B7-467E-BE8D-144DD4E250F0}" type="presParOf" srcId="{5D0D3BF5-576D-466A-AAC2-06440AC2804A}" destId="{E8828392-4636-4E01-A934-4D911CC8E989}" srcOrd="6" destOrd="0" presId="urn:microsoft.com/office/officeart/2005/8/layout/radial4"/>
    <dgm:cxn modelId="{DF69C348-AEF1-4E9A-948B-3C418E63D99D}" type="presParOf" srcId="{5D0D3BF5-576D-466A-AAC2-06440AC2804A}" destId="{86B8BBC5-8218-4B09-BC84-7962496AB62B}" srcOrd="7" destOrd="0" presId="urn:microsoft.com/office/officeart/2005/8/layout/radial4"/>
    <dgm:cxn modelId="{401E23C8-492F-42D2-A7DC-E1F091B69A12}" type="presParOf" srcId="{5D0D3BF5-576D-466A-AAC2-06440AC2804A}" destId="{D2AA93C1-335E-461E-AAA8-28E4087297F3}" srcOrd="8" destOrd="0" presId="urn:microsoft.com/office/officeart/2005/8/layout/radial4"/>
    <dgm:cxn modelId="{EB58C818-8260-497F-89A9-4368298F1C5D}" type="presParOf" srcId="{5D0D3BF5-576D-466A-AAC2-06440AC2804A}" destId="{9F176D5D-14EB-4DDC-B301-883775B67401}" srcOrd="9" destOrd="0" presId="urn:microsoft.com/office/officeart/2005/8/layout/radial4"/>
    <dgm:cxn modelId="{8C3ABA39-7A03-4298-A14B-B6E19CCA831D}" type="presParOf" srcId="{5D0D3BF5-576D-466A-AAC2-06440AC2804A}" destId="{0F12FB68-ADD0-495A-ACFD-97465DA3FBF2}"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1C4B79-DAD0-4EE5-B66B-37274A473C88}" type="doc">
      <dgm:prSet loTypeId="urn:microsoft.com/office/officeart/2005/8/layout/radial3" loCatId="cycle" qsTypeId="urn:microsoft.com/office/officeart/2005/8/quickstyle/3d2" qsCatId="3D" csTypeId="urn:microsoft.com/office/officeart/2005/8/colors/accent1_5" csCatId="accent1" phldr="1"/>
      <dgm:spPr/>
      <dgm:t>
        <a:bodyPr/>
        <a:lstStyle/>
        <a:p>
          <a:endParaRPr lang="zh-TW" altLang="en-US"/>
        </a:p>
      </dgm:t>
    </dgm:pt>
    <dgm:pt modelId="{17B6BF07-6815-4180-9274-4755B121F1F4}">
      <dgm:prSet phldrT="[文字]" custT="1"/>
      <dgm:spPr>
        <a:xfrm>
          <a:off x="1902726" y="1375674"/>
          <a:ext cx="2520137" cy="2550129"/>
        </a:xfrm>
        <a:prstGeom prst="ellipse">
          <a:avLst/>
        </a:prstGeom>
        <a:solidFill>
          <a:srgbClr val="C0504D">
            <a:lumMod val="60000"/>
            <a:lumOff val="40000"/>
          </a:srgb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TW" altLang="en-US" sz="3200" b="1" dirty="0">
              <a:solidFill>
                <a:sysClr val="window" lastClr="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再生醫療製劑</a:t>
          </a:r>
        </a:p>
      </dgm:t>
    </dgm:pt>
    <dgm:pt modelId="{8B3FFF32-1A06-4277-AC99-6151CC2E489B}" type="parTrans" cxnId="{CC329930-B603-41D5-9699-949D7BD37E30}">
      <dgm:prSet/>
      <dgm:spPr/>
      <dgm:t>
        <a:bodyPr/>
        <a:lstStyle/>
        <a:p>
          <a:endParaRPr lang="zh-TW" altLang="en-US" b="1">
            <a:solidFill>
              <a:schemeClr val="bg1"/>
            </a:solidFill>
          </a:endParaRPr>
        </a:p>
      </dgm:t>
    </dgm:pt>
    <dgm:pt modelId="{355F025E-BEB2-4B5C-B50A-0041D83656CD}" type="sibTrans" cxnId="{CC329930-B603-41D5-9699-949D7BD37E30}">
      <dgm:prSet/>
      <dgm:spPr/>
      <dgm:t>
        <a:bodyPr/>
        <a:lstStyle/>
        <a:p>
          <a:endParaRPr lang="zh-TW" altLang="en-US" b="1">
            <a:solidFill>
              <a:schemeClr val="bg1"/>
            </a:solidFill>
          </a:endParaRPr>
        </a:p>
      </dgm:t>
    </dgm:pt>
    <dgm:pt modelId="{7B5D60F4-3985-427E-BF35-1E7100D05000}">
      <dgm:prSet phldrT="[文字]" custT="1"/>
      <dgm:spPr>
        <a:xfrm>
          <a:off x="2484258" y="206398"/>
          <a:ext cx="1357072" cy="1357072"/>
        </a:xfrm>
        <a:prstGeom prst="ellipse">
          <a:avLst/>
        </a:prstGeom>
        <a:solidFill>
          <a:srgbClr val="F79646">
            <a:lumMod val="40000"/>
            <a:lumOff val="6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sz="2400" b="1" dirty="0">
              <a:solidFill>
                <a:sysClr val="windowText" lastClr="000000"/>
              </a:solidFill>
              <a:latin typeface="微軟正黑體" panose="020B0604030504040204" pitchFamily="34" charset="-120"/>
              <a:ea typeface="微軟正黑體" panose="020B0604030504040204" pitchFamily="34" charset="-120"/>
              <a:cs typeface="+mn-cs"/>
            </a:rPr>
            <a:t>細胞治療</a:t>
          </a:r>
        </a:p>
      </dgm:t>
    </dgm:pt>
    <dgm:pt modelId="{3329A98B-BD5E-49BD-9C62-D62C88C305B1}" type="parTrans" cxnId="{5CBC4FE1-17DD-46D7-839C-13BDD9CB4249}">
      <dgm:prSet/>
      <dgm:spPr/>
      <dgm:t>
        <a:bodyPr/>
        <a:lstStyle/>
        <a:p>
          <a:endParaRPr lang="zh-TW" altLang="en-US" b="1">
            <a:solidFill>
              <a:schemeClr val="bg1"/>
            </a:solidFill>
          </a:endParaRPr>
        </a:p>
      </dgm:t>
    </dgm:pt>
    <dgm:pt modelId="{EEACBD29-B37D-40BF-93EF-1EECBB875F6C}" type="sibTrans" cxnId="{5CBC4FE1-17DD-46D7-839C-13BDD9CB4249}">
      <dgm:prSet/>
      <dgm:spPr/>
      <dgm:t>
        <a:bodyPr/>
        <a:lstStyle/>
        <a:p>
          <a:endParaRPr lang="zh-TW" altLang="en-US" b="1">
            <a:solidFill>
              <a:schemeClr val="bg1"/>
            </a:solidFill>
          </a:endParaRPr>
        </a:p>
      </dgm:t>
    </dgm:pt>
    <dgm:pt modelId="{0359D3F0-F71F-4675-8BE2-F34EE46A96A7}">
      <dgm:prSet phldrT="[文字]" custT="1"/>
      <dgm:spPr>
        <a:xfrm>
          <a:off x="4013490" y="2855105"/>
          <a:ext cx="1357072" cy="1357072"/>
        </a:xfrm>
        <a:prstGeom prst="ellipse">
          <a:avLst/>
        </a:prstGeom>
        <a:solidFill>
          <a:srgbClr val="F79646">
            <a:lumMod val="40000"/>
            <a:lumOff val="6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sz="2400" b="1" dirty="0">
              <a:solidFill>
                <a:sysClr val="windowText" lastClr="000000"/>
              </a:solidFill>
              <a:latin typeface="微軟正黑體" panose="020B0604030504040204" pitchFamily="34" charset="-120"/>
              <a:ea typeface="微軟正黑體" panose="020B0604030504040204" pitchFamily="34" charset="-120"/>
              <a:cs typeface="+mn-cs"/>
            </a:rPr>
            <a:t>基因治療</a:t>
          </a:r>
        </a:p>
      </dgm:t>
    </dgm:pt>
    <dgm:pt modelId="{AA70176A-D31B-4157-B090-FB1F3D7FA302}" type="parTrans" cxnId="{F2868F2C-1C12-485B-BDF8-D4288BDE5666}">
      <dgm:prSet/>
      <dgm:spPr/>
      <dgm:t>
        <a:bodyPr/>
        <a:lstStyle/>
        <a:p>
          <a:endParaRPr lang="zh-TW" altLang="en-US" b="1">
            <a:solidFill>
              <a:schemeClr val="bg1"/>
            </a:solidFill>
          </a:endParaRPr>
        </a:p>
      </dgm:t>
    </dgm:pt>
    <dgm:pt modelId="{28574BE4-4C60-4AFB-9617-3F2CDF93BD52}" type="sibTrans" cxnId="{F2868F2C-1C12-485B-BDF8-D4288BDE5666}">
      <dgm:prSet/>
      <dgm:spPr/>
      <dgm:t>
        <a:bodyPr/>
        <a:lstStyle/>
        <a:p>
          <a:endParaRPr lang="zh-TW" altLang="en-US" b="1">
            <a:solidFill>
              <a:schemeClr val="bg1"/>
            </a:solidFill>
          </a:endParaRPr>
        </a:p>
      </dgm:t>
    </dgm:pt>
    <dgm:pt modelId="{5AA297CF-9008-484C-98CC-E1C94F59B6D6}">
      <dgm:prSet phldrT="[文字]" custT="1"/>
      <dgm:spPr>
        <a:xfrm>
          <a:off x="955026" y="2855105"/>
          <a:ext cx="1357072" cy="1357072"/>
        </a:xfrm>
        <a:prstGeom prst="ellipse">
          <a:avLst/>
        </a:prstGeom>
        <a:solidFill>
          <a:srgbClr val="F79646">
            <a:lumMod val="40000"/>
            <a:lumOff val="6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sz="2400" b="1" dirty="0">
              <a:solidFill>
                <a:sysClr val="windowText" lastClr="000000"/>
              </a:solidFill>
              <a:latin typeface="微軟正黑體" panose="020B0604030504040204" pitchFamily="34" charset="-120"/>
              <a:ea typeface="微軟正黑體" panose="020B0604030504040204" pitchFamily="34" charset="-120"/>
              <a:cs typeface="+mn-cs"/>
            </a:rPr>
            <a:t>組織工程</a:t>
          </a:r>
        </a:p>
      </dgm:t>
    </dgm:pt>
    <dgm:pt modelId="{ECAFEFAE-9DAD-4E2C-8E35-6BD43471B215}" type="parTrans" cxnId="{F20310F6-96C8-4D0A-A9C6-B9B9B2295F07}">
      <dgm:prSet/>
      <dgm:spPr/>
      <dgm:t>
        <a:bodyPr/>
        <a:lstStyle/>
        <a:p>
          <a:endParaRPr lang="zh-TW" altLang="en-US" b="1">
            <a:solidFill>
              <a:schemeClr val="bg1"/>
            </a:solidFill>
          </a:endParaRPr>
        </a:p>
      </dgm:t>
    </dgm:pt>
    <dgm:pt modelId="{1F69DF48-2AD7-4637-8777-4A22C65E035F}" type="sibTrans" cxnId="{F20310F6-96C8-4D0A-A9C6-B9B9B2295F07}">
      <dgm:prSet/>
      <dgm:spPr/>
      <dgm:t>
        <a:bodyPr/>
        <a:lstStyle/>
        <a:p>
          <a:endParaRPr lang="zh-TW" altLang="en-US" b="1">
            <a:solidFill>
              <a:schemeClr val="bg1"/>
            </a:solidFill>
          </a:endParaRPr>
        </a:p>
      </dgm:t>
    </dgm:pt>
    <dgm:pt modelId="{A71788A7-9173-499A-A8B8-C4FAC8E4CB67}" type="pres">
      <dgm:prSet presAssocID="{C81C4B79-DAD0-4EE5-B66B-37274A473C88}" presName="composite" presStyleCnt="0">
        <dgm:presLayoutVars>
          <dgm:chMax val="1"/>
          <dgm:dir/>
          <dgm:resizeHandles val="exact"/>
        </dgm:presLayoutVars>
      </dgm:prSet>
      <dgm:spPr/>
    </dgm:pt>
    <dgm:pt modelId="{3F722DCC-854C-4775-8661-DB58062B2DE1}" type="pres">
      <dgm:prSet presAssocID="{C81C4B79-DAD0-4EE5-B66B-37274A473C88}" presName="radial" presStyleCnt="0">
        <dgm:presLayoutVars>
          <dgm:animLvl val="ctr"/>
        </dgm:presLayoutVars>
      </dgm:prSet>
      <dgm:spPr/>
    </dgm:pt>
    <dgm:pt modelId="{ECEE2B85-E04F-4F05-95B4-250E2AF27289}" type="pres">
      <dgm:prSet presAssocID="{17B6BF07-6815-4180-9274-4755B121F1F4}" presName="centerShape" presStyleLbl="vennNode1" presStyleIdx="0" presStyleCnt="4" custScaleX="92852" custScaleY="93957"/>
      <dgm:spPr/>
    </dgm:pt>
    <dgm:pt modelId="{B3FFC90C-51BA-4075-98E7-0A53173CD843}" type="pres">
      <dgm:prSet presAssocID="{7B5D60F4-3985-427E-BF35-1E7100D05000}" presName="node" presStyleLbl="vennNode1" presStyleIdx="1" presStyleCnt="4">
        <dgm:presLayoutVars>
          <dgm:bulletEnabled val="1"/>
        </dgm:presLayoutVars>
      </dgm:prSet>
      <dgm:spPr/>
    </dgm:pt>
    <dgm:pt modelId="{CBCF8B5B-6B52-4FC4-ACC6-C767F1D876C1}" type="pres">
      <dgm:prSet presAssocID="{0359D3F0-F71F-4675-8BE2-F34EE46A96A7}" presName="node" presStyleLbl="vennNode1" presStyleIdx="2" presStyleCnt="4">
        <dgm:presLayoutVars>
          <dgm:bulletEnabled val="1"/>
        </dgm:presLayoutVars>
      </dgm:prSet>
      <dgm:spPr/>
    </dgm:pt>
    <dgm:pt modelId="{E3F9476E-B0AD-41D1-A404-A642F90043C6}" type="pres">
      <dgm:prSet presAssocID="{5AA297CF-9008-484C-98CC-E1C94F59B6D6}" presName="node" presStyleLbl="vennNode1" presStyleIdx="3" presStyleCnt="4">
        <dgm:presLayoutVars>
          <dgm:bulletEnabled val="1"/>
        </dgm:presLayoutVars>
      </dgm:prSet>
      <dgm:spPr/>
    </dgm:pt>
  </dgm:ptLst>
  <dgm:cxnLst>
    <dgm:cxn modelId="{F2868F2C-1C12-485B-BDF8-D4288BDE5666}" srcId="{17B6BF07-6815-4180-9274-4755B121F1F4}" destId="{0359D3F0-F71F-4675-8BE2-F34EE46A96A7}" srcOrd="1" destOrd="0" parTransId="{AA70176A-D31B-4157-B090-FB1F3D7FA302}" sibTransId="{28574BE4-4C60-4AFB-9617-3F2CDF93BD52}"/>
    <dgm:cxn modelId="{CC329930-B603-41D5-9699-949D7BD37E30}" srcId="{C81C4B79-DAD0-4EE5-B66B-37274A473C88}" destId="{17B6BF07-6815-4180-9274-4755B121F1F4}" srcOrd="0" destOrd="0" parTransId="{8B3FFF32-1A06-4277-AC99-6151CC2E489B}" sibTransId="{355F025E-BEB2-4B5C-B50A-0041D83656CD}"/>
    <dgm:cxn modelId="{28C1876F-325C-4B40-A2E9-B25B32BD80DB}" type="presOf" srcId="{5AA297CF-9008-484C-98CC-E1C94F59B6D6}" destId="{E3F9476E-B0AD-41D1-A404-A642F90043C6}" srcOrd="0" destOrd="0" presId="urn:microsoft.com/office/officeart/2005/8/layout/radial3"/>
    <dgm:cxn modelId="{B1E99177-22F6-471E-9831-E77387796F1D}" type="presOf" srcId="{7B5D60F4-3985-427E-BF35-1E7100D05000}" destId="{B3FFC90C-51BA-4075-98E7-0A53173CD843}" srcOrd="0" destOrd="0" presId="urn:microsoft.com/office/officeart/2005/8/layout/radial3"/>
    <dgm:cxn modelId="{8D01458E-0FB5-4DE7-8FF2-8D703E9DA65A}" type="presOf" srcId="{17B6BF07-6815-4180-9274-4755B121F1F4}" destId="{ECEE2B85-E04F-4F05-95B4-250E2AF27289}" srcOrd="0" destOrd="0" presId="urn:microsoft.com/office/officeart/2005/8/layout/radial3"/>
    <dgm:cxn modelId="{C16C9EAC-DB6D-4209-BB42-F9A1DC46AE68}" type="presOf" srcId="{0359D3F0-F71F-4675-8BE2-F34EE46A96A7}" destId="{CBCF8B5B-6B52-4FC4-ACC6-C767F1D876C1}" srcOrd="0" destOrd="0" presId="urn:microsoft.com/office/officeart/2005/8/layout/radial3"/>
    <dgm:cxn modelId="{5CBC4FE1-17DD-46D7-839C-13BDD9CB4249}" srcId="{17B6BF07-6815-4180-9274-4755B121F1F4}" destId="{7B5D60F4-3985-427E-BF35-1E7100D05000}" srcOrd="0" destOrd="0" parTransId="{3329A98B-BD5E-49BD-9C62-D62C88C305B1}" sibTransId="{EEACBD29-B37D-40BF-93EF-1EECBB875F6C}"/>
    <dgm:cxn modelId="{F20310F6-96C8-4D0A-A9C6-B9B9B2295F07}" srcId="{17B6BF07-6815-4180-9274-4755B121F1F4}" destId="{5AA297CF-9008-484C-98CC-E1C94F59B6D6}" srcOrd="2" destOrd="0" parTransId="{ECAFEFAE-9DAD-4E2C-8E35-6BD43471B215}" sibTransId="{1F69DF48-2AD7-4637-8777-4A22C65E035F}"/>
    <dgm:cxn modelId="{A7AD40FC-9B40-4B77-B171-38463EA7B262}" type="presOf" srcId="{C81C4B79-DAD0-4EE5-B66B-37274A473C88}" destId="{A71788A7-9173-499A-A8B8-C4FAC8E4CB67}" srcOrd="0" destOrd="0" presId="urn:microsoft.com/office/officeart/2005/8/layout/radial3"/>
    <dgm:cxn modelId="{C9AFE3E0-0FF4-48DF-9A8E-9CC870349768}" type="presParOf" srcId="{A71788A7-9173-499A-A8B8-C4FAC8E4CB67}" destId="{3F722DCC-854C-4775-8661-DB58062B2DE1}" srcOrd="0" destOrd="0" presId="urn:microsoft.com/office/officeart/2005/8/layout/radial3"/>
    <dgm:cxn modelId="{558AB334-011D-4C7A-A01E-8653E06E0F8A}" type="presParOf" srcId="{3F722DCC-854C-4775-8661-DB58062B2DE1}" destId="{ECEE2B85-E04F-4F05-95B4-250E2AF27289}" srcOrd="0" destOrd="0" presId="urn:microsoft.com/office/officeart/2005/8/layout/radial3"/>
    <dgm:cxn modelId="{A893F556-AF7A-40BC-BBFC-D262C9CCEB08}" type="presParOf" srcId="{3F722DCC-854C-4775-8661-DB58062B2DE1}" destId="{B3FFC90C-51BA-4075-98E7-0A53173CD843}" srcOrd="1" destOrd="0" presId="urn:microsoft.com/office/officeart/2005/8/layout/radial3"/>
    <dgm:cxn modelId="{051409A4-8D9A-48A1-AF8E-F0AE039A13E3}" type="presParOf" srcId="{3F722DCC-854C-4775-8661-DB58062B2DE1}" destId="{CBCF8B5B-6B52-4FC4-ACC6-C767F1D876C1}" srcOrd="2" destOrd="0" presId="urn:microsoft.com/office/officeart/2005/8/layout/radial3"/>
    <dgm:cxn modelId="{8863E7F0-469E-4722-A7CC-222CAE995980}" type="presParOf" srcId="{3F722DCC-854C-4775-8661-DB58062B2DE1}" destId="{E3F9476E-B0AD-41D1-A404-A642F90043C6}"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C6D50A1-8DF4-4EA4-AE17-CC8C8B02F0D1}" type="doc">
      <dgm:prSet loTypeId="urn:microsoft.com/office/officeart/2005/8/layout/lProcess3" loCatId="process" qsTypeId="urn:microsoft.com/office/officeart/2005/8/quickstyle/simple1" qsCatId="simple" csTypeId="urn:microsoft.com/office/officeart/2005/8/colors/accent5_4" csCatId="accent5" phldr="1"/>
      <dgm:spPr/>
      <dgm:t>
        <a:bodyPr/>
        <a:lstStyle/>
        <a:p>
          <a:endParaRPr lang="zh-TW" altLang="en-US"/>
        </a:p>
      </dgm:t>
    </dgm:pt>
    <dgm:pt modelId="{E42E4131-B525-4156-87E9-566F0E171BA8}">
      <dgm:prSet custT="1"/>
      <dgm:spPr>
        <a:xfrm>
          <a:off x="0" y="259076"/>
          <a:ext cx="1800115" cy="720046"/>
        </a:xfrm>
        <a:prstGeom prst="chevron">
          <a:avLst/>
        </a:prstGeom>
        <a:solidFill>
          <a:srgbClr val="4BACC6">
            <a:shade val="50000"/>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rot lat="0" lon="0" rev="0"/>
          </a:camera>
          <a:lightRig rig="balanced" dir="t">
            <a:rot lat="0" lon="0" rev="8700000"/>
          </a:lightRig>
        </a:scene3d>
        <a:sp3d>
          <a:bevelT w="190500" h="38100"/>
        </a:sp3d>
      </dgm:spPr>
      <dgm:t>
        <a:bodyPr/>
        <a:lstStyle/>
        <a:p>
          <a:pPr rtl="0"/>
          <a:r>
            <a:rPr lang="zh-TW" altLang="en-US" sz="1600" b="1" dirty="0">
              <a:solidFill>
                <a:sysClr val="window" lastClr="FFFFFF"/>
              </a:solidFill>
              <a:effectLst>
                <a:glow rad="63500">
                  <a:srgbClr val="4F81BD">
                    <a:satMod val="1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強化上市後安全監控</a:t>
          </a:r>
        </a:p>
      </dgm:t>
    </dgm:pt>
    <dgm:pt modelId="{BEF32AE7-6EE4-4625-9C8C-90A2A7C6042F}" type="parTrans" cxnId="{3E8F2644-F524-468F-99C9-201242BAC03B}">
      <dgm:prSet/>
      <dgm:spPr/>
      <dgm:t>
        <a:bodyPr/>
        <a:lstStyle/>
        <a:p>
          <a:endParaRPr lang="zh-TW" altLang="en-US" sz="1600">
            <a:solidFill>
              <a:schemeClr val="bg1">
                <a:lumMod val="50000"/>
              </a:schemeClr>
            </a:solidFill>
            <a:effectLst>
              <a:outerShdw blurRad="38100" dist="38100" dir="2700000" algn="tl">
                <a:srgbClr val="000000">
                  <a:alpha val="43137"/>
                </a:srgbClr>
              </a:outerShdw>
            </a:effectLst>
          </a:endParaRPr>
        </a:p>
      </dgm:t>
    </dgm:pt>
    <dgm:pt modelId="{53FEFD66-170B-4018-BC61-61DF890449E7}" type="sibTrans" cxnId="{3E8F2644-F524-468F-99C9-201242BAC03B}">
      <dgm:prSet/>
      <dgm:spPr/>
      <dgm:t>
        <a:bodyPr/>
        <a:lstStyle/>
        <a:p>
          <a:endParaRPr lang="zh-TW" altLang="en-US" sz="1600">
            <a:solidFill>
              <a:schemeClr val="bg1">
                <a:lumMod val="50000"/>
              </a:schemeClr>
            </a:solidFill>
            <a:effectLst>
              <a:outerShdw blurRad="38100" dist="38100" dir="2700000" algn="tl">
                <a:srgbClr val="000000">
                  <a:alpha val="43137"/>
                </a:srgbClr>
              </a:outerShdw>
            </a:effectLst>
          </a:endParaRPr>
        </a:p>
      </dgm:t>
    </dgm:pt>
    <dgm:pt modelId="{2EA2B70B-4541-4EE6-B9C2-92E28BBDB48C}">
      <dgm:prSet custT="1"/>
      <dgm:spPr>
        <a:xfrm>
          <a:off x="0" y="1079928"/>
          <a:ext cx="1800115" cy="720046"/>
        </a:xfrm>
        <a:prstGeom prst="chevron">
          <a:avLst/>
        </a:prstGeom>
        <a:solidFill>
          <a:srgbClr val="4BACC6">
            <a:shade val="50000"/>
            <a:hueOff val="168648"/>
            <a:satOff val="-3730"/>
            <a:lumOff val="27991"/>
            <a:alphaOff val="0"/>
          </a:srgbClr>
        </a:solidFill>
        <a:ln w="25400" cap="flat" cmpd="sng" algn="ctr">
          <a:solidFill>
            <a:sysClr val="window" lastClr="FFFFFF">
              <a:hueOff val="0"/>
              <a:satOff val="0"/>
              <a:lumOff val="0"/>
              <a:alphaOff val="0"/>
            </a:sysClr>
          </a:solidFill>
          <a:prstDash val="solid"/>
        </a:ln>
        <a:effectLst/>
        <a:scene3d>
          <a:camera prst="orthographicFront">
            <a:rot lat="0" lon="0" rev="0"/>
          </a:camera>
          <a:lightRig rig="balanced" dir="t">
            <a:rot lat="0" lon="0" rev="8700000"/>
          </a:lightRig>
        </a:scene3d>
        <a:sp3d>
          <a:bevelT w="190500" h="38100"/>
        </a:sp3d>
      </dgm:spPr>
      <dgm:t>
        <a:bodyPr/>
        <a:lstStyle/>
        <a:p>
          <a:pPr rtl="0"/>
          <a:r>
            <a:rPr lang="zh-TW" altLang="en-US" sz="1600" b="1" dirty="0">
              <a:solidFill>
                <a:sysClr val="window" lastClr="FFFFFF"/>
              </a:solidFill>
              <a:effectLst>
                <a:glow rad="63500">
                  <a:srgbClr val="4F81BD">
                    <a:satMod val="1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管控產品來源及流向</a:t>
          </a:r>
        </a:p>
      </dgm:t>
    </dgm:pt>
    <dgm:pt modelId="{2E4111FE-9724-4A1C-965C-F51A2D853EAA}" type="parTrans" cxnId="{8D56AB8F-53B0-430E-98FB-F023A8271E36}">
      <dgm:prSet/>
      <dgm:spPr/>
      <dgm:t>
        <a:bodyPr/>
        <a:lstStyle/>
        <a:p>
          <a:endParaRPr lang="zh-TW" altLang="en-US" sz="1600">
            <a:solidFill>
              <a:schemeClr val="bg1">
                <a:lumMod val="50000"/>
              </a:schemeClr>
            </a:solidFill>
            <a:effectLst>
              <a:outerShdw blurRad="38100" dist="38100" dir="2700000" algn="tl">
                <a:srgbClr val="000000">
                  <a:alpha val="43137"/>
                </a:srgbClr>
              </a:outerShdw>
            </a:effectLst>
          </a:endParaRPr>
        </a:p>
      </dgm:t>
    </dgm:pt>
    <dgm:pt modelId="{685E4475-77A7-421C-840D-6C1C8EDEA905}" type="sibTrans" cxnId="{8D56AB8F-53B0-430E-98FB-F023A8271E36}">
      <dgm:prSet/>
      <dgm:spPr/>
      <dgm:t>
        <a:bodyPr/>
        <a:lstStyle/>
        <a:p>
          <a:endParaRPr lang="zh-TW" altLang="en-US" sz="1600">
            <a:solidFill>
              <a:schemeClr val="bg1">
                <a:lumMod val="50000"/>
              </a:schemeClr>
            </a:solidFill>
            <a:effectLst>
              <a:outerShdw blurRad="38100" dist="38100" dir="2700000" algn="tl">
                <a:srgbClr val="000000">
                  <a:alpha val="43137"/>
                </a:srgbClr>
              </a:outerShdw>
            </a:effectLst>
          </a:endParaRPr>
        </a:p>
      </dgm:t>
    </dgm:pt>
    <dgm:pt modelId="{3C66392E-CCCD-431A-B1F6-21DA1F024589}">
      <dgm:prSet custT="1"/>
      <dgm:spPr>
        <a:xfrm>
          <a:off x="0" y="1900781"/>
          <a:ext cx="1800115" cy="720046"/>
        </a:xfrm>
        <a:prstGeom prst="chevron">
          <a:avLst/>
        </a:prstGeom>
        <a:solidFill>
          <a:srgbClr val="4BACC6">
            <a:shade val="50000"/>
            <a:hueOff val="168648"/>
            <a:satOff val="-3730"/>
            <a:lumOff val="27991"/>
            <a:alphaOff val="0"/>
          </a:srgbClr>
        </a:solidFill>
        <a:ln w="25400" cap="flat" cmpd="sng" algn="ctr">
          <a:solidFill>
            <a:sysClr val="window" lastClr="FFFFFF">
              <a:hueOff val="0"/>
              <a:satOff val="0"/>
              <a:lumOff val="0"/>
              <a:alphaOff val="0"/>
            </a:sysClr>
          </a:solidFill>
          <a:prstDash val="solid"/>
        </a:ln>
        <a:effectLst/>
        <a:scene3d>
          <a:camera prst="orthographicFront">
            <a:rot lat="0" lon="0" rev="0"/>
          </a:camera>
          <a:lightRig rig="balanced" dir="t">
            <a:rot lat="0" lon="0" rev="8700000"/>
          </a:lightRig>
        </a:scene3d>
        <a:sp3d>
          <a:bevelT w="190500" h="38100"/>
        </a:sp3d>
      </dgm:spPr>
      <dgm:t>
        <a:bodyPr/>
        <a:lstStyle/>
        <a:p>
          <a:pPr rtl="0"/>
          <a:r>
            <a:rPr lang="zh-TW" altLang="en-US" sz="1600" b="1">
              <a:solidFill>
                <a:sysClr val="window" lastClr="FFFFFF"/>
              </a:solidFill>
              <a:effectLst>
                <a:glow rad="63500">
                  <a:srgbClr val="4F81BD">
                    <a:satMod val="1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規範專屬製造及運銷</a:t>
          </a:r>
          <a:endParaRPr lang="zh-TW" altLang="en-US" sz="1600" b="1" dirty="0">
            <a:solidFill>
              <a:sysClr val="window" lastClr="FFFFFF"/>
            </a:solidFill>
            <a:effectLst>
              <a:glow rad="63500">
                <a:srgbClr val="4F81BD">
                  <a:satMod val="1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gm:t>
    </dgm:pt>
    <dgm:pt modelId="{585E372B-B5AD-4359-9DA0-EEFFF8138864}" type="parTrans" cxnId="{E8D080B6-6BB1-45BD-8D45-0E96F54895B7}">
      <dgm:prSet/>
      <dgm:spPr/>
      <dgm:t>
        <a:bodyPr/>
        <a:lstStyle/>
        <a:p>
          <a:endParaRPr lang="zh-TW" altLang="en-US" sz="1600">
            <a:solidFill>
              <a:schemeClr val="bg1">
                <a:lumMod val="50000"/>
              </a:schemeClr>
            </a:solidFill>
            <a:effectLst>
              <a:outerShdw blurRad="38100" dist="38100" dir="2700000" algn="tl">
                <a:srgbClr val="000000">
                  <a:alpha val="43137"/>
                </a:srgbClr>
              </a:outerShdw>
            </a:effectLst>
          </a:endParaRPr>
        </a:p>
      </dgm:t>
    </dgm:pt>
    <dgm:pt modelId="{162F9628-DB16-496C-B2B2-B9B4F9D5E9C2}" type="sibTrans" cxnId="{E8D080B6-6BB1-45BD-8D45-0E96F54895B7}">
      <dgm:prSet/>
      <dgm:spPr/>
      <dgm:t>
        <a:bodyPr/>
        <a:lstStyle/>
        <a:p>
          <a:endParaRPr lang="zh-TW" altLang="en-US" sz="1600">
            <a:solidFill>
              <a:schemeClr val="bg1">
                <a:lumMod val="50000"/>
              </a:schemeClr>
            </a:solidFill>
            <a:effectLst>
              <a:outerShdw blurRad="38100" dist="38100" dir="2700000" algn="tl">
                <a:srgbClr val="000000">
                  <a:alpha val="43137"/>
                </a:srgbClr>
              </a:outerShdw>
            </a:effectLst>
          </a:endParaRPr>
        </a:p>
      </dgm:t>
    </dgm:pt>
    <dgm:pt modelId="{FC922E96-A723-4EC8-B689-4FE2A390CFC3}" type="pres">
      <dgm:prSet presAssocID="{4C6D50A1-8DF4-4EA4-AE17-CC8C8B02F0D1}" presName="Name0" presStyleCnt="0">
        <dgm:presLayoutVars>
          <dgm:chPref val="3"/>
          <dgm:dir/>
          <dgm:animLvl val="lvl"/>
          <dgm:resizeHandles/>
        </dgm:presLayoutVars>
      </dgm:prSet>
      <dgm:spPr/>
    </dgm:pt>
    <dgm:pt modelId="{DFA49507-8E29-4193-89E1-5E7C89DA02B0}" type="pres">
      <dgm:prSet presAssocID="{E42E4131-B525-4156-87E9-566F0E171BA8}" presName="horFlow" presStyleCnt="0"/>
      <dgm:spPr/>
    </dgm:pt>
    <dgm:pt modelId="{EF3541C7-0B7D-456E-9F81-92383733BA89}" type="pres">
      <dgm:prSet presAssocID="{E42E4131-B525-4156-87E9-566F0E171BA8}" presName="bigChev" presStyleLbl="node1" presStyleIdx="0" presStyleCnt="3"/>
      <dgm:spPr/>
    </dgm:pt>
    <dgm:pt modelId="{3BAED73D-E3C1-4D42-841F-E295014927FC}" type="pres">
      <dgm:prSet presAssocID="{E42E4131-B525-4156-87E9-566F0E171BA8}" presName="vSp" presStyleCnt="0"/>
      <dgm:spPr/>
    </dgm:pt>
    <dgm:pt modelId="{0DF5B2B8-7A31-44EE-9640-12F6409D9C76}" type="pres">
      <dgm:prSet presAssocID="{2EA2B70B-4541-4EE6-B9C2-92E28BBDB48C}" presName="horFlow" presStyleCnt="0"/>
      <dgm:spPr/>
    </dgm:pt>
    <dgm:pt modelId="{C631C3C6-A38C-493E-8D88-26FDC5515784}" type="pres">
      <dgm:prSet presAssocID="{2EA2B70B-4541-4EE6-B9C2-92E28BBDB48C}" presName="bigChev" presStyleLbl="node1" presStyleIdx="1" presStyleCnt="3"/>
      <dgm:spPr/>
    </dgm:pt>
    <dgm:pt modelId="{2BEECD62-B15C-48E0-88C3-5F118B965CF1}" type="pres">
      <dgm:prSet presAssocID="{2EA2B70B-4541-4EE6-B9C2-92E28BBDB48C}" presName="vSp" presStyleCnt="0"/>
      <dgm:spPr/>
    </dgm:pt>
    <dgm:pt modelId="{40DBC622-46A6-4FD8-B2CD-67AD5F069DD8}" type="pres">
      <dgm:prSet presAssocID="{3C66392E-CCCD-431A-B1F6-21DA1F024589}" presName="horFlow" presStyleCnt="0"/>
      <dgm:spPr/>
    </dgm:pt>
    <dgm:pt modelId="{3AFE9A3E-E760-484A-94C5-89D48E6B6264}" type="pres">
      <dgm:prSet presAssocID="{3C66392E-CCCD-431A-B1F6-21DA1F024589}" presName="bigChev" presStyleLbl="node1" presStyleIdx="2" presStyleCnt="3"/>
      <dgm:spPr/>
    </dgm:pt>
  </dgm:ptLst>
  <dgm:cxnLst>
    <dgm:cxn modelId="{FEED393A-6C3D-4507-BFBD-1157B4076159}" type="presOf" srcId="{E42E4131-B525-4156-87E9-566F0E171BA8}" destId="{EF3541C7-0B7D-456E-9F81-92383733BA89}" srcOrd="0" destOrd="0" presId="urn:microsoft.com/office/officeart/2005/8/layout/lProcess3"/>
    <dgm:cxn modelId="{3E8F2644-F524-468F-99C9-201242BAC03B}" srcId="{4C6D50A1-8DF4-4EA4-AE17-CC8C8B02F0D1}" destId="{E42E4131-B525-4156-87E9-566F0E171BA8}" srcOrd="0" destOrd="0" parTransId="{BEF32AE7-6EE4-4625-9C8C-90A2A7C6042F}" sibTransId="{53FEFD66-170B-4018-BC61-61DF890449E7}"/>
    <dgm:cxn modelId="{AD17EE7B-96CD-458E-BA6D-824E0BAC28AC}" type="presOf" srcId="{3C66392E-CCCD-431A-B1F6-21DA1F024589}" destId="{3AFE9A3E-E760-484A-94C5-89D48E6B6264}" srcOrd="0" destOrd="0" presId="urn:microsoft.com/office/officeart/2005/8/layout/lProcess3"/>
    <dgm:cxn modelId="{8D56AB8F-53B0-430E-98FB-F023A8271E36}" srcId="{4C6D50A1-8DF4-4EA4-AE17-CC8C8B02F0D1}" destId="{2EA2B70B-4541-4EE6-B9C2-92E28BBDB48C}" srcOrd="1" destOrd="0" parTransId="{2E4111FE-9724-4A1C-965C-F51A2D853EAA}" sibTransId="{685E4475-77A7-421C-840D-6C1C8EDEA905}"/>
    <dgm:cxn modelId="{A19A9897-5A65-4347-B3ED-0EE4225F8AE5}" type="presOf" srcId="{2EA2B70B-4541-4EE6-B9C2-92E28BBDB48C}" destId="{C631C3C6-A38C-493E-8D88-26FDC5515784}" srcOrd="0" destOrd="0" presId="urn:microsoft.com/office/officeart/2005/8/layout/lProcess3"/>
    <dgm:cxn modelId="{E8D080B6-6BB1-45BD-8D45-0E96F54895B7}" srcId="{4C6D50A1-8DF4-4EA4-AE17-CC8C8B02F0D1}" destId="{3C66392E-CCCD-431A-B1F6-21DA1F024589}" srcOrd="2" destOrd="0" parTransId="{585E372B-B5AD-4359-9DA0-EEFFF8138864}" sibTransId="{162F9628-DB16-496C-B2B2-B9B4F9D5E9C2}"/>
    <dgm:cxn modelId="{FF8F88CE-58A9-43A9-AE6E-D136B6FBF081}" type="presOf" srcId="{4C6D50A1-8DF4-4EA4-AE17-CC8C8B02F0D1}" destId="{FC922E96-A723-4EC8-B689-4FE2A390CFC3}" srcOrd="0" destOrd="0" presId="urn:microsoft.com/office/officeart/2005/8/layout/lProcess3"/>
    <dgm:cxn modelId="{1B3C44B9-AB8B-43F8-B612-CBAB65BC950D}" type="presParOf" srcId="{FC922E96-A723-4EC8-B689-4FE2A390CFC3}" destId="{DFA49507-8E29-4193-89E1-5E7C89DA02B0}" srcOrd="0" destOrd="0" presId="urn:microsoft.com/office/officeart/2005/8/layout/lProcess3"/>
    <dgm:cxn modelId="{CDD675F8-79FB-4CEF-AB33-C4B2539C9F83}" type="presParOf" srcId="{DFA49507-8E29-4193-89E1-5E7C89DA02B0}" destId="{EF3541C7-0B7D-456E-9F81-92383733BA89}" srcOrd="0" destOrd="0" presId="urn:microsoft.com/office/officeart/2005/8/layout/lProcess3"/>
    <dgm:cxn modelId="{B4967B14-E725-46C2-8489-1D30F4292AB4}" type="presParOf" srcId="{FC922E96-A723-4EC8-B689-4FE2A390CFC3}" destId="{3BAED73D-E3C1-4D42-841F-E295014927FC}" srcOrd="1" destOrd="0" presId="urn:microsoft.com/office/officeart/2005/8/layout/lProcess3"/>
    <dgm:cxn modelId="{FE665562-8177-4A1E-96C5-F77FBC04B150}" type="presParOf" srcId="{FC922E96-A723-4EC8-B689-4FE2A390CFC3}" destId="{0DF5B2B8-7A31-44EE-9640-12F6409D9C76}" srcOrd="2" destOrd="0" presId="urn:microsoft.com/office/officeart/2005/8/layout/lProcess3"/>
    <dgm:cxn modelId="{CF995644-6454-415B-B800-C1C2DE9A127B}" type="presParOf" srcId="{0DF5B2B8-7A31-44EE-9640-12F6409D9C76}" destId="{C631C3C6-A38C-493E-8D88-26FDC5515784}" srcOrd="0" destOrd="0" presId="urn:microsoft.com/office/officeart/2005/8/layout/lProcess3"/>
    <dgm:cxn modelId="{1D5BEF12-DF6C-4A50-B55D-F5F52302C5B2}" type="presParOf" srcId="{FC922E96-A723-4EC8-B689-4FE2A390CFC3}" destId="{2BEECD62-B15C-48E0-88C3-5F118B965CF1}" srcOrd="3" destOrd="0" presId="urn:microsoft.com/office/officeart/2005/8/layout/lProcess3"/>
    <dgm:cxn modelId="{02CF3557-F7CD-4F6A-A41B-C89F84B02913}" type="presParOf" srcId="{FC922E96-A723-4EC8-B689-4FE2A390CFC3}" destId="{40DBC622-46A6-4FD8-B2CD-67AD5F069DD8}" srcOrd="4" destOrd="0" presId="urn:microsoft.com/office/officeart/2005/8/layout/lProcess3"/>
    <dgm:cxn modelId="{9B9840F0-2C03-4778-80C3-325F68271CC1}" type="presParOf" srcId="{40DBC622-46A6-4FD8-B2CD-67AD5F069DD8}" destId="{3AFE9A3E-E760-484A-94C5-89D48E6B6264}" srcOrd="0" destOrd="0" presId="urn:microsoft.com/office/officeart/2005/8/layout/lProcess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F2EF58-A565-49D1-8589-3516FAD780CD}" type="doc">
      <dgm:prSet loTypeId="urn:microsoft.com/office/officeart/2005/8/layout/lProcess3" loCatId="process" qsTypeId="urn:microsoft.com/office/officeart/2005/8/quickstyle/simple1" qsCatId="simple" csTypeId="urn:microsoft.com/office/officeart/2005/8/colors/accent3_3" csCatId="accent3" phldr="1"/>
      <dgm:spPr/>
      <dgm:t>
        <a:bodyPr/>
        <a:lstStyle/>
        <a:p>
          <a:endParaRPr lang="zh-TW" altLang="en-US"/>
        </a:p>
      </dgm:t>
    </dgm:pt>
    <dgm:pt modelId="{63A2DD13-674F-471D-B448-04AD0A47F65F}">
      <dgm:prSet custT="1"/>
      <dgm:spPr>
        <a:xfrm flipH="1">
          <a:off x="0" y="259200"/>
          <a:ext cx="1800000" cy="720000"/>
        </a:xfrm>
        <a:prstGeom prst="chevron">
          <a:avLst/>
        </a:prstGeom>
        <a:solidFill>
          <a:srgbClr val="9BBB59">
            <a:shade val="80000"/>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rot lat="0" lon="0" rev="0"/>
          </a:camera>
          <a:lightRig rig="balanced" dir="t">
            <a:rot lat="0" lon="0" rev="8700000"/>
          </a:lightRig>
        </a:scene3d>
        <a:sp3d>
          <a:bevelT w="190500" h="38100"/>
        </a:sp3d>
      </dgm:spPr>
      <dgm:t>
        <a:bodyPr/>
        <a:lstStyle/>
        <a:p>
          <a:pPr rtl="0"/>
          <a:r>
            <a:rPr lang="zh-TW" altLang="en-US" sz="1600" b="1" dirty="0">
              <a:solidFill>
                <a:sysClr val="window" lastClr="FFFFFF"/>
              </a:solidFill>
              <a:effectLst>
                <a:glow rad="101600">
                  <a:srgbClr val="9BBB59">
                    <a:lumMod val="50000"/>
                    <a:alpha val="6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制定有條件期限許可</a:t>
          </a:r>
        </a:p>
      </dgm:t>
    </dgm:pt>
    <dgm:pt modelId="{EA2A5852-2CE2-417E-824B-71A4191C13EB}" type="parTrans" cxnId="{C3A9578E-94CD-4614-9997-8BE7A5CC9F8E}">
      <dgm:prSet/>
      <dgm:spPr/>
      <dgm:t>
        <a:bodyPr/>
        <a:lstStyle/>
        <a:p>
          <a:endParaRPr lang="zh-TW" altLang="en-US" sz="16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74622C5F-9F6C-433E-9D94-D21BACEF89C5}" type="sibTrans" cxnId="{C3A9578E-94CD-4614-9997-8BE7A5CC9F8E}">
      <dgm:prSet/>
      <dgm:spPr/>
      <dgm:t>
        <a:bodyPr/>
        <a:lstStyle/>
        <a:p>
          <a:endParaRPr lang="zh-TW" altLang="en-US" sz="16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1BEED3E-20A2-497B-AD11-CEFA5A569654}">
      <dgm:prSet custT="1"/>
      <dgm:spPr>
        <a:xfrm flipH="1">
          <a:off x="0" y="1080000"/>
          <a:ext cx="1800000" cy="720000"/>
        </a:xfrm>
        <a:prstGeom prst="chevron">
          <a:avLst/>
        </a:prstGeom>
        <a:solidFill>
          <a:srgbClr val="9BBB59">
            <a:shade val="80000"/>
            <a:hueOff val="109454"/>
            <a:satOff val="-716"/>
            <a:lumOff val="12277"/>
            <a:alphaOff val="0"/>
          </a:srgbClr>
        </a:solidFill>
        <a:ln w="25400" cap="flat" cmpd="sng" algn="ctr">
          <a:solidFill>
            <a:sysClr val="window" lastClr="FFFFFF">
              <a:hueOff val="0"/>
              <a:satOff val="0"/>
              <a:lumOff val="0"/>
              <a:alphaOff val="0"/>
            </a:sysClr>
          </a:solidFill>
          <a:prstDash val="solid"/>
        </a:ln>
        <a:effectLst/>
        <a:scene3d>
          <a:camera prst="orthographicFront">
            <a:rot lat="0" lon="0" rev="0"/>
          </a:camera>
          <a:lightRig rig="balanced" dir="t">
            <a:rot lat="0" lon="0" rev="8700000"/>
          </a:lightRig>
        </a:scene3d>
        <a:sp3d>
          <a:bevelT w="190500" h="38100"/>
        </a:sp3d>
      </dgm:spPr>
      <dgm:t>
        <a:bodyPr/>
        <a:lstStyle/>
        <a:p>
          <a:pPr rtl="0"/>
          <a:r>
            <a:rPr lang="zh-TW" altLang="en-US" sz="1600" b="1" dirty="0">
              <a:solidFill>
                <a:sysClr val="window" lastClr="FFFFFF"/>
              </a:solidFill>
              <a:effectLst>
                <a:glow rad="101600">
                  <a:srgbClr val="9BBB59">
                    <a:lumMod val="50000"/>
                    <a:alpha val="6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明定捐贈者合適性判定</a:t>
          </a:r>
        </a:p>
      </dgm:t>
    </dgm:pt>
    <dgm:pt modelId="{903B5A39-8030-438E-A49A-D90DEF56A374}" type="parTrans" cxnId="{F7ED3AC7-DD5B-4146-8A2C-770D2396A8F6}">
      <dgm:prSet/>
      <dgm:spPr/>
      <dgm:t>
        <a:bodyPr/>
        <a:lstStyle/>
        <a:p>
          <a:endParaRPr lang="zh-TW" altLang="en-US" sz="16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D177D9EE-FCB0-4B3A-B102-F0C3859D896A}" type="sibTrans" cxnId="{F7ED3AC7-DD5B-4146-8A2C-770D2396A8F6}">
      <dgm:prSet/>
      <dgm:spPr/>
      <dgm:t>
        <a:bodyPr/>
        <a:lstStyle/>
        <a:p>
          <a:endParaRPr lang="zh-TW" altLang="en-US" sz="16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C96692E0-CB32-4A5B-B8CB-54F0DA4806CD}">
      <dgm:prSet custT="1"/>
      <dgm:spPr>
        <a:xfrm flipH="1">
          <a:off x="0" y="1900800"/>
          <a:ext cx="1800000" cy="720000"/>
        </a:xfrm>
        <a:prstGeom prst="chevron">
          <a:avLst/>
        </a:prstGeom>
        <a:solidFill>
          <a:srgbClr val="9BBB59">
            <a:shade val="80000"/>
            <a:hueOff val="218909"/>
            <a:satOff val="-1431"/>
            <a:lumOff val="24554"/>
            <a:alphaOff val="0"/>
          </a:srgbClr>
        </a:solidFill>
        <a:ln w="25400" cap="flat" cmpd="sng" algn="ctr">
          <a:solidFill>
            <a:sysClr val="window" lastClr="FFFFFF">
              <a:hueOff val="0"/>
              <a:satOff val="0"/>
              <a:lumOff val="0"/>
              <a:alphaOff val="0"/>
            </a:sysClr>
          </a:solidFill>
          <a:prstDash val="solid"/>
        </a:ln>
        <a:effectLst/>
        <a:scene3d>
          <a:camera prst="orthographicFront">
            <a:rot lat="0" lon="0" rev="0"/>
          </a:camera>
          <a:lightRig rig="balanced" dir="t">
            <a:rot lat="0" lon="0" rev="8700000"/>
          </a:lightRig>
        </a:scene3d>
        <a:sp3d>
          <a:bevelT w="190500" h="38100"/>
        </a:sp3d>
      </dgm:spPr>
      <dgm:t>
        <a:bodyPr/>
        <a:lstStyle/>
        <a:p>
          <a:pPr rtl="0"/>
          <a:r>
            <a:rPr lang="zh-TW" altLang="en-US" sz="1600" b="1">
              <a:solidFill>
                <a:sysClr val="window" lastClr="FFFFFF"/>
              </a:solidFill>
              <a:effectLst>
                <a:glow rad="101600">
                  <a:srgbClr val="9BBB59">
                    <a:lumMod val="50000"/>
                    <a:alpha val="6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保障捐贈者權利義務</a:t>
          </a:r>
          <a:endParaRPr lang="zh-TW" altLang="en-US" sz="1600" b="1" dirty="0">
            <a:solidFill>
              <a:sysClr val="window" lastClr="FFFFFF"/>
            </a:solidFill>
            <a:effectLst>
              <a:glow rad="101600">
                <a:srgbClr val="9BBB59">
                  <a:lumMod val="50000"/>
                  <a:alpha val="6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gm:t>
    </dgm:pt>
    <dgm:pt modelId="{3BC41561-3DBB-411E-BB6E-83AE4B31042D}" type="parTrans" cxnId="{50724767-9514-49A1-9E96-98F5A779D16E}">
      <dgm:prSet/>
      <dgm:spPr/>
      <dgm:t>
        <a:bodyPr/>
        <a:lstStyle/>
        <a:p>
          <a:endParaRPr lang="zh-TW" altLang="en-US" sz="16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329EBEB9-CE9F-4230-8EF5-9F362B02886A}" type="sibTrans" cxnId="{50724767-9514-49A1-9E96-98F5A779D16E}">
      <dgm:prSet/>
      <dgm:spPr/>
      <dgm:t>
        <a:bodyPr/>
        <a:lstStyle/>
        <a:p>
          <a:endParaRPr lang="zh-TW" altLang="en-US" sz="16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C55AA806-796E-4553-83F8-2C0C47D42E85}" type="pres">
      <dgm:prSet presAssocID="{9AF2EF58-A565-49D1-8589-3516FAD780CD}" presName="Name0" presStyleCnt="0">
        <dgm:presLayoutVars>
          <dgm:chPref val="3"/>
          <dgm:dir/>
          <dgm:animLvl val="lvl"/>
          <dgm:resizeHandles/>
        </dgm:presLayoutVars>
      </dgm:prSet>
      <dgm:spPr/>
    </dgm:pt>
    <dgm:pt modelId="{F14434A3-F1BE-43EF-ADEE-61DE9E18156D}" type="pres">
      <dgm:prSet presAssocID="{63A2DD13-674F-471D-B448-04AD0A47F65F}" presName="horFlow" presStyleCnt="0"/>
      <dgm:spPr/>
    </dgm:pt>
    <dgm:pt modelId="{8FB70084-1A7C-47E4-952C-2EB45E93007F}" type="pres">
      <dgm:prSet presAssocID="{63A2DD13-674F-471D-B448-04AD0A47F65F}" presName="bigChev" presStyleLbl="node1" presStyleIdx="0" presStyleCnt="3" custFlipHor="1"/>
      <dgm:spPr/>
    </dgm:pt>
    <dgm:pt modelId="{E2387060-6887-4F40-9569-12AE65394504}" type="pres">
      <dgm:prSet presAssocID="{63A2DD13-674F-471D-B448-04AD0A47F65F}" presName="vSp" presStyleCnt="0"/>
      <dgm:spPr/>
    </dgm:pt>
    <dgm:pt modelId="{1D233C98-3C1F-4181-8ACD-356407AA22CF}" type="pres">
      <dgm:prSet presAssocID="{91BEED3E-20A2-497B-AD11-CEFA5A569654}" presName="horFlow" presStyleCnt="0"/>
      <dgm:spPr/>
    </dgm:pt>
    <dgm:pt modelId="{1D0FB23C-2B3B-482D-994B-C48F87FCBB72}" type="pres">
      <dgm:prSet presAssocID="{91BEED3E-20A2-497B-AD11-CEFA5A569654}" presName="bigChev" presStyleLbl="node1" presStyleIdx="1" presStyleCnt="3" custFlipHor="1"/>
      <dgm:spPr/>
    </dgm:pt>
    <dgm:pt modelId="{06F7D967-CE1E-4A82-91C7-50638CEC3A45}" type="pres">
      <dgm:prSet presAssocID="{91BEED3E-20A2-497B-AD11-CEFA5A569654}" presName="vSp" presStyleCnt="0"/>
      <dgm:spPr/>
    </dgm:pt>
    <dgm:pt modelId="{B0FD7893-A4C0-4A70-ACA6-EC77BE0FBAA3}" type="pres">
      <dgm:prSet presAssocID="{C96692E0-CB32-4A5B-B8CB-54F0DA4806CD}" presName="horFlow" presStyleCnt="0"/>
      <dgm:spPr/>
    </dgm:pt>
    <dgm:pt modelId="{56921DCF-DE31-483E-952C-5E7EDF415BC0}" type="pres">
      <dgm:prSet presAssocID="{C96692E0-CB32-4A5B-B8CB-54F0DA4806CD}" presName="bigChev" presStyleLbl="node1" presStyleIdx="2" presStyleCnt="3" custFlipHor="1"/>
      <dgm:spPr/>
    </dgm:pt>
  </dgm:ptLst>
  <dgm:cxnLst>
    <dgm:cxn modelId="{50724767-9514-49A1-9E96-98F5A779D16E}" srcId="{9AF2EF58-A565-49D1-8589-3516FAD780CD}" destId="{C96692E0-CB32-4A5B-B8CB-54F0DA4806CD}" srcOrd="2" destOrd="0" parTransId="{3BC41561-3DBB-411E-BB6E-83AE4B31042D}" sibTransId="{329EBEB9-CE9F-4230-8EF5-9F362B02886A}"/>
    <dgm:cxn modelId="{4C54094D-2151-4BCF-B4B7-DF8D6FA2959D}" type="presOf" srcId="{91BEED3E-20A2-497B-AD11-CEFA5A569654}" destId="{1D0FB23C-2B3B-482D-994B-C48F87FCBB72}" srcOrd="0" destOrd="0" presId="urn:microsoft.com/office/officeart/2005/8/layout/lProcess3"/>
    <dgm:cxn modelId="{2A221D56-E4AF-4A2A-8267-B374995FA813}" type="presOf" srcId="{63A2DD13-674F-471D-B448-04AD0A47F65F}" destId="{8FB70084-1A7C-47E4-952C-2EB45E93007F}" srcOrd="0" destOrd="0" presId="urn:microsoft.com/office/officeart/2005/8/layout/lProcess3"/>
    <dgm:cxn modelId="{C3A9578E-94CD-4614-9997-8BE7A5CC9F8E}" srcId="{9AF2EF58-A565-49D1-8589-3516FAD780CD}" destId="{63A2DD13-674F-471D-B448-04AD0A47F65F}" srcOrd="0" destOrd="0" parTransId="{EA2A5852-2CE2-417E-824B-71A4191C13EB}" sibTransId="{74622C5F-9F6C-433E-9D94-D21BACEF89C5}"/>
    <dgm:cxn modelId="{4396EABB-803A-495B-A9EC-E74E893C456B}" type="presOf" srcId="{C96692E0-CB32-4A5B-B8CB-54F0DA4806CD}" destId="{56921DCF-DE31-483E-952C-5E7EDF415BC0}" srcOrd="0" destOrd="0" presId="urn:microsoft.com/office/officeart/2005/8/layout/lProcess3"/>
    <dgm:cxn modelId="{F7ED3AC7-DD5B-4146-8A2C-770D2396A8F6}" srcId="{9AF2EF58-A565-49D1-8589-3516FAD780CD}" destId="{91BEED3E-20A2-497B-AD11-CEFA5A569654}" srcOrd="1" destOrd="0" parTransId="{903B5A39-8030-438E-A49A-D90DEF56A374}" sibTransId="{D177D9EE-FCB0-4B3A-B102-F0C3859D896A}"/>
    <dgm:cxn modelId="{83C713D9-A255-4C55-B6E5-A31FE06E987E}" type="presOf" srcId="{9AF2EF58-A565-49D1-8589-3516FAD780CD}" destId="{C55AA806-796E-4553-83F8-2C0C47D42E85}" srcOrd="0" destOrd="0" presId="urn:microsoft.com/office/officeart/2005/8/layout/lProcess3"/>
    <dgm:cxn modelId="{21140B51-AEAE-4167-B0E9-0934F161BFFB}" type="presParOf" srcId="{C55AA806-796E-4553-83F8-2C0C47D42E85}" destId="{F14434A3-F1BE-43EF-ADEE-61DE9E18156D}" srcOrd="0" destOrd="0" presId="urn:microsoft.com/office/officeart/2005/8/layout/lProcess3"/>
    <dgm:cxn modelId="{DEA99491-C1F0-4133-BEC4-82B57E633937}" type="presParOf" srcId="{F14434A3-F1BE-43EF-ADEE-61DE9E18156D}" destId="{8FB70084-1A7C-47E4-952C-2EB45E93007F}" srcOrd="0" destOrd="0" presId="urn:microsoft.com/office/officeart/2005/8/layout/lProcess3"/>
    <dgm:cxn modelId="{29EA9419-07FE-408E-841C-D45660FA6815}" type="presParOf" srcId="{C55AA806-796E-4553-83F8-2C0C47D42E85}" destId="{E2387060-6887-4F40-9569-12AE65394504}" srcOrd="1" destOrd="0" presId="urn:microsoft.com/office/officeart/2005/8/layout/lProcess3"/>
    <dgm:cxn modelId="{BFA47A55-60B3-4D83-A834-EE9D9BD9A3D0}" type="presParOf" srcId="{C55AA806-796E-4553-83F8-2C0C47D42E85}" destId="{1D233C98-3C1F-4181-8ACD-356407AA22CF}" srcOrd="2" destOrd="0" presId="urn:microsoft.com/office/officeart/2005/8/layout/lProcess3"/>
    <dgm:cxn modelId="{FBC1EEB7-4687-409C-89B3-23522D13C343}" type="presParOf" srcId="{1D233C98-3C1F-4181-8ACD-356407AA22CF}" destId="{1D0FB23C-2B3B-482D-994B-C48F87FCBB72}" srcOrd="0" destOrd="0" presId="urn:microsoft.com/office/officeart/2005/8/layout/lProcess3"/>
    <dgm:cxn modelId="{1FD27DCD-609D-4696-9EF7-DFE321A560C8}" type="presParOf" srcId="{C55AA806-796E-4553-83F8-2C0C47D42E85}" destId="{06F7D967-CE1E-4A82-91C7-50638CEC3A45}" srcOrd="3" destOrd="0" presId="urn:microsoft.com/office/officeart/2005/8/layout/lProcess3"/>
    <dgm:cxn modelId="{C01D19F5-D02C-431B-B694-45055229295F}" type="presParOf" srcId="{C55AA806-796E-4553-83F8-2C0C47D42E85}" destId="{B0FD7893-A4C0-4A70-ACA6-EC77BE0FBAA3}" srcOrd="4" destOrd="0" presId="urn:microsoft.com/office/officeart/2005/8/layout/lProcess3"/>
    <dgm:cxn modelId="{5BC6B520-D557-4BA5-A4FC-B34444C0DBEA}" type="presParOf" srcId="{B0FD7893-A4C0-4A70-ACA6-EC77BE0FBAA3}" destId="{56921DCF-DE31-483E-952C-5E7EDF415BC0}" srcOrd="0" destOrd="0" presId="urn:microsoft.com/office/officeart/2005/8/layout/lProcess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18269-8E52-4FD2-AD36-57CE35E4A9F6}">
      <dsp:nvSpPr>
        <dsp:cNvPr id="0" name=""/>
        <dsp:cNvSpPr/>
      </dsp:nvSpPr>
      <dsp:spPr>
        <a:xfrm rot="5400000">
          <a:off x="-222664" y="640533"/>
          <a:ext cx="1484433" cy="1039103"/>
        </a:xfrm>
        <a:prstGeom prst="chevron">
          <a:avLst/>
        </a:pr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ysClr val="window" lastClr="FFFFFF"/>
              </a:solidFill>
              <a:latin typeface="微軟正黑體" panose="020B0604030504040204" pitchFamily="34" charset="-120"/>
              <a:ea typeface="微軟正黑體" panose="020B0604030504040204" pitchFamily="34" charset="-120"/>
              <a:cs typeface="+mn-cs"/>
            </a:rPr>
            <a:t>104</a:t>
          </a:r>
          <a:r>
            <a:rPr lang="en-US" altLang="zh-TW" sz="1600" b="1" kern="1200"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600" b="1" kern="1200" dirty="0">
              <a:solidFill>
                <a:sysClr val="window" lastClr="FFFFFF"/>
              </a:solidFill>
              <a:latin typeface="微軟正黑體" panose="020B0604030504040204" pitchFamily="34" charset="-120"/>
              <a:ea typeface="微軟正黑體" panose="020B0604030504040204" pitchFamily="34" charset="-120"/>
              <a:cs typeface="+mn-cs"/>
            </a:rPr>
            <a:t>7</a:t>
          </a:r>
          <a:r>
            <a:rPr lang="en-US" altLang="zh-TW" sz="1600" b="1" kern="1200"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600" b="1" kern="1200" dirty="0">
              <a:solidFill>
                <a:sysClr val="window" lastClr="FFFFFF"/>
              </a:solidFill>
              <a:latin typeface="微軟正黑體" panose="020B0604030504040204" pitchFamily="34" charset="-120"/>
              <a:ea typeface="微軟正黑體" panose="020B0604030504040204" pitchFamily="34" charset="-120"/>
              <a:cs typeface="+mn-cs"/>
            </a:rPr>
            <a:t>16</a:t>
          </a:r>
          <a:endParaRPr lang="zh-TW" altLang="en-US" sz="1600" b="1"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rot="-5400000">
        <a:off x="2" y="937420"/>
        <a:ext cx="1039103" cy="445330"/>
      </dsp:txXfrm>
    </dsp:sp>
    <dsp:sp modelId="{4D338EBC-5E74-4E78-8C1F-71D9CB7EE232}">
      <dsp:nvSpPr>
        <dsp:cNvPr id="0" name=""/>
        <dsp:cNvSpPr/>
      </dsp:nvSpPr>
      <dsp:spPr>
        <a:xfrm rot="5400000">
          <a:off x="4370986" y="-2916870"/>
          <a:ext cx="964881" cy="7628647"/>
        </a:xfrm>
        <a:prstGeom prst="round2Same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altLang="en-US" sz="17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104</a:t>
          </a:r>
          <a:r>
            <a:rPr lang="zh-TW" altLang="en-US" sz="17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年</a:t>
          </a:r>
          <a:r>
            <a:rPr lang="en-US" altLang="en-US" sz="17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6</a:t>
          </a:r>
          <a:r>
            <a:rPr lang="zh-TW" altLang="en-US" sz="17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月</a:t>
          </a:r>
          <a:r>
            <a:rPr lang="en-US" altLang="en-US" sz="17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27</a:t>
          </a:r>
          <a:r>
            <a:rPr lang="zh-TW" altLang="en-US" sz="17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日八仙樂園粉塵爆炸事件，衛福部同意專案輸入日本已上市</a:t>
          </a:r>
          <a:r>
            <a:rPr lang="zh-TW" altLang="en-US" sz="1700" b="1" u="none" kern="1200" dirty="0">
              <a:solidFill>
                <a:srgbClr val="FF0000"/>
              </a:solidFill>
              <a:effectLst/>
              <a:latin typeface="微軟正黑體" panose="020B0604030504040204" pitchFamily="34" charset="-120"/>
              <a:ea typeface="微軟正黑體" panose="020B0604030504040204" pitchFamily="34" charset="-120"/>
              <a:cs typeface="+mn-cs"/>
            </a:rPr>
            <a:t>自體皮膚細胞培養產品</a:t>
          </a:r>
          <a:r>
            <a:rPr lang="en-US" altLang="en-US" sz="1700" b="1" u="none" kern="1200" dirty="0">
              <a:solidFill>
                <a:srgbClr val="FF0000"/>
              </a:solidFill>
              <a:effectLst/>
              <a:latin typeface="微軟正黑體" panose="020B0604030504040204" pitchFamily="34" charset="-120"/>
              <a:ea typeface="微軟正黑體" panose="020B0604030504040204" pitchFamily="34" charset="-120"/>
              <a:cs typeface="+mn-cs"/>
            </a:rPr>
            <a:t>(JACE)</a:t>
          </a:r>
          <a:r>
            <a:rPr lang="zh-TW" altLang="en-US" sz="1700" b="1" u="none"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，供嚴重燒燙傷病人治療，</a:t>
          </a:r>
          <a:r>
            <a:rPr lang="zh-TW" altLang="en-US" sz="1700" b="1" u="none" kern="1200" dirty="0">
              <a:solidFill>
                <a:srgbClr val="0000FF"/>
              </a:solidFill>
              <a:latin typeface="微軟正黑體" panose="020B0604030504040204" pitchFamily="34" charset="-120"/>
              <a:ea typeface="微軟正黑體" panose="020B0604030504040204" pitchFamily="34" charset="-120"/>
              <a:cs typeface="+mn-cs"/>
            </a:rPr>
            <a:t>開啟國內首次應用細胞治療產品之契機。</a:t>
          </a:r>
        </a:p>
      </dsp:txBody>
      <dsp:txXfrm rot="-5400000">
        <a:off x="1039103" y="462115"/>
        <a:ext cx="7581545" cy="870677"/>
      </dsp:txXfrm>
    </dsp:sp>
    <dsp:sp modelId="{13F30E67-27F0-4CF5-9C4E-530A83AB3BDB}">
      <dsp:nvSpPr>
        <dsp:cNvPr id="0" name=""/>
        <dsp:cNvSpPr/>
      </dsp:nvSpPr>
      <dsp:spPr>
        <a:xfrm rot="5400000">
          <a:off x="-222664" y="1785504"/>
          <a:ext cx="1484433" cy="1039103"/>
        </a:xfrm>
        <a:prstGeom prst="chevron">
          <a:avLst/>
        </a:prstGeom>
        <a:solidFill>
          <a:srgbClr val="9BBB59">
            <a:hueOff val="3750088"/>
            <a:satOff val="-5627"/>
            <a:lumOff val="-915"/>
            <a:alphaOff val="0"/>
          </a:srgbClr>
        </a:solidFill>
        <a:ln w="25400" cap="flat" cmpd="sng" algn="ctr">
          <a:solidFill>
            <a:srgbClr val="9BBB59">
              <a:hueOff val="3750088"/>
              <a:satOff val="-5627"/>
              <a:lumOff val="-915"/>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altLang="en-US" sz="1500" b="1" kern="1200" dirty="0">
              <a:solidFill>
                <a:sysClr val="window" lastClr="FFFFFF"/>
              </a:solidFill>
              <a:latin typeface="微軟正黑體" panose="020B0604030504040204" pitchFamily="34" charset="-120"/>
              <a:ea typeface="微軟正黑體" panose="020B0604030504040204" pitchFamily="34" charset="-120"/>
              <a:cs typeface="+mn-cs"/>
            </a:rPr>
            <a:t>104</a:t>
          </a:r>
          <a:r>
            <a:rPr lang="en-US" altLang="zh-TW" sz="1500" b="1" kern="1200"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500" b="1" kern="1200" dirty="0">
              <a:solidFill>
                <a:sysClr val="window" lastClr="FFFFFF"/>
              </a:solidFill>
              <a:latin typeface="微軟正黑體" panose="020B0604030504040204" pitchFamily="34" charset="-120"/>
              <a:ea typeface="微軟正黑體" panose="020B0604030504040204" pitchFamily="34" charset="-120"/>
              <a:cs typeface="+mn-cs"/>
            </a:rPr>
            <a:t>10</a:t>
          </a:r>
          <a:r>
            <a:rPr lang="en-US" altLang="zh-TW" sz="1500" b="1" kern="1200"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500" b="1" kern="1200" dirty="0">
              <a:solidFill>
                <a:sysClr val="window" lastClr="FFFFFF"/>
              </a:solidFill>
              <a:latin typeface="微軟正黑體" panose="020B0604030504040204" pitchFamily="34" charset="-120"/>
              <a:ea typeface="微軟正黑體" panose="020B0604030504040204" pitchFamily="34" charset="-120"/>
              <a:cs typeface="+mn-cs"/>
            </a:rPr>
            <a:t>14</a:t>
          </a:r>
          <a:endParaRPr lang="zh-TW" altLang="en-US" sz="1500" b="1"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rot="-5400000">
        <a:off x="2" y="2082391"/>
        <a:ext cx="1039103" cy="445330"/>
      </dsp:txXfrm>
    </dsp:sp>
    <dsp:sp modelId="{EAA45583-D48C-45F0-BADD-1708449AC203}">
      <dsp:nvSpPr>
        <dsp:cNvPr id="0" name=""/>
        <dsp:cNvSpPr/>
      </dsp:nvSpPr>
      <dsp:spPr>
        <a:xfrm rot="5400000">
          <a:off x="4306401" y="-1768943"/>
          <a:ext cx="1094050" cy="7628647"/>
        </a:xfrm>
        <a:prstGeom prst="round2SameRect">
          <a:avLst/>
        </a:prstGeom>
        <a:solidFill>
          <a:sysClr val="window" lastClr="FFFFFF">
            <a:alpha val="90000"/>
            <a:hueOff val="0"/>
            <a:satOff val="0"/>
            <a:lumOff val="0"/>
            <a:alphaOff val="0"/>
          </a:sysClr>
        </a:solidFill>
        <a:ln w="25400" cap="flat" cmpd="sng" algn="ctr">
          <a:solidFill>
            <a:srgbClr val="9BBB59">
              <a:hueOff val="3750088"/>
              <a:satOff val="-5627"/>
              <a:lumOff val="-91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TW" altLang="en-US" sz="16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民眾陳情赴日治療，國發會平台連署議題「讓癌症免疫細胞療法修法法案，於</a:t>
          </a:r>
          <a:r>
            <a:rPr lang="en-US" altLang="en-US" sz="16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104</a:t>
          </a:r>
          <a:r>
            <a:rPr lang="zh-TW" altLang="en-US" sz="16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年</a:t>
          </a:r>
          <a:r>
            <a:rPr lang="en-US" altLang="en-US" sz="16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12</a:t>
          </a:r>
          <a:r>
            <a:rPr lang="zh-TW" altLang="en-US" sz="16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月底前進立院」。</a:t>
          </a:r>
          <a:r>
            <a:rPr lang="zh-TW" altLang="en-US" sz="1600" b="1" kern="1200" dirty="0">
              <a:solidFill>
                <a:srgbClr val="0000FF"/>
              </a:solidFill>
              <a:latin typeface="微軟正黑體" panose="020B0604030504040204" pitchFamily="34" charset="-120"/>
              <a:ea typeface="微軟正黑體" panose="020B0604030504040204" pitchFamily="34" charset="-120"/>
              <a:cs typeface="+mn-cs"/>
            </a:rPr>
            <a:t>衛福部研擬制定「人體試驗附屬治療計畫」</a:t>
          </a:r>
          <a:r>
            <a:rPr lang="zh-TW" altLang="en-US" sz="16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p>
        <a:p>
          <a:pPr marL="171450" lvl="1" indent="-171450" algn="l" defTabSz="711200">
            <a:lnSpc>
              <a:spcPct val="90000"/>
            </a:lnSpc>
            <a:spcBef>
              <a:spcPct val="0"/>
            </a:spcBef>
            <a:spcAft>
              <a:spcPct val="15000"/>
            </a:spcAft>
            <a:buChar char="•"/>
          </a:pPr>
          <a:r>
            <a:rPr lang="zh-TW" altLang="en-US" sz="16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成立</a:t>
          </a:r>
          <a:r>
            <a:rPr lang="zh-TW" altLang="en-US" sz="1600" b="1" u="sng" kern="1200" dirty="0">
              <a:solidFill>
                <a:srgbClr val="FF0000"/>
              </a:solidFill>
              <a:effectLst/>
              <a:latin typeface="微軟正黑體" panose="020B0604030504040204" pitchFamily="34" charset="-120"/>
              <a:ea typeface="微軟正黑體" panose="020B0604030504040204" pitchFamily="34" charset="-120"/>
              <a:cs typeface="+mn-cs"/>
            </a:rPr>
            <a:t>部級諮議會</a:t>
          </a:r>
          <a:r>
            <a:rPr lang="zh-TW" altLang="en-US" sz="16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，研議國內細胞治療政策及方向。</a:t>
          </a:r>
        </a:p>
      </dsp:txBody>
      <dsp:txXfrm rot="-5400000">
        <a:off x="1039103" y="1551762"/>
        <a:ext cx="7575240" cy="987236"/>
      </dsp:txXfrm>
    </dsp:sp>
    <dsp:sp modelId="{0AAC484C-1DE3-4B46-BF2B-6FB57F9C6675}">
      <dsp:nvSpPr>
        <dsp:cNvPr id="0" name=""/>
        <dsp:cNvSpPr/>
      </dsp:nvSpPr>
      <dsp:spPr>
        <a:xfrm rot="5400000">
          <a:off x="-222664" y="3048694"/>
          <a:ext cx="1484433" cy="1039103"/>
        </a:xfrm>
        <a:prstGeom prst="chevron">
          <a:avLst/>
        </a:prstGeom>
        <a:solidFill>
          <a:srgbClr val="9BBB59">
            <a:hueOff val="7500176"/>
            <a:satOff val="-11253"/>
            <a:lumOff val="-1830"/>
            <a:alphaOff val="0"/>
          </a:srgbClr>
        </a:solidFill>
        <a:ln w="25400" cap="flat" cmpd="sng" algn="ctr">
          <a:solidFill>
            <a:srgbClr val="9BBB59">
              <a:hueOff val="7500176"/>
              <a:satOff val="-11253"/>
              <a:lumOff val="-183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altLang="en-US" sz="1500" b="1" kern="1200" dirty="0">
              <a:solidFill>
                <a:sysClr val="window" lastClr="FFFFFF"/>
              </a:solidFill>
              <a:latin typeface="微軟正黑體" panose="020B0604030504040204" pitchFamily="34" charset="-120"/>
              <a:ea typeface="微軟正黑體" panose="020B0604030504040204" pitchFamily="34" charset="-120"/>
              <a:cs typeface="+mn-cs"/>
            </a:rPr>
            <a:t>105</a:t>
          </a:r>
          <a:r>
            <a:rPr lang="en-US" altLang="zh-TW" sz="1500" b="1" kern="1200"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500" b="1" kern="1200" dirty="0">
              <a:solidFill>
                <a:sysClr val="window" lastClr="FFFFFF"/>
              </a:solidFill>
              <a:latin typeface="微軟正黑體" panose="020B0604030504040204" pitchFamily="34" charset="-120"/>
              <a:ea typeface="微軟正黑體" panose="020B0604030504040204" pitchFamily="34" charset="-120"/>
              <a:cs typeface="+mn-cs"/>
            </a:rPr>
            <a:t>12</a:t>
          </a:r>
          <a:r>
            <a:rPr lang="en-US" altLang="zh-TW" sz="1500" b="1" kern="1200"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500" b="1" kern="1200" dirty="0">
              <a:solidFill>
                <a:sysClr val="window" lastClr="FFFFFF"/>
              </a:solidFill>
              <a:latin typeface="微軟正黑體" panose="020B0604030504040204" pitchFamily="34" charset="-120"/>
              <a:ea typeface="微軟正黑體" panose="020B0604030504040204" pitchFamily="34" charset="-120"/>
              <a:cs typeface="+mn-cs"/>
            </a:rPr>
            <a:t>26</a:t>
          </a:r>
          <a:endParaRPr lang="zh-TW" altLang="en-US" sz="1500" b="1"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rot="-5400000">
        <a:off x="2" y="3345581"/>
        <a:ext cx="1039103" cy="445330"/>
      </dsp:txXfrm>
    </dsp:sp>
    <dsp:sp modelId="{0DC64B12-94FC-4D63-8DD5-0F74C4C12D0D}">
      <dsp:nvSpPr>
        <dsp:cNvPr id="0" name=""/>
        <dsp:cNvSpPr/>
      </dsp:nvSpPr>
      <dsp:spPr>
        <a:xfrm rot="5400000">
          <a:off x="4310025" y="-471455"/>
          <a:ext cx="1086804" cy="7628647"/>
        </a:xfrm>
        <a:prstGeom prst="round2SameRect">
          <a:avLst/>
        </a:prstGeom>
        <a:solidFill>
          <a:sysClr val="window" lastClr="FFFFFF">
            <a:alpha val="90000"/>
            <a:hueOff val="0"/>
            <a:satOff val="0"/>
            <a:lumOff val="0"/>
            <a:alphaOff val="0"/>
          </a:sysClr>
        </a:solidFill>
        <a:ln w="25400" cap="flat" cmpd="sng" algn="ctr">
          <a:solidFill>
            <a:srgbClr val="9BBB59">
              <a:hueOff val="7500176"/>
              <a:satOff val="-11253"/>
              <a:lumOff val="-183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TW" altLang="en-US" sz="1700" b="1" kern="120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第</a:t>
          </a:r>
          <a:r>
            <a:rPr lang="en-US" altLang="en-US" sz="1700" b="1" kern="120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5</a:t>
          </a:r>
          <a:r>
            <a:rPr lang="zh-TW" altLang="en-US" sz="1700" b="1" kern="120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次衛福部再生醫學及細胞治療發展諮議會決議</a:t>
          </a:r>
          <a:endParaRPr lang="zh-TW" altLang="en-US" sz="17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171450" lvl="1" indent="-171450" algn="l" defTabSz="755650">
            <a:lnSpc>
              <a:spcPct val="90000"/>
            </a:lnSpc>
            <a:spcBef>
              <a:spcPct val="0"/>
            </a:spcBef>
            <a:spcAft>
              <a:spcPct val="15000"/>
            </a:spcAft>
            <a:buChar char="•"/>
          </a:pPr>
          <a:r>
            <a:rPr lang="zh-TW" altLang="en-US" sz="17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國內細胞治療管理未來分</a:t>
          </a:r>
          <a:r>
            <a:rPr lang="zh-TW" altLang="en-US" sz="1700" b="1" u="sng" kern="1200" dirty="0">
              <a:solidFill>
                <a:srgbClr val="FF0000"/>
              </a:solidFill>
              <a:latin typeface="微軟正黑體" panose="020B0604030504040204" pitchFamily="34" charset="-120"/>
              <a:ea typeface="微軟正黑體" panose="020B0604030504040204" pitchFamily="34" charset="-120"/>
              <a:cs typeface="+mn-cs"/>
            </a:rPr>
            <a:t>醫療技術及產品雙軌管理</a:t>
          </a:r>
          <a:r>
            <a:rPr lang="zh-TW" altLang="en-US" sz="17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，權責單位各為醫事司及食藥署，朝立法努力。</a:t>
          </a:r>
        </a:p>
      </dsp:txBody>
      <dsp:txXfrm rot="-5400000">
        <a:off x="1039104" y="2852519"/>
        <a:ext cx="7575594" cy="980698"/>
      </dsp:txXfrm>
    </dsp:sp>
    <dsp:sp modelId="{9AB71F88-B92B-463E-9CAA-BC271C5ED3CD}">
      <dsp:nvSpPr>
        <dsp:cNvPr id="0" name=""/>
        <dsp:cNvSpPr/>
      </dsp:nvSpPr>
      <dsp:spPr>
        <a:xfrm rot="5400000">
          <a:off x="-222664" y="4246337"/>
          <a:ext cx="1484433" cy="1039103"/>
        </a:xfrm>
        <a:prstGeom prst="chevron">
          <a:avLst/>
        </a:prstGeo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ysClr val="window" lastClr="FFFFFF"/>
              </a:solidFill>
              <a:latin typeface="微軟正黑體" panose="020B0604030504040204" pitchFamily="34" charset="-120"/>
              <a:ea typeface="微軟正黑體" panose="020B0604030504040204" pitchFamily="34" charset="-120"/>
              <a:cs typeface="+mn-cs"/>
            </a:rPr>
            <a:t>106</a:t>
          </a:r>
          <a:r>
            <a:rPr lang="en-US" altLang="zh-TW" sz="1600" b="1" kern="1200"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600" b="1" kern="1200" dirty="0">
              <a:solidFill>
                <a:sysClr val="window" lastClr="FFFFFF"/>
              </a:solidFill>
              <a:latin typeface="微軟正黑體" panose="020B0604030504040204" pitchFamily="34" charset="-120"/>
              <a:ea typeface="微軟正黑體" panose="020B0604030504040204" pitchFamily="34" charset="-120"/>
              <a:cs typeface="+mn-cs"/>
            </a:rPr>
            <a:t>7</a:t>
          </a:r>
          <a:r>
            <a:rPr lang="en-US" altLang="zh-TW" sz="1600" b="1" kern="1200" dirty="0">
              <a:solidFill>
                <a:sysClr val="window" lastClr="FFFFFF"/>
              </a:solidFill>
              <a:latin typeface="微軟正黑體" panose="020B0604030504040204" pitchFamily="34" charset="-120"/>
              <a:ea typeface="微軟正黑體" panose="020B0604030504040204" pitchFamily="34" charset="-120"/>
              <a:cs typeface="+mn-cs"/>
            </a:rPr>
            <a:t>/</a:t>
          </a:r>
          <a:r>
            <a:rPr lang="en-US" altLang="en-US" sz="1600" b="1" kern="1200" dirty="0">
              <a:solidFill>
                <a:sysClr val="window" lastClr="FFFFFF"/>
              </a:solidFill>
              <a:latin typeface="微軟正黑體" panose="020B0604030504040204" pitchFamily="34" charset="-120"/>
              <a:ea typeface="微軟正黑體" panose="020B0604030504040204" pitchFamily="34" charset="-120"/>
              <a:cs typeface="+mn-cs"/>
            </a:rPr>
            <a:t>25</a:t>
          </a:r>
          <a:endParaRPr lang="zh-TW" altLang="en-US" sz="1600" b="1"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rot="-5400000">
        <a:off x="2" y="4543224"/>
        <a:ext cx="1039103" cy="445330"/>
      </dsp:txXfrm>
    </dsp:sp>
    <dsp:sp modelId="{59A35BD0-B39C-4BD0-9652-2E6858FB6904}">
      <dsp:nvSpPr>
        <dsp:cNvPr id="0" name=""/>
        <dsp:cNvSpPr/>
      </dsp:nvSpPr>
      <dsp:spPr>
        <a:xfrm rot="5400000">
          <a:off x="4370986" y="691750"/>
          <a:ext cx="964881" cy="7628647"/>
        </a:xfrm>
        <a:prstGeom prst="round2SameRect">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TW" altLang="en-US" sz="17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函知「細胞及基因治療產品管理法草案」，並同步於「公共政策網路參與平臺眾開講」蒐集各界意見為期</a:t>
          </a:r>
          <a:r>
            <a:rPr lang="en-US" altLang="en-US" sz="17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60</a:t>
          </a:r>
          <a:r>
            <a:rPr lang="zh-TW" altLang="en-US" sz="17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天，共收得</a:t>
          </a:r>
          <a:r>
            <a:rPr lang="en-US" sz="17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209</a:t>
          </a:r>
          <a:r>
            <a:rPr lang="zh-TW" altLang="en-US" sz="17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項修正建議。</a:t>
          </a:r>
        </a:p>
      </dsp:txBody>
      <dsp:txXfrm rot="-5400000">
        <a:off x="1039103" y="4070735"/>
        <a:ext cx="7581545" cy="870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9A77F-5FE2-41C8-BAB4-F349F70424DE}">
      <dsp:nvSpPr>
        <dsp:cNvPr id="0" name=""/>
        <dsp:cNvSpPr/>
      </dsp:nvSpPr>
      <dsp:spPr>
        <a:xfrm>
          <a:off x="3151358" y="2520305"/>
          <a:ext cx="1926883" cy="1926883"/>
        </a:xfrm>
        <a:prstGeom prst="ellipse">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zh-TW" altLang="en-US" sz="5100" b="1" kern="1200" dirty="0">
              <a:solidFill>
                <a:srgbClr val="4BACC6">
                  <a:lumMod val="20000"/>
                  <a:lumOff val="80000"/>
                </a:srgbClr>
              </a:solidFill>
              <a:latin typeface="微軟正黑體" panose="020B0604030504040204" pitchFamily="34" charset="-120"/>
              <a:ea typeface="微軟正黑體" panose="020B0604030504040204" pitchFamily="34" charset="-120"/>
              <a:cs typeface="+mn-cs"/>
            </a:rPr>
            <a:t>專法</a:t>
          </a:r>
        </a:p>
      </dsp:txBody>
      <dsp:txXfrm>
        <a:off x="3433543" y="2802490"/>
        <a:ext cx="1362513" cy="1362513"/>
      </dsp:txXfrm>
    </dsp:sp>
    <dsp:sp modelId="{436F3E64-AB7B-4987-B660-05931D67FB86}">
      <dsp:nvSpPr>
        <dsp:cNvPr id="0" name=""/>
        <dsp:cNvSpPr/>
      </dsp:nvSpPr>
      <dsp:spPr>
        <a:xfrm rot="10372784">
          <a:off x="1278955" y="3452001"/>
          <a:ext cx="1783697" cy="549161"/>
        </a:xfrm>
        <a:prstGeom prst="lef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3C47346-FFB7-4F30-8932-97713412C971}">
      <dsp:nvSpPr>
        <dsp:cNvPr id="0" name=""/>
        <dsp:cNvSpPr/>
      </dsp:nvSpPr>
      <dsp:spPr>
        <a:xfrm>
          <a:off x="149553" y="3353779"/>
          <a:ext cx="2272559" cy="966700"/>
        </a:xfrm>
        <a:prstGeom prst="roundRect">
          <a:avLst>
            <a:gd name="adj" fmla="val 10000"/>
          </a:avLst>
        </a:prstGeom>
        <a:solidFill>
          <a:srgbClr val="C0504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ysClr val="window" lastClr="FFFFFF"/>
              </a:solidFill>
              <a:latin typeface="微軟正黑體" panose="020B0604030504040204" pitchFamily="34" charset="-120"/>
              <a:ea typeface="微軟正黑體" panose="020B0604030504040204" pitchFamily="34" charset="-120"/>
              <a:cs typeface="+mn-cs"/>
            </a:rPr>
            <a:t>產品特性</a:t>
          </a:r>
        </a:p>
      </dsp:txBody>
      <dsp:txXfrm>
        <a:off x="177867" y="3382093"/>
        <a:ext cx="2215931" cy="910072"/>
      </dsp:txXfrm>
    </dsp:sp>
    <dsp:sp modelId="{7FDA9CD8-90AA-401C-BD0D-D3CC25C50297}">
      <dsp:nvSpPr>
        <dsp:cNvPr id="0" name=""/>
        <dsp:cNvSpPr/>
      </dsp:nvSpPr>
      <dsp:spPr>
        <a:xfrm rot="13081212">
          <a:off x="1839535" y="2060998"/>
          <a:ext cx="1613487" cy="549161"/>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060BE1C-E08A-403E-AB2B-48DD076221AA}">
      <dsp:nvSpPr>
        <dsp:cNvPr id="0" name=""/>
        <dsp:cNvSpPr/>
      </dsp:nvSpPr>
      <dsp:spPr>
        <a:xfrm>
          <a:off x="874452" y="1355323"/>
          <a:ext cx="2272559" cy="966700"/>
        </a:xfrm>
        <a:prstGeom prst="roundRect">
          <a:avLst>
            <a:gd name="adj" fmla="val 10000"/>
          </a:avLst>
        </a:prstGeom>
        <a:solidFill>
          <a:srgbClr val="9BBB59">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ysClr val="window" lastClr="FFFFFF"/>
              </a:solidFill>
              <a:latin typeface="微軟正黑體" panose="020B0604030504040204" pitchFamily="34" charset="-120"/>
              <a:ea typeface="微軟正黑體" panose="020B0604030504040204" pitchFamily="34" charset="-120"/>
              <a:cs typeface="+mn-cs"/>
            </a:rPr>
            <a:t>國內立法例</a:t>
          </a:r>
        </a:p>
      </dsp:txBody>
      <dsp:txXfrm>
        <a:off x="902766" y="1383637"/>
        <a:ext cx="2215931" cy="910072"/>
      </dsp:txXfrm>
    </dsp:sp>
    <dsp:sp modelId="{008E82D0-1190-4637-81CA-27DFF2C566B1}">
      <dsp:nvSpPr>
        <dsp:cNvPr id="0" name=""/>
        <dsp:cNvSpPr/>
      </dsp:nvSpPr>
      <dsp:spPr>
        <a:xfrm rot="16200000">
          <a:off x="3211454" y="1237227"/>
          <a:ext cx="1806691" cy="549161"/>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8828392-4636-4E01-A934-4D911CC8E989}">
      <dsp:nvSpPr>
        <dsp:cNvPr id="0" name=""/>
        <dsp:cNvSpPr/>
      </dsp:nvSpPr>
      <dsp:spPr>
        <a:xfrm>
          <a:off x="2978520" y="125112"/>
          <a:ext cx="2272559" cy="966700"/>
        </a:xfrm>
        <a:prstGeom prst="roundRect">
          <a:avLst>
            <a:gd name="adj" fmla="val 10000"/>
          </a:avLst>
        </a:prstGeom>
        <a:solidFill>
          <a:srgbClr val="8064A2">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ysClr val="window" lastClr="FFFFFF"/>
              </a:solidFill>
              <a:latin typeface="微軟正黑體" panose="020B0604030504040204" pitchFamily="34" charset="-120"/>
              <a:ea typeface="微軟正黑體" panose="020B0604030504040204" pitchFamily="34" charset="-120"/>
              <a:cs typeface="+mn-cs"/>
            </a:rPr>
            <a:t>立法目的</a:t>
          </a:r>
        </a:p>
      </dsp:txBody>
      <dsp:txXfrm>
        <a:off x="3006834" y="153426"/>
        <a:ext cx="2215931" cy="910072"/>
      </dsp:txXfrm>
    </dsp:sp>
    <dsp:sp modelId="{86B8BBC5-8218-4B09-BC84-7962496AB62B}">
      <dsp:nvSpPr>
        <dsp:cNvPr id="0" name=""/>
        <dsp:cNvSpPr/>
      </dsp:nvSpPr>
      <dsp:spPr>
        <a:xfrm rot="19490379">
          <a:off x="4825142" y="2084950"/>
          <a:ext cx="1771356" cy="549161"/>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AA93C1-335E-461E-AAA8-28E4087297F3}">
      <dsp:nvSpPr>
        <dsp:cNvPr id="0" name=""/>
        <dsp:cNvSpPr/>
      </dsp:nvSpPr>
      <dsp:spPr>
        <a:xfrm>
          <a:off x="5298621" y="1366149"/>
          <a:ext cx="2272559" cy="966700"/>
        </a:xfrm>
        <a:prstGeom prst="roundRect">
          <a:avLst>
            <a:gd name="adj" fmla="val 10000"/>
          </a:avLst>
        </a:prstGeom>
        <a:solidFill>
          <a:srgbClr val="4BACC6">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ysClr val="window" lastClr="FFFFFF"/>
              </a:solidFill>
              <a:latin typeface="微軟正黑體" panose="020B0604030504040204" pitchFamily="34" charset="-120"/>
              <a:ea typeface="微軟正黑體" panose="020B0604030504040204" pitchFamily="34" charset="-120"/>
              <a:cs typeface="+mn-cs"/>
            </a:rPr>
            <a:t>國外立法例</a:t>
          </a:r>
        </a:p>
      </dsp:txBody>
      <dsp:txXfrm>
        <a:off x="5326935" y="1394463"/>
        <a:ext cx="2215931" cy="910072"/>
      </dsp:txXfrm>
    </dsp:sp>
    <dsp:sp modelId="{9F176D5D-14EB-4DDC-B301-883775B67401}">
      <dsp:nvSpPr>
        <dsp:cNvPr id="0" name=""/>
        <dsp:cNvSpPr/>
      </dsp:nvSpPr>
      <dsp:spPr>
        <a:xfrm rot="427216">
          <a:off x="5166946" y="3452001"/>
          <a:ext cx="1783697" cy="549161"/>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F12FB68-ADD0-495A-ACFD-97465DA3FBF2}">
      <dsp:nvSpPr>
        <dsp:cNvPr id="0" name=""/>
        <dsp:cNvSpPr/>
      </dsp:nvSpPr>
      <dsp:spPr>
        <a:xfrm>
          <a:off x="5807486" y="3353779"/>
          <a:ext cx="2272559" cy="966700"/>
        </a:xfrm>
        <a:prstGeom prst="roundRect">
          <a:avLst>
            <a:gd name="adj" fmla="val 10000"/>
          </a:avLst>
        </a:prstGeom>
        <a:solidFill>
          <a:srgbClr val="F79646">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ysClr val="window" lastClr="FFFFFF"/>
              </a:solidFill>
              <a:latin typeface="微軟正黑體" panose="020B0604030504040204" pitchFamily="34" charset="-120"/>
              <a:ea typeface="微軟正黑體" panose="020B0604030504040204" pitchFamily="34" charset="-120"/>
              <a:cs typeface="+mn-cs"/>
            </a:rPr>
            <a:t>利害關係人整體利益</a:t>
          </a:r>
        </a:p>
      </dsp:txBody>
      <dsp:txXfrm>
        <a:off x="5835800" y="3382093"/>
        <a:ext cx="2215931" cy="910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E2B85-E04F-4F05-95B4-250E2AF27289}">
      <dsp:nvSpPr>
        <dsp:cNvPr id="0" name=""/>
        <dsp:cNvSpPr/>
      </dsp:nvSpPr>
      <dsp:spPr>
        <a:xfrm>
          <a:off x="1902726" y="1375674"/>
          <a:ext cx="2520137" cy="2550129"/>
        </a:xfrm>
        <a:prstGeom prst="ellipse">
          <a:avLst/>
        </a:prstGeom>
        <a:solidFill>
          <a:srgbClr val="C0504D">
            <a:lumMod val="60000"/>
            <a:lumOff val="40000"/>
          </a:srgb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ysClr val="window" lastClr="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再生醫療製劑</a:t>
          </a:r>
        </a:p>
      </dsp:txBody>
      <dsp:txXfrm>
        <a:off x="2271792" y="1749132"/>
        <a:ext cx="1782005" cy="1803213"/>
      </dsp:txXfrm>
    </dsp:sp>
    <dsp:sp modelId="{B3FFC90C-51BA-4075-98E7-0A53173CD843}">
      <dsp:nvSpPr>
        <dsp:cNvPr id="0" name=""/>
        <dsp:cNvSpPr/>
      </dsp:nvSpPr>
      <dsp:spPr>
        <a:xfrm>
          <a:off x="2484258" y="206398"/>
          <a:ext cx="1357072" cy="1357072"/>
        </a:xfrm>
        <a:prstGeom prst="ellipse">
          <a:avLst/>
        </a:prstGeom>
        <a:solidFill>
          <a:srgbClr val="F79646">
            <a:lumMod val="40000"/>
            <a:lumOff val="6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細胞治療</a:t>
          </a:r>
        </a:p>
      </dsp:txBody>
      <dsp:txXfrm>
        <a:off x="2682997" y="405137"/>
        <a:ext cx="959594" cy="959594"/>
      </dsp:txXfrm>
    </dsp:sp>
    <dsp:sp modelId="{CBCF8B5B-6B52-4FC4-ACC6-C767F1D876C1}">
      <dsp:nvSpPr>
        <dsp:cNvPr id="0" name=""/>
        <dsp:cNvSpPr/>
      </dsp:nvSpPr>
      <dsp:spPr>
        <a:xfrm>
          <a:off x="4013490" y="2855105"/>
          <a:ext cx="1357072" cy="1357072"/>
        </a:xfrm>
        <a:prstGeom prst="ellipse">
          <a:avLst/>
        </a:prstGeom>
        <a:solidFill>
          <a:srgbClr val="F79646">
            <a:lumMod val="40000"/>
            <a:lumOff val="6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基因治療</a:t>
          </a:r>
        </a:p>
      </dsp:txBody>
      <dsp:txXfrm>
        <a:off x="4212229" y="3053844"/>
        <a:ext cx="959594" cy="959594"/>
      </dsp:txXfrm>
    </dsp:sp>
    <dsp:sp modelId="{E3F9476E-B0AD-41D1-A404-A642F90043C6}">
      <dsp:nvSpPr>
        <dsp:cNvPr id="0" name=""/>
        <dsp:cNvSpPr/>
      </dsp:nvSpPr>
      <dsp:spPr>
        <a:xfrm>
          <a:off x="955026" y="2855105"/>
          <a:ext cx="1357072" cy="1357072"/>
        </a:xfrm>
        <a:prstGeom prst="ellipse">
          <a:avLst/>
        </a:prstGeom>
        <a:solidFill>
          <a:srgbClr val="F79646">
            <a:lumMod val="40000"/>
            <a:lumOff val="6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ysClr val="windowText" lastClr="000000"/>
              </a:solidFill>
              <a:latin typeface="微軟正黑體" panose="020B0604030504040204" pitchFamily="34" charset="-120"/>
              <a:ea typeface="微軟正黑體" panose="020B0604030504040204" pitchFamily="34" charset="-120"/>
              <a:cs typeface="+mn-cs"/>
            </a:rPr>
            <a:t>組織工程</a:t>
          </a:r>
        </a:p>
      </dsp:txBody>
      <dsp:txXfrm>
        <a:off x="1153765" y="3053844"/>
        <a:ext cx="959594" cy="9595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541C7-0B7D-456E-9F81-92383733BA89}">
      <dsp:nvSpPr>
        <dsp:cNvPr id="0" name=""/>
        <dsp:cNvSpPr/>
      </dsp:nvSpPr>
      <dsp:spPr>
        <a:xfrm>
          <a:off x="0" y="259076"/>
          <a:ext cx="1800115" cy="720046"/>
        </a:xfrm>
        <a:prstGeom prst="chevron">
          <a:avLst/>
        </a:prstGeom>
        <a:solidFill>
          <a:srgbClr val="4BACC6">
            <a:shade val="50000"/>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zh-TW" altLang="en-US" sz="1600" b="1" kern="1200" dirty="0">
              <a:solidFill>
                <a:sysClr val="window" lastClr="FFFFFF"/>
              </a:solidFill>
              <a:effectLst>
                <a:glow rad="63500">
                  <a:srgbClr val="4F81BD">
                    <a:satMod val="1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強化上市後安全監控</a:t>
          </a:r>
        </a:p>
      </dsp:txBody>
      <dsp:txXfrm>
        <a:off x="360023" y="259076"/>
        <a:ext cx="1080069" cy="720046"/>
      </dsp:txXfrm>
    </dsp:sp>
    <dsp:sp modelId="{C631C3C6-A38C-493E-8D88-26FDC5515784}">
      <dsp:nvSpPr>
        <dsp:cNvPr id="0" name=""/>
        <dsp:cNvSpPr/>
      </dsp:nvSpPr>
      <dsp:spPr>
        <a:xfrm>
          <a:off x="0" y="1079928"/>
          <a:ext cx="1800115" cy="720046"/>
        </a:xfrm>
        <a:prstGeom prst="chevron">
          <a:avLst/>
        </a:prstGeom>
        <a:solidFill>
          <a:srgbClr val="4BACC6">
            <a:shade val="50000"/>
            <a:hueOff val="168648"/>
            <a:satOff val="-3730"/>
            <a:lumOff val="27991"/>
            <a:alphaOff val="0"/>
          </a:srgbClr>
        </a:solidFill>
        <a:ln w="25400" cap="flat" cmpd="sng" algn="ctr">
          <a:solidFill>
            <a:sysClr val="window" lastClr="FFFFFF">
              <a:hueOff val="0"/>
              <a:satOff val="0"/>
              <a:lumOff val="0"/>
              <a:alphaOff val="0"/>
            </a:sys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zh-TW" altLang="en-US" sz="1600" b="1" kern="1200" dirty="0">
              <a:solidFill>
                <a:sysClr val="window" lastClr="FFFFFF"/>
              </a:solidFill>
              <a:effectLst>
                <a:glow rad="63500">
                  <a:srgbClr val="4F81BD">
                    <a:satMod val="1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管控產品來源及流向</a:t>
          </a:r>
        </a:p>
      </dsp:txBody>
      <dsp:txXfrm>
        <a:off x="360023" y="1079928"/>
        <a:ext cx="1080069" cy="720046"/>
      </dsp:txXfrm>
    </dsp:sp>
    <dsp:sp modelId="{3AFE9A3E-E760-484A-94C5-89D48E6B6264}">
      <dsp:nvSpPr>
        <dsp:cNvPr id="0" name=""/>
        <dsp:cNvSpPr/>
      </dsp:nvSpPr>
      <dsp:spPr>
        <a:xfrm>
          <a:off x="0" y="1900781"/>
          <a:ext cx="1800115" cy="720046"/>
        </a:xfrm>
        <a:prstGeom prst="chevron">
          <a:avLst/>
        </a:prstGeom>
        <a:solidFill>
          <a:srgbClr val="4BACC6">
            <a:shade val="50000"/>
            <a:hueOff val="168648"/>
            <a:satOff val="-3730"/>
            <a:lumOff val="27991"/>
            <a:alphaOff val="0"/>
          </a:srgbClr>
        </a:solidFill>
        <a:ln w="25400" cap="flat" cmpd="sng" algn="ctr">
          <a:solidFill>
            <a:sysClr val="window" lastClr="FFFFFF">
              <a:hueOff val="0"/>
              <a:satOff val="0"/>
              <a:lumOff val="0"/>
              <a:alphaOff val="0"/>
            </a:sys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zh-TW" altLang="en-US" sz="1600" b="1" kern="1200">
              <a:solidFill>
                <a:sysClr val="window" lastClr="FFFFFF"/>
              </a:solidFill>
              <a:effectLst>
                <a:glow rad="63500">
                  <a:srgbClr val="4F81BD">
                    <a:satMod val="1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規範專屬製造及運銷</a:t>
          </a:r>
          <a:endParaRPr lang="zh-TW" altLang="en-US" sz="1600" b="1" kern="1200" dirty="0">
            <a:solidFill>
              <a:sysClr val="window" lastClr="FFFFFF"/>
            </a:solidFill>
            <a:effectLst>
              <a:glow rad="63500">
                <a:srgbClr val="4F81BD">
                  <a:satMod val="175000"/>
                  <a:alpha val="4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sp:txBody>
      <dsp:txXfrm>
        <a:off x="360023" y="1900781"/>
        <a:ext cx="1080069" cy="720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70084-1A7C-47E4-952C-2EB45E93007F}">
      <dsp:nvSpPr>
        <dsp:cNvPr id="0" name=""/>
        <dsp:cNvSpPr/>
      </dsp:nvSpPr>
      <dsp:spPr>
        <a:xfrm flipH="1">
          <a:off x="0" y="259200"/>
          <a:ext cx="1800000" cy="720000"/>
        </a:xfrm>
        <a:prstGeom prst="chevron">
          <a:avLst/>
        </a:prstGeom>
        <a:solidFill>
          <a:srgbClr val="9BBB59">
            <a:shade val="80000"/>
            <a:hueOff val="0"/>
            <a:satOff val="0"/>
            <a:lumOff val="0"/>
            <a:alphaOff val="0"/>
          </a:srgbClr>
        </a:solidFill>
        <a:ln w="25400" cap="flat" cmpd="sng" algn="ctr">
          <a:solidFill>
            <a:sysClr val="window" lastClr="FFFFFF">
              <a:hueOff val="0"/>
              <a:satOff val="0"/>
              <a:lumOff val="0"/>
              <a:alphaOff val="0"/>
            </a:sys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zh-TW" altLang="en-US" sz="1600" b="1" kern="1200" dirty="0">
              <a:solidFill>
                <a:sysClr val="window" lastClr="FFFFFF"/>
              </a:solidFill>
              <a:effectLst>
                <a:glow rad="101600">
                  <a:srgbClr val="9BBB59">
                    <a:lumMod val="50000"/>
                    <a:alpha val="6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制定有條件期限許可</a:t>
          </a:r>
        </a:p>
      </dsp:txBody>
      <dsp:txXfrm>
        <a:off x="360000" y="259200"/>
        <a:ext cx="1080000" cy="720000"/>
      </dsp:txXfrm>
    </dsp:sp>
    <dsp:sp modelId="{1D0FB23C-2B3B-482D-994B-C48F87FCBB72}">
      <dsp:nvSpPr>
        <dsp:cNvPr id="0" name=""/>
        <dsp:cNvSpPr/>
      </dsp:nvSpPr>
      <dsp:spPr>
        <a:xfrm flipH="1">
          <a:off x="0" y="1080000"/>
          <a:ext cx="1800000" cy="720000"/>
        </a:xfrm>
        <a:prstGeom prst="chevron">
          <a:avLst/>
        </a:prstGeom>
        <a:solidFill>
          <a:srgbClr val="9BBB59">
            <a:shade val="80000"/>
            <a:hueOff val="109454"/>
            <a:satOff val="-716"/>
            <a:lumOff val="12277"/>
            <a:alphaOff val="0"/>
          </a:srgbClr>
        </a:solidFill>
        <a:ln w="25400" cap="flat" cmpd="sng" algn="ctr">
          <a:solidFill>
            <a:sysClr val="window" lastClr="FFFFFF">
              <a:hueOff val="0"/>
              <a:satOff val="0"/>
              <a:lumOff val="0"/>
              <a:alphaOff val="0"/>
            </a:sys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zh-TW" altLang="en-US" sz="1600" b="1" kern="1200" dirty="0">
              <a:solidFill>
                <a:sysClr val="window" lastClr="FFFFFF"/>
              </a:solidFill>
              <a:effectLst>
                <a:glow rad="101600">
                  <a:srgbClr val="9BBB59">
                    <a:lumMod val="50000"/>
                    <a:alpha val="6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明定捐贈者合適性判定</a:t>
          </a:r>
        </a:p>
      </dsp:txBody>
      <dsp:txXfrm>
        <a:off x="360000" y="1080000"/>
        <a:ext cx="1080000" cy="720000"/>
      </dsp:txXfrm>
    </dsp:sp>
    <dsp:sp modelId="{56921DCF-DE31-483E-952C-5E7EDF415BC0}">
      <dsp:nvSpPr>
        <dsp:cNvPr id="0" name=""/>
        <dsp:cNvSpPr/>
      </dsp:nvSpPr>
      <dsp:spPr>
        <a:xfrm flipH="1">
          <a:off x="0" y="1900800"/>
          <a:ext cx="1800000" cy="720000"/>
        </a:xfrm>
        <a:prstGeom prst="chevron">
          <a:avLst/>
        </a:prstGeom>
        <a:solidFill>
          <a:srgbClr val="9BBB59">
            <a:shade val="80000"/>
            <a:hueOff val="218909"/>
            <a:satOff val="-1431"/>
            <a:lumOff val="24554"/>
            <a:alphaOff val="0"/>
          </a:srgbClr>
        </a:solidFill>
        <a:ln w="25400" cap="flat" cmpd="sng" algn="ctr">
          <a:solidFill>
            <a:sysClr val="window" lastClr="FFFFFF">
              <a:hueOff val="0"/>
              <a:satOff val="0"/>
              <a:lumOff val="0"/>
              <a:alphaOff val="0"/>
            </a:sys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zh-TW" altLang="en-US" sz="1600" b="1" kern="1200">
              <a:solidFill>
                <a:sysClr val="window" lastClr="FFFFFF"/>
              </a:solidFill>
              <a:effectLst>
                <a:glow rad="101600">
                  <a:srgbClr val="9BBB59">
                    <a:lumMod val="50000"/>
                    <a:alpha val="6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保障捐贈者權利義務</a:t>
          </a:r>
          <a:endParaRPr lang="zh-TW" altLang="en-US" sz="1600" b="1" kern="1200" dirty="0">
            <a:solidFill>
              <a:sysClr val="window" lastClr="FFFFFF"/>
            </a:solidFill>
            <a:effectLst>
              <a:glow rad="101600">
                <a:srgbClr val="9BBB59">
                  <a:lumMod val="50000"/>
                  <a:alpha val="60000"/>
                </a:srgb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sp:txBody>
      <dsp:txXfrm>
        <a:off x="360000" y="1900800"/>
        <a:ext cx="108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8A9CA10-CE85-4DE5-B6D1-D4C88AEE0C88}" type="datetimeFigureOut">
              <a:rPr lang="zh-HK" altLang="en-US" smtClean="0"/>
              <a:pPr/>
              <a:t>6/11/2018</a:t>
            </a:fld>
            <a:endParaRPr lang="zh-HK"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054A8F6-0281-4442-9F7B-F6C088C2B0E1}" type="slidenum">
              <a:rPr lang="zh-HK" altLang="en-US" smtClean="0"/>
              <a:pPr/>
              <a:t>‹#›</a:t>
            </a:fld>
            <a:endParaRPr lang="zh-HK" altLang="en-US"/>
          </a:p>
        </p:txBody>
      </p:sp>
    </p:spTree>
    <p:extLst>
      <p:ext uri="{BB962C8B-B14F-4D97-AF65-F5344CB8AC3E}">
        <p14:creationId xmlns:p14="http://schemas.microsoft.com/office/powerpoint/2010/main" val="163007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sz="1400" dirty="0"/>
          </a:p>
        </p:txBody>
      </p:sp>
      <p:sp>
        <p:nvSpPr>
          <p:cNvPr id="4" name="投影片編號版面配置區 3"/>
          <p:cNvSpPr>
            <a:spLocks noGrp="1"/>
          </p:cNvSpPr>
          <p:nvPr>
            <p:ph type="sldNum" sz="quarter" idx="10"/>
          </p:nvPr>
        </p:nvSpPr>
        <p:spPr/>
        <p:txBody>
          <a:bodyPr/>
          <a:lstStyle/>
          <a:p>
            <a:fld id="{3054A8F6-0281-4442-9F7B-F6C088C2B0E1}" type="slidenum">
              <a:rPr lang="zh-HK" altLang="en-US" smtClean="0">
                <a:solidFill>
                  <a:prstClr val="black"/>
                </a:solidFill>
              </a:rPr>
              <a:pPr/>
              <a:t>1</a:t>
            </a:fld>
            <a:endParaRPr lang="zh-HK" altLang="en-US">
              <a:solidFill>
                <a:prstClr val="black"/>
              </a:solidFill>
            </a:endParaRPr>
          </a:p>
        </p:txBody>
      </p:sp>
    </p:spTree>
    <p:extLst>
      <p:ext uri="{BB962C8B-B14F-4D97-AF65-F5344CB8AC3E}">
        <p14:creationId xmlns:p14="http://schemas.microsoft.com/office/powerpoint/2010/main" val="176294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54F8F672-F0B6-4F92-A55C-C89F8F442BE0}" type="slidenum">
              <a:rPr lang="en-US" altLang="zh-TW" smtClean="0">
                <a:solidFill>
                  <a:prstClr val="black"/>
                </a:solidFill>
              </a:rPr>
              <a:pPr>
                <a:defRPr/>
              </a:pPr>
              <a:t>19</a:t>
            </a:fld>
            <a:endParaRPr lang="en-US" altLang="zh-TW">
              <a:solidFill>
                <a:prstClr val="black"/>
              </a:solidFill>
            </a:endParaRPr>
          </a:p>
        </p:txBody>
      </p:sp>
    </p:spTree>
    <p:extLst>
      <p:ext uri="{BB962C8B-B14F-4D97-AF65-F5344CB8AC3E}">
        <p14:creationId xmlns:p14="http://schemas.microsoft.com/office/powerpoint/2010/main" val="390799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dirty="0"/>
              <a:t>再生醫療製劑屬藥事法第六條規定之藥品，考量再生醫療製劑之成分異質性、製程特殊性及治療複雜性，風險管控有別於化學或生物製劑，現行法規無法完全涵蓋或一體適用。因此，為確保再生醫療製劑之品質、安全性及有效性，並維護病人接受治療之權益，草案針對再生醫療製劑之捐贈者合適性評估、知情同意、查驗登記及製造運銷、上市後安全監控強化等，加以規範。</a:t>
            </a:r>
            <a:endParaRPr lang="en-US" altLang="zh-TW"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dirty="0"/>
              <a:t>本條例未規定者，如藥商管理、廣告管理、稽查、取締及部分罰則等，依藥事法規定辦理。</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zh-TW" altLang="en-US" dirty="0"/>
          </a:p>
        </p:txBody>
      </p:sp>
      <p:sp>
        <p:nvSpPr>
          <p:cNvPr id="4" name="投影片編號版面配置區 3"/>
          <p:cNvSpPr>
            <a:spLocks noGrp="1"/>
          </p:cNvSpPr>
          <p:nvPr>
            <p:ph type="sldNum" sz="quarter" idx="10"/>
          </p:nvPr>
        </p:nvSpPr>
        <p:spPr/>
        <p:txBody>
          <a:bodyPr/>
          <a:lstStyle/>
          <a:p>
            <a:fld id="{3054A8F6-0281-4442-9F7B-F6C088C2B0E1}" type="slidenum">
              <a:rPr lang="zh-HK" altLang="en-US" smtClean="0">
                <a:solidFill>
                  <a:prstClr val="black"/>
                </a:solidFill>
              </a:rPr>
              <a:pPr/>
              <a:t>20</a:t>
            </a:fld>
            <a:endParaRPr lang="zh-HK" altLang="en-US">
              <a:solidFill>
                <a:prstClr val="black"/>
              </a:solidFill>
            </a:endParaRPr>
          </a:p>
        </p:txBody>
      </p:sp>
    </p:spTree>
    <p:extLst>
      <p:ext uri="{BB962C8B-B14F-4D97-AF65-F5344CB8AC3E}">
        <p14:creationId xmlns:p14="http://schemas.microsoft.com/office/powerpoint/2010/main" val="106019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054A8F6-0281-4442-9F7B-F6C088C2B0E1}" type="slidenum">
              <a:rPr lang="zh-HK" altLang="en-US" smtClean="0"/>
              <a:pPr/>
              <a:t>2</a:t>
            </a:fld>
            <a:endParaRPr lang="zh-HK" altLang="en-US"/>
          </a:p>
        </p:txBody>
      </p:sp>
    </p:spTree>
    <p:extLst>
      <p:ext uri="{BB962C8B-B14F-4D97-AF65-F5344CB8AC3E}">
        <p14:creationId xmlns:p14="http://schemas.microsoft.com/office/powerpoint/2010/main" val="92578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再生醫療為一個新興的醫學領域，利用自體或異體細胞，製作身體器官組織，用以修復或是替換體內的因疾病、外傷而受損的器官或組織。</a:t>
            </a:r>
            <a:endParaRPr lang="en-US" altLang="zh-TW" dirty="0"/>
          </a:p>
          <a:p>
            <a:r>
              <a:rPr lang="zh-TW" altLang="en-US" dirty="0"/>
              <a:t>另外，應用於基因治療的部分，將針對幹細胞直接修正它的基因缺陷，然後再繁衍出具有正常基因的新細胞，繁衍到全身。</a:t>
            </a:r>
            <a:endParaRPr lang="en-US" altLang="zh-TW" dirty="0"/>
          </a:p>
          <a:p>
            <a:r>
              <a:rPr lang="zh-TW" altLang="en-US" dirty="0"/>
              <a:t>這些新興治療方式為傳統化學或生物藥品無法治癒的疾病帶來一線生機，目前研究利用細胞、基因治療的疾病態樣非常廣泛，如圖示。</a:t>
            </a:r>
            <a:endParaRPr lang="en-US" altLang="zh-TW" dirty="0"/>
          </a:p>
        </p:txBody>
      </p:sp>
      <p:sp>
        <p:nvSpPr>
          <p:cNvPr id="4" name="投影片編號版面配置區 3"/>
          <p:cNvSpPr>
            <a:spLocks noGrp="1"/>
          </p:cNvSpPr>
          <p:nvPr>
            <p:ph type="sldNum" sz="quarter" idx="10"/>
          </p:nvPr>
        </p:nvSpPr>
        <p:spPr/>
        <p:txBody>
          <a:bodyPr/>
          <a:lstStyle/>
          <a:p>
            <a:fld id="{3054A8F6-0281-4442-9F7B-F6C088C2B0E1}" type="slidenum">
              <a:rPr lang="zh-HK" altLang="en-US" smtClean="0">
                <a:solidFill>
                  <a:prstClr val="black"/>
                </a:solidFill>
              </a:rPr>
              <a:pPr/>
              <a:t>3</a:t>
            </a:fld>
            <a:endParaRPr lang="zh-HK" altLang="en-US">
              <a:solidFill>
                <a:prstClr val="black"/>
              </a:solidFill>
            </a:endParaRPr>
          </a:p>
        </p:txBody>
      </p:sp>
    </p:spTree>
    <p:extLst>
      <p:ext uri="{BB962C8B-B14F-4D97-AF65-F5344CB8AC3E}">
        <p14:creationId xmlns:p14="http://schemas.microsoft.com/office/powerpoint/2010/main" val="201281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b="0" dirty="0">
                <a:latin typeface="微軟正黑體" panose="020B0604030504040204" pitchFamily="34" charset="-120"/>
                <a:ea typeface="微軟正黑體" panose="020B0604030504040204" pitchFamily="34" charset="-120"/>
              </a:rPr>
              <a:t>各國再生醫療管理方式不一，大部分</a:t>
            </a:r>
            <a:r>
              <a:rPr lang="zh-TW" altLang="en-US" sz="1200" b="0" dirty="0">
                <a:solidFill>
                  <a:srgbClr val="FF0000"/>
                </a:solidFill>
                <a:latin typeface="微軟正黑體" panose="020B0604030504040204" pitchFamily="34" charset="-120"/>
                <a:ea typeface="微軟正黑體" panose="020B0604030504040204" pitchFamily="34" charset="-120"/>
              </a:rPr>
              <a:t>以</a:t>
            </a:r>
            <a:r>
              <a:rPr lang="zh-TW" altLang="en-US" sz="1200" b="1" dirty="0">
                <a:solidFill>
                  <a:srgbClr val="FF0000"/>
                </a:solidFill>
                <a:latin typeface="微軟正黑體" panose="020B0604030504040204" pitchFamily="34" charset="-120"/>
                <a:ea typeface="微軟正黑體" panose="020B0604030504040204" pitchFamily="34" charset="-120"/>
              </a:rPr>
              <a:t>產品管理</a:t>
            </a:r>
            <a:r>
              <a:rPr lang="zh-TW" altLang="en-US" sz="1200" b="0" dirty="0">
                <a:solidFill>
                  <a:srgbClr val="FF0000"/>
                </a:solidFill>
                <a:latin typeface="微軟正黑體" panose="020B0604030504040204" pitchFamily="34" charset="-120"/>
                <a:ea typeface="微軟正黑體" panose="020B0604030504040204" pitchFamily="34" charset="-120"/>
              </a:rPr>
              <a:t>為主，但設定例外情況非產品列管。僅有日本以雙法雙軌管理，目前我國參考日本分流方式管理</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sz="1200" b="0" dirty="0">
                <a:solidFill>
                  <a:srgbClr val="FF0000"/>
                </a:solidFill>
                <a:latin typeface="微軟正黑體" panose="020B0604030504040204" pitchFamily="34" charset="-120"/>
                <a:ea typeface="微軟正黑體" panose="020B0604030504040204" pitchFamily="34" charset="-120"/>
              </a:rPr>
              <a:t>分為醫療技術及產品</a:t>
            </a:r>
            <a:r>
              <a:rPr lang="en-US" altLang="zh-TW" sz="1200" b="0" dirty="0">
                <a:solidFill>
                  <a:srgbClr val="FF0000"/>
                </a:solidFill>
                <a:latin typeface="微軟正黑體" panose="020B0604030504040204" pitchFamily="34" charset="-120"/>
                <a:ea typeface="微軟正黑體" panose="020B0604030504040204" pitchFamily="34" charset="-120"/>
              </a:rPr>
              <a:t>)</a:t>
            </a:r>
            <a:r>
              <a:rPr lang="zh-TW" altLang="en-US" sz="1200" b="0" dirty="0">
                <a:solidFill>
                  <a:srgbClr val="FF0000"/>
                </a:solidFill>
                <a:latin typeface="微軟正黑體" panose="020B0604030504040204" pitchFamily="34" charset="-120"/>
                <a:ea typeface="微軟正黑體" panose="020B0604030504040204" pitchFamily="34" charset="-120"/>
              </a:rPr>
              <a:t>。</a:t>
            </a:r>
            <a:endParaRPr lang="en-US" altLang="zh-TW" sz="1200" b="0" dirty="0">
              <a:solidFill>
                <a:srgbClr val="FF0000"/>
              </a:solidFill>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200" b="0" dirty="0">
                <a:solidFill>
                  <a:srgbClr val="FF0000"/>
                </a:solidFill>
                <a:latin typeface="微軟正黑體" panose="020B0604030504040204" pitchFamily="34" charset="-120"/>
                <a:ea typeface="微軟正黑體" panose="020B0604030504040204" pitchFamily="34" charset="-120"/>
              </a:rPr>
              <a:t>日本由厚勞省醫政局依</a:t>
            </a:r>
            <a:r>
              <a:rPr lang="zh-TW" altLang="en-US" sz="1200" b="0" dirty="0">
                <a:solidFill>
                  <a:srgbClr val="008000"/>
                </a:solidFill>
                <a:effectLst/>
                <a:latin typeface="微軟正黑體" panose="020B0604030504040204" pitchFamily="34" charset="-120"/>
                <a:ea typeface="微軟正黑體" panose="020B0604030504040204" pitchFamily="34" charset="-120"/>
              </a:rPr>
              <a:t>再生醫療等安全性確保法負責</a:t>
            </a:r>
            <a:r>
              <a:rPr lang="zh-TW" altLang="en-US" sz="1200" b="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自由診療</a:t>
            </a:r>
            <a:r>
              <a:rPr lang="en-US" altLang="zh-TW" sz="1200" b="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醫療技術</a:t>
            </a:r>
            <a:r>
              <a:rPr lang="en-US" altLang="zh-TW" sz="1200" b="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及臨床研究</a:t>
            </a:r>
            <a:r>
              <a:rPr lang="zh-TW" altLang="en-US" sz="1200" b="0" dirty="0">
                <a:solidFill>
                  <a:srgbClr val="FF0000"/>
                </a:solidFill>
                <a:latin typeface="微軟正黑體" panose="020B0604030504040204" pitchFamily="34" charset="-120"/>
                <a:ea typeface="微軟正黑體" panose="020B0604030504040204" pitchFamily="34" charset="-120"/>
              </a:rPr>
              <a:t>的業務；</a:t>
            </a:r>
            <a:r>
              <a:rPr lang="zh-TW" altLang="en-US" sz="1200" b="0" dirty="0">
                <a:solidFill>
                  <a:srgbClr val="000000"/>
                </a:solidFill>
                <a:latin typeface="微軟正黑體" panose="020B0604030504040204" pitchFamily="34" charset="-120"/>
                <a:ea typeface="微軟正黑體" panose="020B0604030504040204" pitchFamily="34" charset="-120"/>
              </a:rPr>
              <a:t>醫藥食品局</a:t>
            </a:r>
            <a:r>
              <a:rPr lang="zh-TW" altLang="en-US" sz="1200" b="0" baseline="0" dirty="0">
                <a:solidFill>
                  <a:srgbClr val="000000"/>
                </a:solidFill>
                <a:latin typeface="微軟正黑體" panose="020B0604030504040204" pitchFamily="34" charset="-120"/>
                <a:ea typeface="微軟正黑體" panose="020B0604030504040204" pitchFamily="34" charset="-120"/>
              </a:rPr>
              <a:t> </a:t>
            </a:r>
            <a:r>
              <a:rPr lang="en-US" altLang="zh-TW" sz="1200" b="0" dirty="0">
                <a:solidFill>
                  <a:srgbClr val="000000"/>
                </a:solidFill>
                <a:latin typeface="微軟正黑體" panose="020B0604030504040204" pitchFamily="34" charset="-120"/>
                <a:ea typeface="微軟正黑體" panose="020B0604030504040204" pitchFamily="34" charset="-120"/>
              </a:rPr>
              <a:t>(PMDA)</a:t>
            </a:r>
            <a:r>
              <a:rPr lang="zh-TW" altLang="en-US" sz="1200" b="0" dirty="0">
                <a:solidFill>
                  <a:srgbClr val="000000"/>
                </a:solidFill>
                <a:latin typeface="微軟正黑體" panose="020B0604030504040204" pitchFamily="34" charset="-120"/>
                <a:ea typeface="微軟正黑體" panose="020B0604030504040204" pitchFamily="34" charset="-120"/>
              </a:rPr>
              <a:t>則將</a:t>
            </a:r>
            <a:r>
              <a:rPr lang="zh-TW" altLang="en-US" sz="1200" b="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再生醫學產品納入藥機法</a:t>
            </a:r>
            <a:r>
              <a:rPr lang="en-US" altLang="zh-TW" sz="1200" b="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相當藥事法</a:t>
            </a:r>
            <a:r>
              <a:rPr lang="en-US" altLang="zh-TW" sz="1200" b="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管理，比照藥品方式，</a:t>
            </a:r>
            <a:r>
              <a:rPr lang="zh-TW" altLang="en-US" sz="1200" b="0" dirty="0">
                <a:solidFill>
                  <a:srgbClr val="000000"/>
                </a:solidFill>
                <a:effectLst/>
                <a:latin typeface="微軟正黑體" panose="020B0604030504040204" pitchFamily="34" charset="-120"/>
                <a:ea typeface="微軟正黑體" panose="020B0604030504040204" pitchFamily="34" charset="-120"/>
              </a:rPr>
              <a:t>須執行臨床試驗</a:t>
            </a:r>
            <a:r>
              <a:rPr lang="en-US" altLang="zh-TW" sz="1200" b="0" dirty="0">
                <a:solidFill>
                  <a:srgbClr val="000000"/>
                </a:solidFill>
                <a:effectLst/>
                <a:latin typeface="微軟正黑體" panose="020B0604030504040204" pitchFamily="34" charset="-120"/>
                <a:ea typeface="微軟正黑體" panose="020B0604030504040204" pitchFamily="34" charset="-120"/>
              </a:rPr>
              <a:t>(IND)</a:t>
            </a:r>
            <a:r>
              <a:rPr lang="zh-TW" altLang="en-US" sz="1200" b="0" dirty="0">
                <a:solidFill>
                  <a:srgbClr val="000000"/>
                </a:solidFill>
                <a:effectLst/>
                <a:latin typeface="微軟正黑體" panose="020B0604030504040204" pitchFamily="34" charset="-120"/>
                <a:ea typeface="微軟正黑體" panose="020B0604030504040204" pitchFamily="34" charset="-120"/>
              </a:rPr>
              <a:t>及查驗登記申請</a:t>
            </a:r>
            <a:r>
              <a:rPr lang="en-US" altLang="zh-TW" sz="1200" b="0" dirty="0">
                <a:solidFill>
                  <a:srgbClr val="000000"/>
                </a:solidFill>
                <a:effectLst/>
                <a:latin typeface="微軟正黑體" panose="020B0604030504040204" pitchFamily="34" charset="-120"/>
                <a:ea typeface="微軟正黑體" panose="020B0604030504040204" pitchFamily="34" charset="-120"/>
              </a:rPr>
              <a:t>(NDA)</a:t>
            </a:r>
            <a:r>
              <a:rPr lang="zh-TW" altLang="en-US" sz="1200" b="0" dirty="0">
                <a:solidFill>
                  <a:srgbClr val="000000"/>
                </a:solidFill>
                <a:effectLst/>
                <a:latin typeface="微軟正黑體" panose="020B0604030504040204" pitchFamily="34" charset="-120"/>
                <a:ea typeface="微軟正黑體" panose="020B0604030504040204" pitchFamily="34" charset="-120"/>
              </a:rPr>
              <a:t> 。</a:t>
            </a:r>
            <a:endParaRPr lang="en-US" altLang="zh-TW" sz="1200" b="0" dirty="0">
              <a:solidFill>
                <a:srgbClr val="000000"/>
              </a:solidFill>
              <a:effectLst/>
              <a:latin typeface="微軟正黑體" panose="020B0604030504040204" pitchFamily="34" charset="-120"/>
              <a:ea typeface="微軟正黑體" panose="020B0604030504040204" pitchFamily="34" charset="-12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200" b="0" dirty="0">
                <a:solidFill>
                  <a:srgbClr val="FF0000"/>
                </a:solidFill>
                <a:latin typeface="微軟正黑體" panose="020B0604030504040204" pitchFamily="34" charset="-120"/>
                <a:ea typeface="微軟正黑體" panose="020B0604030504040204" pitchFamily="34" charset="-120"/>
              </a:rPr>
              <a:t>韓國將再生醫療產品納入藥事法管理，比照生物藥品管理方式。</a:t>
            </a:r>
            <a:endParaRPr lang="en-US" altLang="zh-TW" sz="1200" b="0" dirty="0">
              <a:solidFill>
                <a:srgbClr val="FF0000"/>
              </a:solidFill>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200" b="0" dirty="0">
                <a:solidFill>
                  <a:srgbClr val="FF0000"/>
                </a:solidFill>
                <a:latin typeface="微軟正黑體" panose="020B0604030504040204" pitchFamily="34" charset="-120"/>
                <a:ea typeface="微軟正黑體" panose="020B0604030504040204" pitchFamily="34" charset="-120"/>
              </a:rPr>
              <a:t>美國在</a:t>
            </a:r>
            <a:r>
              <a:rPr lang="zh-TW" altLang="en-US" sz="1200" b="0" dirty="0">
                <a:solidFill>
                  <a:srgbClr val="000000"/>
                </a:solidFill>
                <a:effectLst/>
                <a:latin typeface="微軟正黑體" panose="020B0604030504040204" pitchFamily="34" charset="-120"/>
                <a:ea typeface="微軟正黑體" panose="020B0604030504040204" pitchFamily="34" charset="-120"/>
              </a:rPr>
              <a:t>公共衛生服務法定義</a:t>
            </a:r>
            <a:r>
              <a:rPr kumimoji="0" lang="zh-TW" altLang="en-US" sz="1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人類細胞組織物</a:t>
            </a:r>
            <a:r>
              <a:rPr kumimoji="0" lang="en-US" altLang="zh-TW" sz="1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(HCT/Ps)</a:t>
            </a:r>
            <a:r>
              <a:rPr kumimoji="0" lang="zh-TW" altLang="en-US" sz="1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，並依風險程度管理，低風險</a:t>
            </a:r>
            <a:r>
              <a:rPr kumimoji="0" lang="en-US" altLang="zh-TW" sz="1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1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大部分為組織</a:t>
            </a:r>
            <a:r>
              <a:rPr kumimoji="0" lang="en-US" altLang="zh-TW" sz="1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1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依循</a:t>
            </a:r>
            <a:r>
              <a:rPr kumimoji="0" lang="en-US" altLang="zh-TW" sz="1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PHS361regulation</a:t>
            </a:r>
            <a:r>
              <a:rPr kumimoji="0" lang="zh-TW" altLang="en-US" sz="1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方式；高風險則以依循</a:t>
            </a:r>
            <a:r>
              <a:rPr kumimoji="0" lang="en-US" altLang="zh-TW" sz="1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PHS361regulation</a:t>
            </a:r>
            <a:r>
              <a:rPr kumimoji="0" lang="zh-TW" altLang="en-US" sz="1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方式，</a:t>
            </a:r>
            <a:r>
              <a:rPr lang="zh-TW" altLang="en-US" sz="1200" b="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比照藥品方式，</a:t>
            </a:r>
            <a:r>
              <a:rPr lang="zh-TW" altLang="en-US" sz="1200" b="0" dirty="0">
                <a:solidFill>
                  <a:srgbClr val="000000"/>
                </a:solidFill>
                <a:effectLst/>
                <a:latin typeface="微軟正黑體" panose="020B0604030504040204" pitchFamily="34" charset="-120"/>
                <a:ea typeface="微軟正黑體" panose="020B0604030504040204" pitchFamily="34" charset="-120"/>
              </a:rPr>
              <a:t>須執行臨床試驗</a:t>
            </a:r>
            <a:r>
              <a:rPr lang="en-US" altLang="zh-TW" sz="1200" b="0" dirty="0">
                <a:solidFill>
                  <a:srgbClr val="000000"/>
                </a:solidFill>
                <a:effectLst/>
                <a:latin typeface="微軟正黑體" panose="020B0604030504040204" pitchFamily="34" charset="-120"/>
                <a:ea typeface="微軟正黑體" panose="020B0604030504040204" pitchFamily="34" charset="-120"/>
              </a:rPr>
              <a:t>(IND)</a:t>
            </a:r>
            <a:r>
              <a:rPr lang="zh-TW" altLang="en-US" sz="1200" b="0" dirty="0">
                <a:solidFill>
                  <a:srgbClr val="000000"/>
                </a:solidFill>
                <a:effectLst/>
                <a:latin typeface="微軟正黑體" panose="020B0604030504040204" pitchFamily="34" charset="-120"/>
                <a:ea typeface="微軟正黑體" panose="020B0604030504040204" pitchFamily="34" charset="-120"/>
              </a:rPr>
              <a:t>及查驗登記申請</a:t>
            </a:r>
            <a:r>
              <a:rPr lang="en-US" altLang="zh-TW" sz="1200" b="0" dirty="0">
                <a:solidFill>
                  <a:srgbClr val="000000"/>
                </a:solidFill>
                <a:effectLst/>
                <a:latin typeface="微軟正黑體" panose="020B0604030504040204" pitchFamily="34" charset="-120"/>
                <a:ea typeface="微軟正黑體" panose="020B0604030504040204" pitchFamily="34" charset="-120"/>
              </a:rPr>
              <a:t>(NDA)</a:t>
            </a:r>
            <a:r>
              <a:rPr lang="zh-TW" altLang="en-US" sz="1200" b="0" dirty="0">
                <a:solidFill>
                  <a:srgbClr val="000000"/>
                </a:solidFill>
                <a:effectLst/>
                <a:latin typeface="微軟正黑體" panose="020B0604030504040204" pitchFamily="34" charset="-120"/>
                <a:ea typeface="微軟正黑體" panose="020B0604030504040204" pitchFamily="34" charset="-120"/>
              </a:rPr>
              <a:t> 。另在</a:t>
            </a:r>
            <a:r>
              <a:rPr lang="en-US" altLang="zh-TW" sz="1200" b="0" dirty="0">
                <a:solidFill>
                  <a:srgbClr val="000000"/>
                </a:solidFill>
                <a:effectLst/>
                <a:latin typeface="微軟正黑體" panose="020B0604030504040204" pitchFamily="34" charset="-120"/>
                <a:ea typeface="微軟正黑體" panose="020B0604030504040204" pitchFamily="34" charset="-120"/>
              </a:rPr>
              <a:t>2016</a:t>
            </a:r>
            <a:r>
              <a:rPr lang="zh-TW" altLang="en-US" sz="1200" b="0" dirty="0">
                <a:solidFill>
                  <a:srgbClr val="000000"/>
                </a:solidFill>
                <a:effectLst/>
                <a:latin typeface="微軟正黑體" panose="020B0604030504040204" pitchFamily="34" charset="-120"/>
                <a:ea typeface="微軟正黑體" panose="020B0604030504040204" pitchFamily="34" charset="-120"/>
              </a:rPr>
              <a:t>年</a:t>
            </a:r>
            <a:r>
              <a:rPr lang="en-US" altLang="zh-TW" sz="1200" b="0" dirty="0">
                <a:solidFill>
                  <a:srgbClr val="000000"/>
                </a:solidFill>
                <a:effectLst/>
                <a:latin typeface="微軟正黑體" panose="020B0604030504040204" pitchFamily="34" charset="-120"/>
                <a:ea typeface="微軟正黑體" panose="020B0604030504040204" pitchFamily="34" charset="-120"/>
              </a:rPr>
              <a:t>21</a:t>
            </a:r>
            <a:r>
              <a:rPr lang="zh-TW" altLang="en-US" sz="1200" b="0" dirty="0">
                <a:solidFill>
                  <a:srgbClr val="000000"/>
                </a:solidFill>
                <a:effectLst/>
                <a:latin typeface="微軟正黑體" panose="020B0604030504040204" pitchFamily="34" charset="-120"/>
                <a:ea typeface="微軟正黑體" panose="020B0604030504040204" pitchFamily="34" charset="-120"/>
              </a:rPr>
              <a:t>世紀醫療法為促進再生醫療發展，制定再生醫學先進療法認定機制及審查規範，以協助加速研發再生醫學產品上市。</a:t>
            </a:r>
            <a:endParaRPr lang="en-US" altLang="zh-TW" sz="1200" b="0" dirty="0">
              <a:solidFill>
                <a:srgbClr val="000000"/>
              </a:solidFill>
              <a:effectLst/>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200" b="0" dirty="0">
                <a:solidFill>
                  <a:srgbClr val="000000"/>
                </a:solidFill>
                <a:effectLst/>
                <a:latin typeface="微軟正黑體" panose="020B0604030504040204" pitchFamily="34" charset="-120"/>
                <a:ea typeface="微軟正黑體" panose="020B0604030504040204" pitchFamily="34" charset="-120"/>
              </a:rPr>
              <a:t>歐盟於</a:t>
            </a:r>
            <a:r>
              <a:rPr lang="en-US" altLang="zh-TW" sz="1200" b="0" dirty="0">
                <a:solidFill>
                  <a:srgbClr val="000000"/>
                </a:solidFill>
                <a:effectLst/>
                <a:latin typeface="微軟正黑體" panose="020B0604030504040204" pitchFamily="34" charset="-120"/>
                <a:ea typeface="微軟正黑體" panose="020B0604030504040204" pitchFamily="34" charset="-120"/>
              </a:rPr>
              <a:t>Directive 2003/63/EC</a:t>
            </a:r>
            <a:r>
              <a:rPr lang="zh-TW" altLang="en-US" sz="1200" b="0" dirty="0">
                <a:solidFill>
                  <a:srgbClr val="000000"/>
                </a:solidFill>
                <a:effectLst/>
                <a:latin typeface="微軟正黑體" panose="020B0604030504040204" pitchFamily="34" charset="-120"/>
                <a:ea typeface="微軟正黑體" panose="020B0604030504040204" pitchFamily="34" charset="-120"/>
              </a:rPr>
              <a:t>及</a:t>
            </a:r>
            <a:r>
              <a:rPr lang="en-US" altLang="zh-TW" sz="1200" b="0" dirty="0">
                <a:solidFill>
                  <a:srgbClr val="000000"/>
                </a:solidFill>
                <a:effectLst/>
                <a:latin typeface="微軟正黑體" panose="020B0604030504040204" pitchFamily="34" charset="-120"/>
                <a:ea typeface="微軟正黑體" panose="020B0604030504040204" pitchFamily="34" charset="-120"/>
              </a:rPr>
              <a:t>Regulation 1394/2007</a:t>
            </a:r>
            <a:r>
              <a:rPr lang="zh-TW" altLang="en-US" sz="1200" b="0" dirty="0">
                <a:solidFill>
                  <a:srgbClr val="000000"/>
                </a:solidFill>
                <a:effectLst/>
                <a:latin typeface="微軟正黑體" panose="020B0604030504040204" pitchFamily="34" charset="-120"/>
                <a:ea typeface="微軟正黑體" panose="020B0604030504040204" pitchFamily="34" charset="-120"/>
              </a:rPr>
              <a:t>，明定先進治療產品包含細胞治療產品、基因治療產品及組織工程產品</a:t>
            </a:r>
            <a:r>
              <a:rPr lang="zh-TW" altLang="en-US" sz="1200" b="0" dirty="0">
                <a:solidFill>
                  <a:srgbClr val="000000"/>
                </a:solidFill>
                <a:effectLst/>
                <a:latin typeface="微軟正黑體"/>
                <a:ea typeface="微軟正黑體"/>
              </a:rPr>
              <a:t>，另外，</a:t>
            </a:r>
            <a:r>
              <a:rPr lang="en-US" altLang="zh-TW" sz="1200" b="0" dirty="0">
                <a:solidFill>
                  <a:srgbClr val="000000"/>
                </a:solidFill>
                <a:effectLst/>
                <a:latin typeface="微軟正黑體"/>
                <a:ea typeface="微軟正黑體"/>
              </a:rPr>
              <a:t>Hospital exemption</a:t>
            </a:r>
            <a:r>
              <a:rPr lang="zh-TW" altLang="en-US" sz="1200" b="0" dirty="0">
                <a:solidFill>
                  <a:srgbClr val="000000"/>
                </a:solidFill>
                <a:effectLst/>
                <a:latin typeface="微軟正黑體"/>
                <a:ea typeface="微軟正黑體"/>
              </a:rPr>
              <a:t>屬客製化醫療，授權由各會員國管理，並由醫療機構內特定醫生負責。</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zh-TW" altLang="en-US" sz="1200" b="0" dirty="0">
              <a:solidFill>
                <a:srgbClr val="000000"/>
              </a:solidFill>
              <a:effectLst/>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054A8F6-0281-4442-9F7B-F6C088C2B0E1}" type="slidenum">
              <a:rPr lang="zh-HK" altLang="en-US" smtClean="0">
                <a:solidFill>
                  <a:prstClr val="black"/>
                </a:solidFill>
              </a:rPr>
              <a:pPr/>
              <a:t>4</a:t>
            </a:fld>
            <a:endParaRPr lang="zh-HK" altLang="en-US">
              <a:solidFill>
                <a:prstClr val="black"/>
              </a:solidFill>
            </a:endParaRPr>
          </a:p>
        </p:txBody>
      </p:sp>
    </p:spTree>
    <p:extLst>
      <p:ext uri="{BB962C8B-B14F-4D97-AF65-F5344CB8AC3E}">
        <p14:creationId xmlns:p14="http://schemas.microsoft.com/office/powerpoint/2010/main" val="3344108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7A48DA9-255D-4021-9152-50E7A9D6F49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7433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054A8F6-0281-4442-9F7B-F6C088C2B0E1}" type="slidenum">
              <a:rPr lang="zh-HK" altLang="en-US" smtClean="0">
                <a:solidFill>
                  <a:prstClr val="black"/>
                </a:solidFill>
              </a:rPr>
              <a:pPr/>
              <a:t>10</a:t>
            </a:fld>
            <a:endParaRPr lang="zh-HK" altLang="en-US">
              <a:solidFill>
                <a:prstClr val="black"/>
              </a:solidFill>
            </a:endParaRPr>
          </a:p>
        </p:txBody>
      </p:sp>
    </p:spTree>
    <p:extLst>
      <p:ext uri="{BB962C8B-B14F-4D97-AF65-F5344CB8AC3E}">
        <p14:creationId xmlns:p14="http://schemas.microsoft.com/office/powerpoint/2010/main" val="92578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食藥署研擬之</a:t>
            </a:r>
            <a:r>
              <a:rPr kumimoji="0" lang="zh-TW" altLang="en-US" sz="1200" b="1" i="0" u="sng" strike="noStrike" kern="1200" cap="none" spc="0" normalizeH="0" baseline="0" noProof="0" dirty="0">
                <a:ln>
                  <a:noFill/>
                </a:ln>
                <a:solidFill>
                  <a:prstClr val="black"/>
                </a:solidFill>
                <a:effectLst/>
                <a:uLnTx/>
                <a:uFillTx/>
                <a:latin typeface="+mn-lt"/>
                <a:ea typeface="+mn-ea"/>
                <a:cs typeface="+mn-cs"/>
              </a:rPr>
              <a:t>再生醫療製劑管理條例</a:t>
            </a:r>
            <a:r>
              <a:rPr kumimoji="0" lang="en-US" altLang="zh-TW" sz="1200" b="1" i="0" u="sng" strike="noStrike" kern="1200" cap="none" spc="0" normalizeH="0" baseline="0" noProof="0" dirty="0">
                <a:ln>
                  <a:noFill/>
                </a:ln>
                <a:solidFill>
                  <a:prstClr val="black"/>
                </a:solidFill>
                <a:effectLst/>
                <a:uLnTx/>
                <a:uFillTx/>
                <a:latin typeface="+mn-lt"/>
                <a:ea typeface="+mn-ea"/>
                <a:cs typeface="+mn-cs"/>
              </a:rPr>
              <a:t>(</a:t>
            </a:r>
            <a:r>
              <a:rPr kumimoji="0" lang="zh-TW" altLang="en-US" sz="1200" b="1" i="0" u="sng" strike="noStrike" kern="1200" cap="none" spc="0" normalizeH="0" baseline="0" noProof="0" dirty="0">
                <a:ln>
                  <a:noFill/>
                </a:ln>
                <a:solidFill>
                  <a:prstClr val="black"/>
                </a:solidFill>
                <a:effectLst/>
                <a:uLnTx/>
                <a:uFillTx/>
                <a:latin typeface="+mn-lt"/>
                <a:ea typeface="+mn-ea"/>
                <a:cs typeface="+mn-cs"/>
              </a:rPr>
              <a:t>草案</a:t>
            </a:r>
            <a:r>
              <a:rPr kumimoji="0" lang="en-US" altLang="zh-TW" sz="1200" b="1" i="0" u="sng" strike="noStrike" kern="1200" cap="none" spc="0" normalizeH="0" baseline="0" noProof="0" dirty="0">
                <a:ln>
                  <a:noFill/>
                </a:ln>
                <a:solidFill>
                  <a:prstClr val="black"/>
                </a:solidFill>
                <a:effectLst/>
                <a:uLnTx/>
                <a:uFillTx/>
                <a:latin typeface="+mn-lt"/>
                <a:ea typeface="+mn-ea"/>
                <a:cs typeface="+mn-cs"/>
              </a:rPr>
              <a:t>)</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，於去</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(106)</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年</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7</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月</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25</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日預告，原名稱為細胞及基因治療產品管理法</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草案</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，經多次研議及綜整各界意見後，已修正法案名稱，朝向制定專法邁進。目前已送行政院，近期將召開跨部會審查會議討論。</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制定專法之考量</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(1)</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a:t>
            </a:r>
            <a:r>
              <a:rPr kumimoji="0" lang="zh-TW" altLang="en-US" sz="1200" b="1" i="0" u="sng" strike="noStrike" kern="1200" cap="none" spc="0" normalizeH="0" baseline="0" noProof="0" dirty="0">
                <a:ln>
                  <a:noFill/>
                </a:ln>
                <a:solidFill>
                  <a:prstClr val="black"/>
                </a:solidFill>
                <a:effectLst/>
                <a:uLnTx/>
                <a:uFillTx/>
                <a:latin typeface="+mn-lt"/>
                <a:ea typeface="+mn-ea"/>
                <a:cs typeface="+mn-cs"/>
              </a:rPr>
              <a:t>立法目的之揭示</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為健全再生醫療製劑</a:t>
            </a:r>
            <a:r>
              <a:rPr kumimoji="0" lang="zh-TW" altLang="en-US" sz="1200" b="1" i="0" u="sng" strike="noStrike" kern="1200" cap="none" spc="0" normalizeH="0" baseline="0" noProof="0" dirty="0">
                <a:ln>
                  <a:noFill/>
                </a:ln>
                <a:solidFill>
                  <a:prstClr val="black"/>
                </a:solidFill>
                <a:effectLst/>
                <a:uLnTx/>
                <a:uFillTx/>
                <a:latin typeface="+mn-lt"/>
                <a:ea typeface="+mn-ea"/>
                <a:cs typeface="+mn-cs"/>
              </a:rPr>
              <a:t>全生命週期管理</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，以確保再生醫療製劑之品質、安全及有效性，及維護病人接受治療之權益。</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(2)</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a:t>
            </a:r>
            <a:r>
              <a:rPr kumimoji="0" lang="zh-TW" altLang="en-US" sz="1200" b="1" i="0" u="sng" strike="noStrike" kern="1200" cap="none" spc="0" normalizeH="0" baseline="0" noProof="0" dirty="0">
                <a:ln>
                  <a:noFill/>
                </a:ln>
                <a:solidFill>
                  <a:prstClr val="black"/>
                </a:solidFill>
                <a:effectLst/>
                <a:uLnTx/>
                <a:uFillTx/>
                <a:latin typeface="+mn-lt"/>
                <a:ea typeface="+mn-ea"/>
                <a:cs typeface="+mn-cs"/>
              </a:rPr>
              <a:t>國內立法例</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如管制藥品管理條例、血液製劑條例、罕見疾病藥物法</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等皆為專屬條例或專法，</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針對藥事法不足或未涵蓋之處，加以規範。</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(3)</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a:t>
            </a:r>
            <a:r>
              <a:rPr kumimoji="0" lang="zh-TW" altLang="en-US" sz="1200" b="1" i="0" u="sng" strike="noStrike" kern="1200" cap="none" spc="0" normalizeH="0" baseline="0" noProof="0" dirty="0">
                <a:ln>
                  <a:noFill/>
                </a:ln>
                <a:solidFill>
                  <a:prstClr val="black"/>
                </a:solidFill>
                <a:effectLst/>
                <a:uLnTx/>
                <a:uFillTx/>
                <a:latin typeface="+mn-lt"/>
                <a:ea typeface="+mn-ea"/>
                <a:cs typeface="+mn-cs"/>
              </a:rPr>
              <a:t>國外立法例</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再生醫療製劑之管理於國際立法例體例不一，有訂定專法者，如歐盟先進醫療產品管理法</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(ATMP)</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；亦有於藥事法中訂立專章規</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mn-lt"/>
                <a:ea typeface="+mn-ea"/>
                <a:cs typeface="+mn-cs"/>
              </a:rPr>
              <a:t>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範者，如日本藥品及醫療機械法。</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mn-lt"/>
                <a:ea typeface="+mn-ea"/>
                <a:cs typeface="+mn-cs"/>
              </a:rPr>
              <a:t>      (4)</a:t>
            </a:r>
            <a:r>
              <a:rPr kumimoji="0" lang="zh-TW" altLang="en-US" sz="1200" b="1" i="0" u="sng" strike="noStrike" kern="1200" cap="none" spc="0" normalizeH="0" baseline="0" noProof="0" dirty="0">
                <a:ln>
                  <a:noFill/>
                </a:ln>
                <a:solidFill>
                  <a:prstClr val="black"/>
                </a:solidFill>
                <a:effectLst/>
                <a:uLnTx/>
                <a:uFillTx/>
                <a:latin typeface="+mn-lt"/>
                <a:ea typeface="+mn-ea"/>
                <a:cs typeface="+mn-cs"/>
              </a:rPr>
              <a:t>產品特性</a:t>
            </a:r>
            <a:r>
              <a:rPr kumimoji="0" lang="en-US" altLang="zh-TW" sz="1200" b="1" i="0" u="sng" strike="noStrike" kern="1200" cap="none" spc="0" normalizeH="0" baseline="0" noProof="0" dirty="0">
                <a:ln>
                  <a:noFill/>
                </a:ln>
                <a:solidFill>
                  <a:prstClr val="black"/>
                </a:solidFill>
                <a:effectLst/>
                <a:uLnTx/>
                <a:uFillTx/>
                <a:latin typeface="+mn-lt"/>
                <a:ea typeface="+mn-ea"/>
                <a:cs typeface="+mn-cs"/>
              </a:rPr>
              <a:t>: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該類產品多含有活細胞，成分異質性、製程特殊性及治療複雜性，風險管控有別於傳統藥品。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(5)</a:t>
            </a:r>
            <a:r>
              <a:rPr kumimoji="0" lang="zh-TW" altLang="en-US" sz="1200" b="1" i="0" u="sng" strike="noStrike" kern="1200" cap="none" spc="0" normalizeH="0" baseline="0" noProof="0" dirty="0">
                <a:ln>
                  <a:noFill/>
                </a:ln>
                <a:solidFill>
                  <a:prstClr val="black"/>
                </a:solidFill>
                <a:effectLst/>
                <a:uLnTx/>
                <a:uFillTx/>
                <a:latin typeface="+mn-lt"/>
                <a:ea typeface="+mn-ea"/>
                <a:cs typeface="+mn-cs"/>
              </a:rPr>
              <a:t>利害關係人整體利益</a:t>
            </a:r>
            <a:r>
              <a:rPr kumimoji="0" lang="en-US" altLang="zh-TW" sz="1200" b="1" i="0" u="sng" strike="noStrike" kern="1200" cap="none" spc="0" normalizeH="0" baseline="0" noProof="0" dirty="0">
                <a:ln>
                  <a:noFill/>
                </a:ln>
                <a:solidFill>
                  <a:prstClr val="black"/>
                </a:solidFill>
                <a:effectLst/>
                <a:uLnTx/>
                <a:uFillTx/>
                <a:latin typeface="+mn-lt"/>
                <a:ea typeface="+mn-ea"/>
                <a:cs typeface="+mn-cs"/>
              </a:rPr>
              <a:t>:</a:t>
            </a:r>
            <a:r>
              <a:rPr kumimoji="0" lang="zh-TW" altLang="en-US" sz="1200" b="1" i="0" u="sng" strike="noStrike" kern="1200" cap="none" spc="0" normalizeH="0" baseline="0" noProof="0" dirty="0">
                <a:ln>
                  <a:noFill/>
                </a:ln>
                <a:solidFill>
                  <a:prstClr val="black"/>
                </a:solidFill>
                <a:effectLst/>
                <a:uLnTx/>
                <a:uFillTx/>
                <a:latin typeface="+mn-lt"/>
                <a:ea typeface="+mn-ea"/>
                <a:cs typeface="+mn-cs"/>
              </a:rPr>
              <a:t>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考量細胞或組織來源涉及病人、捐贈者及接受者，對其權益主張及維護較為明確清楚，醫療機構及醫師也較能清楚依循，</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避免違反法規制之風險，另一方面讓大眾理解該等產品使用及其醫療行為與以往藥品不同，預期將有助聚焦且更有效率</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地溝通、說明。</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mn-lt"/>
                <a:ea typeface="+mn-ea"/>
                <a:cs typeface="+mn-cs"/>
              </a:rPr>
              <a:t>3.</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綜上，爰採專法模式推動立法，</a:t>
            </a:r>
            <a:r>
              <a:rPr kumimoji="0" lang="zh-TW" altLang="en-US" sz="1200" b="1" i="0" u="sng" strike="noStrike" kern="1200" cap="none" spc="0" normalizeH="0" baseline="0" noProof="0" dirty="0">
                <a:ln>
                  <a:noFill/>
                </a:ln>
                <a:solidFill>
                  <a:prstClr val="black"/>
                </a:solidFill>
                <a:effectLst/>
                <a:uLnTx/>
                <a:uFillTx/>
                <a:latin typeface="+mn-lt"/>
                <a:ea typeface="+mn-ea"/>
                <a:cs typeface="+mn-cs"/>
              </a:rPr>
              <a:t>並宣誓政府扶植生技產業研發之決心</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3054A8F6-0281-4442-9F7B-F6C088C2B0E1}" type="slidenum">
              <a:rPr lang="zh-HK" altLang="en-US" smtClean="0"/>
              <a:pPr/>
              <a:t>13</a:t>
            </a:fld>
            <a:endParaRPr lang="zh-HK" altLang="en-US"/>
          </a:p>
        </p:txBody>
      </p:sp>
    </p:spTree>
    <p:extLst>
      <p:ext uri="{BB962C8B-B14F-4D97-AF65-F5344CB8AC3E}">
        <p14:creationId xmlns:p14="http://schemas.microsoft.com/office/powerpoint/2010/main" val="960313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054A8F6-0281-4442-9F7B-F6C088C2B0E1}" type="slidenum">
              <a:rPr lang="zh-HK" altLang="en-US" smtClean="0">
                <a:solidFill>
                  <a:prstClr val="black"/>
                </a:solidFill>
              </a:rPr>
              <a:pPr/>
              <a:t>14</a:t>
            </a:fld>
            <a:endParaRPr lang="zh-HK" altLang="en-US">
              <a:solidFill>
                <a:prstClr val="black"/>
              </a:solidFill>
            </a:endParaRPr>
          </a:p>
        </p:txBody>
      </p:sp>
    </p:spTree>
    <p:extLst>
      <p:ext uri="{BB962C8B-B14F-4D97-AF65-F5344CB8AC3E}">
        <p14:creationId xmlns:p14="http://schemas.microsoft.com/office/powerpoint/2010/main" val="92578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054A8F6-0281-4442-9F7B-F6C088C2B0E1}" type="slidenum">
              <a:rPr lang="zh-HK" altLang="en-US" smtClean="0">
                <a:solidFill>
                  <a:prstClr val="black"/>
                </a:solidFill>
              </a:rPr>
              <a:pPr/>
              <a:t>17</a:t>
            </a:fld>
            <a:endParaRPr lang="zh-HK" altLang="en-US">
              <a:solidFill>
                <a:prstClr val="black"/>
              </a:solidFill>
            </a:endParaRPr>
          </a:p>
        </p:txBody>
      </p:sp>
    </p:spTree>
    <p:extLst>
      <p:ext uri="{BB962C8B-B14F-4D97-AF65-F5344CB8AC3E}">
        <p14:creationId xmlns:p14="http://schemas.microsoft.com/office/powerpoint/2010/main" val="925789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封面">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077652" y="2376434"/>
            <a:ext cx="6927759" cy="619056"/>
          </a:xfrm>
          <a:prstGeom prst="rect">
            <a:avLst/>
          </a:prstGeom>
        </p:spPr>
        <p:txBody>
          <a:bodyPr/>
          <a:lstStyle>
            <a:lvl1pPr>
              <a:defRPr sz="24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3" name="副标题 2"/>
          <p:cNvSpPr>
            <a:spLocks noGrp="1"/>
          </p:cNvSpPr>
          <p:nvPr>
            <p:ph type="subTitle" idx="1" hasCustomPrompt="1"/>
          </p:nvPr>
        </p:nvSpPr>
        <p:spPr>
          <a:xfrm>
            <a:off x="1371600" y="3343246"/>
            <a:ext cx="6400800" cy="454084"/>
          </a:xfrm>
          <a:prstGeom prst="rect">
            <a:avLst/>
          </a:prstGeom>
        </p:spPr>
        <p:txBody>
          <a:bodyPr/>
          <a:lstStyle>
            <a:lvl1pPr marL="0" indent="0" algn="ctr">
              <a:buNone/>
              <a:defRPr sz="20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dirty="0"/>
              <a:t>點擊此處編輯副標題</a:t>
            </a:r>
            <a:endParaRPr kumimoji="1" lang="zh-CN" altLang="en-US" dirty="0"/>
          </a:p>
        </p:txBody>
      </p:sp>
      <p:cxnSp>
        <p:nvCxnSpPr>
          <p:cNvPr id="5" name="直线连接符 4"/>
          <p:cNvCxnSpPr/>
          <p:nvPr userDrawn="1"/>
        </p:nvCxnSpPr>
        <p:spPr>
          <a:xfrm>
            <a:off x="1308579" y="3142710"/>
            <a:ext cx="6491565" cy="0"/>
          </a:xfrm>
          <a:prstGeom prst="line">
            <a:avLst/>
          </a:prstGeom>
          <a:ln>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7" name="矩形 6"/>
          <p:cNvSpPr/>
          <p:nvPr userDrawn="1"/>
        </p:nvSpPr>
        <p:spPr>
          <a:xfrm>
            <a:off x="1077652" y="2090840"/>
            <a:ext cx="6927759" cy="1924156"/>
          </a:xfrm>
          <a:prstGeom prst="rect">
            <a:avLst/>
          </a:prstGeom>
          <a:no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000000"/>
              </a:solidFill>
            </a:endParaRPr>
          </a:p>
        </p:txBody>
      </p:sp>
      <p:sp>
        <p:nvSpPr>
          <p:cNvPr id="8" name="文字方塊 7"/>
          <p:cNvSpPr txBox="1"/>
          <p:nvPr userDrawn="1"/>
        </p:nvSpPr>
        <p:spPr>
          <a:xfrm>
            <a:off x="392762" y="5799383"/>
            <a:ext cx="1890170" cy="380488"/>
          </a:xfrm>
          <a:prstGeom prst="rect">
            <a:avLst/>
          </a:prstGeom>
          <a:solidFill>
            <a:srgbClr val="48BBAE"/>
          </a:solidFill>
        </p:spPr>
        <p:txBody>
          <a:bodyPr wrap="square" rtlCol="0">
            <a:spAutoFit/>
          </a:bodyPr>
          <a:lstStyle/>
          <a:p>
            <a:endParaRPr lang="zh-TW" altLang="en-US" dirty="0"/>
          </a:p>
        </p:txBody>
      </p:sp>
    </p:spTree>
    <p:extLst>
      <p:ext uri="{BB962C8B-B14F-4D97-AF65-F5344CB8AC3E}">
        <p14:creationId xmlns:p14="http://schemas.microsoft.com/office/powerpoint/2010/main" val="130735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橫向流程圖">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136" name="直线连接符 135"/>
          <p:cNvCxnSpPr/>
          <p:nvPr userDrawn="1"/>
        </p:nvCxnSpPr>
        <p:spPr>
          <a:xfrm>
            <a:off x="4676953" y="5828244"/>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37" name="直线连接符 136"/>
          <p:cNvCxnSpPr/>
          <p:nvPr userDrawn="1"/>
        </p:nvCxnSpPr>
        <p:spPr>
          <a:xfrm>
            <a:off x="4676953" y="4678452"/>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38" name="直线连接符 137"/>
          <p:cNvCxnSpPr/>
          <p:nvPr userDrawn="1"/>
        </p:nvCxnSpPr>
        <p:spPr>
          <a:xfrm>
            <a:off x="4680393" y="4678456"/>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3" name="直线连接符 132"/>
          <p:cNvCxnSpPr/>
          <p:nvPr userDrawn="1"/>
        </p:nvCxnSpPr>
        <p:spPr>
          <a:xfrm>
            <a:off x="4676953" y="4135269"/>
            <a:ext cx="370299" cy="0"/>
          </a:xfrm>
          <a:prstGeom prst="line">
            <a:avLst/>
          </a:prstGeom>
          <a:ln w="12700" cmpd="sng">
            <a:solidFill>
              <a:schemeClr val="accent4"/>
            </a:solidFill>
          </a:ln>
          <a:effectLst/>
        </p:spPr>
        <p:style>
          <a:lnRef idx="2">
            <a:schemeClr val="dk1"/>
          </a:lnRef>
          <a:fillRef idx="0">
            <a:schemeClr val="dk1"/>
          </a:fillRef>
          <a:effectRef idx="1">
            <a:schemeClr val="dk1"/>
          </a:effectRef>
          <a:fontRef idx="minor">
            <a:schemeClr val="tx1"/>
          </a:fontRef>
        </p:style>
      </p:cxnSp>
      <p:cxnSp>
        <p:nvCxnSpPr>
          <p:cNvPr id="134" name="直线连接符 133"/>
          <p:cNvCxnSpPr/>
          <p:nvPr userDrawn="1"/>
        </p:nvCxnSpPr>
        <p:spPr>
          <a:xfrm>
            <a:off x="4676953" y="2985477"/>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26" name="直线连接符 125"/>
          <p:cNvCxnSpPr/>
          <p:nvPr userDrawn="1"/>
        </p:nvCxnSpPr>
        <p:spPr>
          <a:xfrm>
            <a:off x="4676953" y="2445192"/>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25" name="直线连接符 124"/>
          <p:cNvCxnSpPr/>
          <p:nvPr userDrawn="1"/>
        </p:nvCxnSpPr>
        <p:spPr>
          <a:xfrm>
            <a:off x="4676953" y="1295400"/>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12" name="直线连接符 111"/>
          <p:cNvCxnSpPr/>
          <p:nvPr userDrawn="1"/>
        </p:nvCxnSpPr>
        <p:spPr>
          <a:xfrm>
            <a:off x="2601295" y="1838135"/>
            <a:ext cx="2295525" cy="0"/>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78" name="直线连接符 77"/>
          <p:cNvCxnSpPr>
            <a:endCxn id="91" idx="1"/>
          </p:cNvCxnSpPr>
          <p:nvPr userDrawn="1"/>
        </p:nvCxnSpPr>
        <p:spPr>
          <a:xfrm flipV="1">
            <a:off x="2600752" y="5228998"/>
            <a:ext cx="2245275" cy="13599"/>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67" name="直线连接符 66"/>
          <p:cNvCxnSpPr/>
          <p:nvPr userDrawn="1"/>
        </p:nvCxnSpPr>
        <p:spPr>
          <a:xfrm>
            <a:off x="2447626" y="3565007"/>
            <a:ext cx="2603066" cy="0"/>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4" name="单圆角矩形 3"/>
          <p:cNvSpPr/>
          <p:nvPr userDrawn="1"/>
        </p:nvSpPr>
        <p:spPr>
          <a:xfrm>
            <a:off x="419212" y="3315242"/>
            <a:ext cx="2022066" cy="480487"/>
          </a:xfrm>
          <a:prstGeom prst="round1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7" name="文本占位符 6"/>
          <p:cNvSpPr>
            <a:spLocks noGrp="1"/>
          </p:cNvSpPr>
          <p:nvPr>
            <p:ph type="body" sz="quarter" idx="10" hasCustomPrompt="1"/>
          </p:nvPr>
        </p:nvSpPr>
        <p:spPr>
          <a:xfrm>
            <a:off x="419209" y="3290426"/>
            <a:ext cx="2022067" cy="468312"/>
          </a:xfrm>
          <a:prstGeom prst="rect">
            <a:avLst/>
          </a:prstGeom>
        </p:spPr>
        <p:txBody>
          <a:bodyPr vert="horz" anchor="ctr" anchorCtr="1"/>
          <a:lstStyle>
            <a:lvl1pPr marL="0" indent="0">
              <a:buNone/>
              <a:defRPr sz="18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 name="单圆角矩形 8"/>
          <p:cNvSpPr/>
          <p:nvPr userDrawn="1"/>
        </p:nvSpPr>
        <p:spPr>
          <a:xfrm>
            <a:off x="2757863" y="1626572"/>
            <a:ext cx="1763144" cy="48048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12" name="单圆角矩形 11"/>
          <p:cNvSpPr/>
          <p:nvPr userDrawn="1"/>
        </p:nvSpPr>
        <p:spPr>
          <a:xfrm>
            <a:off x="2757863" y="3315242"/>
            <a:ext cx="1763144" cy="480487"/>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13" name="单圆角矩形 12"/>
          <p:cNvSpPr/>
          <p:nvPr userDrawn="1"/>
        </p:nvSpPr>
        <p:spPr>
          <a:xfrm>
            <a:off x="2757863" y="5000220"/>
            <a:ext cx="1763144" cy="48048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16" name="文本占位符 6"/>
          <p:cNvSpPr>
            <a:spLocks noGrp="1"/>
          </p:cNvSpPr>
          <p:nvPr>
            <p:ph type="body" sz="quarter" idx="11" hasCustomPrompt="1"/>
          </p:nvPr>
        </p:nvSpPr>
        <p:spPr>
          <a:xfrm>
            <a:off x="2757864" y="1603385"/>
            <a:ext cx="1763144" cy="468312"/>
          </a:xfrm>
          <a:prstGeom prst="rect">
            <a:avLst/>
          </a:prstGeom>
        </p:spPr>
        <p:txBody>
          <a:bodyPr vert="horz" anchor="ctr" anchorCtr="1"/>
          <a:lstStyle>
            <a:lvl1pPr marL="0" indent="0">
              <a:buNone/>
              <a:defRPr sz="16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20" name="文本占位符 6"/>
          <p:cNvSpPr>
            <a:spLocks noGrp="1"/>
          </p:cNvSpPr>
          <p:nvPr>
            <p:ph type="body" sz="quarter" idx="12" hasCustomPrompt="1"/>
          </p:nvPr>
        </p:nvSpPr>
        <p:spPr>
          <a:xfrm>
            <a:off x="2757864" y="3290426"/>
            <a:ext cx="1763144" cy="468312"/>
          </a:xfrm>
          <a:prstGeom prst="rect">
            <a:avLst/>
          </a:prstGeom>
        </p:spPr>
        <p:txBody>
          <a:bodyPr vert="horz" anchor="ctr" anchorCtr="1"/>
          <a:lstStyle>
            <a:lvl1pPr marL="0" indent="0">
              <a:buNone/>
              <a:defRPr sz="16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22" name="文本占位符 6"/>
          <p:cNvSpPr>
            <a:spLocks noGrp="1"/>
          </p:cNvSpPr>
          <p:nvPr>
            <p:ph type="body" sz="quarter" idx="13" hasCustomPrompt="1"/>
          </p:nvPr>
        </p:nvSpPr>
        <p:spPr>
          <a:xfrm>
            <a:off x="2757864" y="4975519"/>
            <a:ext cx="1763144" cy="468312"/>
          </a:xfrm>
          <a:prstGeom prst="rect">
            <a:avLst/>
          </a:prstGeom>
        </p:spPr>
        <p:txBody>
          <a:bodyPr vert="horz" anchor="ctr" anchorCtr="1"/>
          <a:lstStyle>
            <a:lvl1pPr marL="0" indent="0">
              <a:buNone/>
              <a:defRPr sz="16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47" name="单圆角矩形 46"/>
          <p:cNvSpPr/>
          <p:nvPr userDrawn="1"/>
        </p:nvSpPr>
        <p:spPr>
          <a:xfrm>
            <a:off x="4846025" y="1119205"/>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chemeClr val="accent2"/>
              </a:solidFill>
              <a:latin typeface="微軟正黑體" panose="020B0604030504040204" pitchFamily="34" charset="-120"/>
              <a:ea typeface="微軟正黑體" panose="020B0604030504040204" pitchFamily="34" charset="-120"/>
            </a:endParaRPr>
          </a:p>
        </p:txBody>
      </p:sp>
      <p:sp>
        <p:nvSpPr>
          <p:cNvPr id="48" name="单圆角矩形 47"/>
          <p:cNvSpPr/>
          <p:nvPr userDrawn="1"/>
        </p:nvSpPr>
        <p:spPr>
          <a:xfrm>
            <a:off x="4846025" y="1686125"/>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258376"/>
              </a:solidFill>
              <a:latin typeface="微軟正黑體" panose="020B0604030504040204" pitchFamily="34" charset="-120"/>
              <a:ea typeface="微軟正黑體" panose="020B0604030504040204" pitchFamily="34" charset="-120"/>
            </a:endParaRPr>
          </a:p>
        </p:txBody>
      </p:sp>
      <p:sp>
        <p:nvSpPr>
          <p:cNvPr id="49" name="单圆角矩形 48"/>
          <p:cNvSpPr/>
          <p:nvPr userDrawn="1"/>
        </p:nvSpPr>
        <p:spPr>
          <a:xfrm>
            <a:off x="4846025" y="2248171"/>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chemeClr val="accent2"/>
              </a:solidFill>
              <a:latin typeface="微軟正黑體" panose="020B0604030504040204" pitchFamily="34" charset="-120"/>
              <a:ea typeface="微軟正黑體" panose="020B0604030504040204" pitchFamily="34" charset="-120"/>
            </a:endParaRPr>
          </a:p>
        </p:txBody>
      </p:sp>
      <p:sp>
        <p:nvSpPr>
          <p:cNvPr id="59" name="单圆角矩形 58"/>
          <p:cNvSpPr/>
          <p:nvPr userDrawn="1"/>
        </p:nvSpPr>
        <p:spPr>
          <a:xfrm>
            <a:off x="4846025" y="2799631"/>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0" name="单圆角矩形 59"/>
          <p:cNvSpPr/>
          <p:nvPr userDrawn="1"/>
        </p:nvSpPr>
        <p:spPr>
          <a:xfrm>
            <a:off x="4846025" y="3366554"/>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1" name="单圆角矩形 60"/>
          <p:cNvSpPr/>
          <p:nvPr userDrawn="1"/>
        </p:nvSpPr>
        <p:spPr>
          <a:xfrm>
            <a:off x="4846025" y="3928595"/>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62" name="单圆角矩形 61"/>
          <p:cNvSpPr/>
          <p:nvPr userDrawn="1"/>
        </p:nvSpPr>
        <p:spPr>
          <a:xfrm>
            <a:off x="4846025" y="4488820"/>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63" name="单圆角矩形 62"/>
          <p:cNvSpPr/>
          <p:nvPr userDrawn="1"/>
        </p:nvSpPr>
        <p:spPr>
          <a:xfrm>
            <a:off x="4846025" y="5055743"/>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64" name="单圆角矩形 63"/>
          <p:cNvSpPr/>
          <p:nvPr userDrawn="1"/>
        </p:nvSpPr>
        <p:spPr>
          <a:xfrm>
            <a:off x="4846025" y="5617786"/>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cxnSp>
        <p:nvCxnSpPr>
          <p:cNvPr id="69" name="直线连接符 68"/>
          <p:cNvCxnSpPr/>
          <p:nvPr userDrawn="1"/>
        </p:nvCxnSpPr>
        <p:spPr>
          <a:xfrm>
            <a:off x="2605012" y="1831785"/>
            <a:ext cx="0" cy="3419332"/>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3" name="文本占位符 6"/>
          <p:cNvSpPr>
            <a:spLocks noGrp="1"/>
          </p:cNvSpPr>
          <p:nvPr>
            <p:ph type="body" sz="quarter" idx="14" hasCustomPrompt="1"/>
          </p:nvPr>
        </p:nvSpPr>
        <p:spPr>
          <a:xfrm>
            <a:off x="4846027" y="1077878"/>
            <a:ext cx="2315141" cy="429674"/>
          </a:xfrm>
          <a:prstGeom prst="rect">
            <a:avLst/>
          </a:prstGeom>
        </p:spPr>
        <p:txBody>
          <a:bodyPr vert="horz" anchor="ctr" anchorCtr="1"/>
          <a:lstStyle>
            <a:lvl1pPr marL="0" indent="0">
              <a:buNone/>
              <a:defRPr sz="1600" b="0" i="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5" name="文本占位符 6"/>
          <p:cNvSpPr>
            <a:spLocks noGrp="1"/>
          </p:cNvSpPr>
          <p:nvPr>
            <p:ph type="body" sz="quarter" idx="15" hasCustomPrompt="1"/>
          </p:nvPr>
        </p:nvSpPr>
        <p:spPr>
          <a:xfrm>
            <a:off x="4846027" y="1646117"/>
            <a:ext cx="2315141" cy="429674"/>
          </a:xfrm>
          <a:prstGeom prst="rect">
            <a:avLst/>
          </a:prstGeom>
        </p:spPr>
        <p:txBody>
          <a:bodyPr vert="horz" anchor="ctr" anchorCtr="1"/>
          <a:lstStyle>
            <a:lvl1pPr marL="0" indent="0">
              <a:buNone/>
              <a:defRPr sz="1600" b="0" i="0">
                <a:solidFill>
                  <a:srgbClr val="258376"/>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6" name="文本占位符 6"/>
          <p:cNvSpPr>
            <a:spLocks noGrp="1"/>
          </p:cNvSpPr>
          <p:nvPr>
            <p:ph type="body" sz="quarter" idx="16" hasCustomPrompt="1"/>
          </p:nvPr>
        </p:nvSpPr>
        <p:spPr>
          <a:xfrm>
            <a:off x="4846027" y="2206844"/>
            <a:ext cx="2315141" cy="429674"/>
          </a:xfrm>
          <a:prstGeom prst="rect">
            <a:avLst/>
          </a:prstGeom>
        </p:spPr>
        <p:txBody>
          <a:bodyPr vert="horz" anchor="ctr" anchorCtr="1"/>
          <a:lstStyle>
            <a:lvl1pPr marL="0" indent="0">
              <a:buNone/>
              <a:defRPr sz="1600" b="0" i="0">
                <a:solidFill>
                  <a:srgbClr val="258376"/>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7" name="文本占位符 6"/>
          <p:cNvSpPr>
            <a:spLocks noGrp="1"/>
          </p:cNvSpPr>
          <p:nvPr>
            <p:ph type="body" sz="quarter" idx="17" hasCustomPrompt="1"/>
          </p:nvPr>
        </p:nvSpPr>
        <p:spPr>
          <a:xfrm>
            <a:off x="4846027" y="2758304"/>
            <a:ext cx="2315141" cy="429674"/>
          </a:xfrm>
          <a:prstGeom prst="rect">
            <a:avLst/>
          </a:prstGeom>
        </p:spPr>
        <p:txBody>
          <a:bodyPr vert="horz" anchor="ctr" anchorCtr="1"/>
          <a:lstStyle>
            <a:lvl1pPr marL="0" indent="0">
              <a:buNone/>
              <a:defRPr sz="1600" b="0" i="0">
                <a:solidFill>
                  <a:schemeClr val="accent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8" name="文本占位符 6"/>
          <p:cNvSpPr>
            <a:spLocks noGrp="1"/>
          </p:cNvSpPr>
          <p:nvPr>
            <p:ph type="body" sz="quarter" idx="18" hasCustomPrompt="1"/>
          </p:nvPr>
        </p:nvSpPr>
        <p:spPr>
          <a:xfrm>
            <a:off x="4846027" y="3325227"/>
            <a:ext cx="2315141" cy="429674"/>
          </a:xfrm>
          <a:prstGeom prst="rect">
            <a:avLst/>
          </a:prstGeom>
        </p:spPr>
        <p:txBody>
          <a:bodyPr vert="horz" anchor="ctr" anchorCtr="1"/>
          <a:lstStyle>
            <a:lvl1pPr marL="0" indent="0">
              <a:buNone/>
              <a:defRPr sz="1600" b="0" i="0">
                <a:solidFill>
                  <a:schemeClr val="accent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9" name="文本占位符 6"/>
          <p:cNvSpPr>
            <a:spLocks noGrp="1"/>
          </p:cNvSpPr>
          <p:nvPr>
            <p:ph type="body" sz="quarter" idx="19" hasCustomPrompt="1"/>
          </p:nvPr>
        </p:nvSpPr>
        <p:spPr>
          <a:xfrm>
            <a:off x="4846027" y="3887270"/>
            <a:ext cx="2315141" cy="429674"/>
          </a:xfrm>
          <a:prstGeom prst="rect">
            <a:avLst/>
          </a:prstGeom>
        </p:spPr>
        <p:txBody>
          <a:bodyPr vert="horz" anchor="ctr" anchorCtr="1"/>
          <a:lstStyle>
            <a:lvl1pPr marL="0" indent="0">
              <a:buNone/>
              <a:defRPr sz="1600" b="0" i="0">
                <a:solidFill>
                  <a:srgbClr val="C8550D"/>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0" name="文本占位符 6"/>
          <p:cNvSpPr>
            <a:spLocks noGrp="1"/>
          </p:cNvSpPr>
          <p:nvPr>
            <p:ph type="body" sz="quarter" idx="20" hasCustomPrompt="1"/>
          </p:nvPr>
        </p:nvSpPr>
        <p:spPr>
          <a:xfrm>
            <a:off x="4846027" y="4447493"/>
            <a:ext cx="2315141" cy="429674"/>
          </a:xfrm>
          <a:prstGeom prst="rect">
            <a:avLst/>
          </a:prstGeom>
        </p:spPr>
        <p:txBody>
          <a:bodyPr vert="horz" anchor="ctr" anchorCtr="1"/>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1" name="文本占位符 6"/>
          <p:cNvSpPr>
            <a:spLocks noGrp="1"/>
          </p:cNvSpPr>
          <p:nvPr>
            <p:ph type="body" sz="quarter" idx="21" hasCustomPrompt="1"/>
          </p:nvPr>
        </p:nvSpPr>
        <p:spPr>
          <a:xfrm>
            <a:off x="4846027" y="5014157"/>
            <a:ext cx="2315141" cy="429674"/>
          </a:xfrm>
          <a:prstGeom prst="rect">
            <a:avLst/>
          </a:prstGeom>
        </p:spPr>
        <p:txBody>
          <a:bodyPr vert="horz" anchor="ctr" anchorCtr="1"/>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2" name="文本占位符 6"/>
          <p:cNvSpPr>
            <a:spLocks noGrp="1"/>
          </p:cNvSpPr>
          <p:nvPr>
            <p:ph type="body" sz="quarter" idx="22" hasCustomPrompt="1"/>
          </p:nvPr>
        </p:nvSpPr>
        <p:spPr>
          <a:xfrm>
            <a:off x="4846027" y="5570758"/>
            <a:ext cx="2315141" cy="429674"/>
          </a:xfrm>
          <a:prstGeom prst="rect">
            <a:avLst/>
          </a:prstGeom>
        </p:spPr>
        <p:txBody>
          <a:bodyPr vert="horz" anchor="ctr" anchorCtr="1"/>
          <a:lstStyle>
            <a:lvl1pPr marL="0" indent="0">
              <a:buNone/>
              <a:defRPr sz="16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3" name="五边形 92"/>
          <p:cNvSpPr/>
          <p:nvPr userDrawn="1"/>
        </p:nvSpPr>
        <p:spPr>
          <a:xfrm rot="10800000">
            <a:off x="7161166" y="1077878"/>
            <a:ext cx="1555920" cy="1558640"/>
          </a:xfrm>
          <a:prstGeom prst="homePlate">
            <a:avLst/>
          </a:prstGeom>
          <a:noFill/>
          <a:ln w="19050" cmpd="sng">
            <a:solidFill>
              <a:schemeClr val="accent2"/>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94" name="五边形 93"/>
          <p:cNvSpPr/>
          <p:nvPr userDrawn="1"/>
        </p:nvSpPr>
        <p:spPr>
          <a:xfrm rot="10800000">
            <a:off x="7161166" y="2799626"/>
            <a:ext cx="1555920" cy="1517317"/>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96" name="五边形 95"/>
          <p:cNvSpPr/>
          <p:nvPr userDrawn="1"/>
        </p:nvSpPr>
        <p:spPr>
          <a:xfrm rot="10800000">
            <a:off x="7161166" y="4508486"/>
            <a:ext cx="1555920" cy="1491946"/>
          </a:xfrm>
          <a:prstGeom prst="homePlate">
            <a:avLst/>
          </a:prstGeom>
          <a:noFill/>
          <a:ln w="19050" cmpd="sng">
            <a:solidFill>
              <a:srgbClr val="656565"/>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97" name="文本占位符 6"/>
          <p:cNvSpPr>
            <a:spLocks noGrp="1"/>
          </p:cNvSpPr>
          <p:nvPr>
            <p:ph type="body" sz="quarter" idx="23" hasCustomPrompt="1"/>
          </p:nvPr>
        </p:nvSpPr>
        <p:spPr>
          <a:xfrm>
            <a:off x="7719763" y="1411735"/>
            <a:ext cx="875790" cy="836432"/>
          </a:xfrm>
          <a:prstGeom prst="rect">
            <a:avLst/>
          </a:prstGeom>
        </p:spPr>
        <p:txBody>
          <a:bodyPr vert="horz" anchor="ctr" anchorCtr="1"/>
          <a:lstStyle>
            <a:lvl1pPr marL="0" indent="0">
              <a:buNone/>
              <a:defRPr sz="14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可有可無補充說明文字</a:t>
            </a:r>
            <a:endParaRPr kumimoji="1" lang="zh-CN" altLang="en-US" dirty="0"/>
          </a:p>
        </p:txBody>
      </p:sp>
      <p:sp>
        <p:nvSpPr>
          <p:cNvPr id="98" name="文本占位符 6"/>
          <p:cNvSpPr>
            <a:spLocks noGrp="1"/>
          </p:cNvSpPr>
          <p:nvPr>
            <p:ph type="body" sz="quarter" idx="24" hasCustomPrompt="1"/>
          </p:nvPr>
        </p:nvSpPr>
        <p:spPr>
          <a:xfrm>
            <a:off x="7719763" y="3150184"/>
            <a:ext cx="875790" cy="836432"/>
          </a:xfrm>
          <a:prstGeom prst="rect">
            <a:avLst/>
          </a:prstGeom>
        </p:spPr>
        <p:txBody>
          <a:bodyPr vert="horz" anchor="ctr" anchorCtr="1"/>
          <a:lstStyle>
            <a:lvl1pPr marL="0" indent="0">
              <a:buNone/>
              <a:defRPr sz="1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可有可無補充說明文字</a:t>
            </a:r>
            <a:endParaRPr kumimoji="1" lang="zh-CN" altLang="en-US" dirty="0"/>
          </a:p>
        </p:txBody>
      </p:sp>
      <p:sp>
        <p:nvSpPr>
          <p:cNvPr id="99" name="文本占位符 6"/>
          <p:cNvSpPr>
            <a:spLocks noGrp="1"/>
          </p:cNvSpPr>
          <p:nvPr>
            <p:ph type="body" sz="quarter" idx="25" hasCustomPrompt="1"/>
          </p:nvPr>
        </p:nvSpPr>
        <p:spPr>
          <a:xfrm>
            <a:off x="7719763" y="4824377"/>
            <a:ext cx="875790" cy="836432"/>
          </a:xfrm>
          <a:prstGeom prst="rect">
            <a:avLst/>
          </a:prstGeom>
        </p:spPr>
        <p:txBody>
          <a:bodyPr vert="horz" anchor="ctr" anchorCtr="1"/>
          <a:lstStyle>
            <a:lvl1pPr marL="0" indent="0">
              <a:buNone/>
              <a:defRPr sz="1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a:t>
            </a:r>
            <a:endParaRPr kumimoji="1" lang="zh-CN" altLang="en-US" dirty="0"/>
          </a:p>
        </p:txBody>
      </p:sp>
      <p:sp>
        <p:nvSpPr>
          <p:cNvPr id="101" name="五边形 100"/>
          <p:cNvSpPr/>
          <p:nvPr userDrawn="1"/>
        </p:nvSpPr>
        <p:spPr>
          <a:xfrm rot="16200000">
            <a:off x="668278" y="3707704"/>
            <a:ext cx="1523932" cy="2022064"/>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102" name="文本占位符 6"/>
          <p:cNvSpPr>
            <a:spLocks noGrp="1"/>
          </p:cNvSpPr>
          <p:nvPr>
            <p:ph type="body" sz="quarter" idx="26" hasCustomPrompt="1"/>
          </p:nvPr>
        </p:nvSpPr>
        <p:spPr>
          <a:xfrm>
            <a:off x="419210" y="4707759"/>
            <a:ext cx="2022065" cy="772944"/>
          </a:xfrm>
          <a:prstGeom prst="rect">
            <a:avLst/>
          </a:prstGeom>
        </p:spPr>
        <p:txBody>
          <a:bodyPr vert="horz" anchor="ctr" anchorCtr="1"/>
          <a:lstStyle>
            <a:lvl1pPr marL="0" indent="0" algn="ctr">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a:t>
            </a:r>
            <a:endParaRPr kumimoji="1" lang="en-US" altLang="zh-TW" dirty="0"/>
          </a:p>
          <a:p>
            <a:pPr lvl="0"/>
            <a:r>
              <a:rPr kumimoji="1" lang="zh-TW" altLang="en-US" dirty="0"/>
              <a:t>(可有可無說明文字</a:t>
            </a:r>
            <a:r>
              <a:rPr kumimoji="1" lang="en-US" altLang="zh-TW" dirty="0"/>
              <a:t>)</a:t>
            </a:r>
            <a:endParaRPr kumimoji="1" lang="zh-CN" altLang="en-US" dirty="0"/>
          </a:p>
        </p:txBody>
      </p:sp>
      <p:sp>
        <p:nvSpPr>
          <p:cNvPr id="103" name="五边形 102"/>
          <p:cNvSpPr/>
          <p:nvPr userDrawn="1"/>
        </p:nvSpPr>
        <p:spPr>
          <a:xfrm rot="5400000">
            <a:off x="668278" y="1352954"/>
            <a:ext cx="1523932" cy="2022064"/>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TW" altLang="en-US" dirty="0">
                <a:latin typeface="微軟正黑體" panose="020B0604030504040204" pitchFamily="34" charset="-120"/>
                <a:ea typeface="微軟正黑體" panose="020B0604030504040204" pitchFamily="34" charset="-120"/>
              </a:rPr>
              <a:t>ㄒ</a:t>
            </a:r>
            <a:endParaRPr kumimoji="1" lang="zh-CN" altLang="en-US" dirty="0">
              <a:latin typeface="微軟正黑體" panose="020B0604030504040204" pitchFamily="34" charset="-120"/>
              <a:ea typeface="微軟正黑體" panose="020B0604030504040204" pitchFamily="34" charset="-120"/>
            </a:endParaRPr>
          </a:p>
        </p:txBody>
      </p:sp>
      <p:sp>
        <p:nvSpPr>
          <p:cNvPr id="104" name="文本占位符 6"/>
          <p:cNvSpPr>
            <a:spLocks noGrp="1"/>
          </p:cNvSpPr>
          <p:nvPr>
            <p:ph type="body" sz="quarter" idx="27" hasCustomPrompt="1"/>
          </p:nvPr>
        </p:nvSpPr>
        <p:spPr>
          <a:xfrm>
            <a:off x="419210" y="1591040"/>
            <a:ext cx="2022065" cy="772944"/>
          </a:xfrm>
          <a:prstGeom prst="rect">
            <a:avLst/>
          </a:prstGeom>
        </p:spPr>
        <p:txBody>
          <a:bodyPr vert="horz" anchor="ctr" anchorCtr="1"/>
          <a:lstStyle>
            <a:lvl1pPr marL="0" indent="0" algn="ctr">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a:t>
            </a:r>
            <a:endParaRPr kumimoji="1" lang="en-US" altLang="zh-TW" dirty="0"/>
          </a:p>
          <a:p>
            <a:pPr lvl="0"/>
            <a:r>
              <a:rPr kumimoji="1" lang="zh-TW" altLang="en-US" dirty="0"/>
              <a:t>(可有可無說明文字</a:t>
            </a:r>
            <a:r>
              <a:rPr kumimoji="1" lang="en-US" altLang="zh-TW" dirty="0"/>
              <a:t>)</a:t>
            </a:r>
            <a:endParaRPr kumimoji="1" lang="zh-CN" altLang="en-US" dirty="0"/>
          </a:p>
        </p:txBody>
      </p:sp>
      <p:cxnSp>
        <p:nvCxnSpPr>
          <p:cNvPr id="105" name="直线连接符 104"/>
          <p:cNvCxnSpPr/>
          <p:nvPr userDrawn="1"/>
        </p:nvCxnSpPr>
        <p:spPr>
          <a:xfrm>
            <a:off x="4680393" y="1295400"/>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5" name="直线连接符 134"/>
          <p:cNvCxnSpPr/>
          <p:nvPr userDrawn="1"/>
        </p:nvCxnSpPr>
        <p:spPr>
          <a:xfrm>
            <a:off x="4680393" y="2985480"/>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73050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尾頁">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850454" y="3049697"/>
            <a:ext cx="5461047" cy="797984"/>
          </a:xfrm>
          <a:prstGeom prst="rect">
            <a:avLst/>
          </a:prstGeom>
        </p:spPr>
        <p:txBody>
          <a:bodyPr vert="horz"/>
          <a:lstStyle>
            <a:lvl1pPr>
              <a:defRPr sz="24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3" name="直线连接符 2"/>
          <p:cNvCxnSpPr/>
          <p:nvPr userDrawn="1"/>
        </p:nvCxnSpPr>
        <p:spPr>
          <a:xfrm>
            <a:off x="2996113" y="3681758"/>
            <a:ext cx="2761848" cy="0"/>
          </a:xfrm>
          <a:prstGeom prst="line">
            <a:avLst/>
          </a:prstGeom>
          <a:ln>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8" name="文本框 7"/>
          <p:cNvSpPr txBox="1"/>
          <p:nvPr userDrawn="1"/>
        </p:nvSpPr>
        <p:spPr>
          <a:xfrm>
            <a:off x="5770291" y="912345"/>
            <a:ext cx="184666" cy="369332"/>
          </a:xfrm>
          <a:prstGeom prst="rect">
            <a:avLst/>
          </a:prstGeom>
          <a:noFill/>
        </p:spPr>
        <p:txBody>
          <a:bodyPr wrap="none" rtlCol="0">
            <a:spAutoFit/>
          </a:bodyPr>
          <a:lstStyle/>
          <a:p>
            <a:endParaRPr kumimoji="1" lang="zh-CN" altLang="en-US" dirty="0">
              <a:solidFill>
                <a:srgbClr val="656565"/>
              </a:solidFill>
            </a:endParaRPr>
          </a:p>
        </p:txBody>
      </p:sp>
      <p:sp>
        <p:nvSpPr>
          <p:cNvPr id="5" name="文字方塊 4"/>
          <p:cNvSpPr txBox="1"/>
          <p:nvPr userDrawn="1"/>
        </p:nvSpPr>
        <p:spPr>
          <a:xfrm>
            <a:off x="392762" y="5799383"/>
            <a:ext cx="1890170" cy="380488"/>
          </a:xfrm>
          <a:prstGeom prst="rect">
            <a:avLst/>
          </a:prstGeom>
          <a:solidFill>
            <a:srgbClr val="48BBAE"/>
          </a:solidFill>
        </p:spPr>
        <p:txBody>
          <a:bodyPr wrap="square" rtlCol="0">
            <a:spAutoFit/>
          </a:bodyPr>
          <a:lstStyle/>
          <a:p>
            <a:endParaRPr lang="zh-TW" altLang="en-US" dirty="0">
              <a:solidFill>
                <a:srgbClr val="656565"/>
              </a:solidFill>
            </a:endParaRPr>
          </a:p>
        </p:txBody>
      </p:sp>
    </p:spTree>
    <p:extLst>
      <p:ext uri="{BB962C8B-B14F-4D97-AF65-F5344CB8AC3E}">
        <p14:creationId xmlns:p14="http://schemas.microsoft.com/office/powerpoint/2010/main" val="32681361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Content Page_FULL BODY">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092529"/>
            <a:ext cx="8229600" cy="5130140"/>
          </a:xfrm>
          <a:prstGeom prst="rect">
            <a:avLst/>
          </a:prstGeom>
        </p:spPr>
        <p:txBody>
          <a:bodyPr/>
          <a:lstStyle>
            <a:lvl1pPr marL="457200" indent="-457200">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457200" y="334383"/>
            <a:ext cx="8229600" cy="6505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9992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直向流程圖">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单圆角矩形 1"/>
          <p:cNvSpPr/>
          <p:nvPr userDrawn="1"/>
        </p:nvSpPr>
        <p:spPr>
          <a:xfrm>
            <a:off x="418495" y="1489079"/>
            <a:ext cx="1580168" cy="57209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latin typeface="微軟正黑體" panose="020B0604030504040204" pitchFamily="34" charset="-120"/>
              <a:ea typeface="微軟正黑體" panose="020B0604030504040204" pitchFamily="34" charset="-120"/>
            </a:endParaRPr>
          </a:p>
        </p:txBody>
      </p:sp>
      <p:sp>
        <p:nvSpPr>
          <p:cNvPr id="4" name="矩形 3"/>
          <p:cNvSpPr/>
          <p:nvPr userDrawn="1"/>
        </p:nvSpPr>
        <p:spPr>
          <a:xfrm>
            <a:off x="648561" y="2229149"/>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10" name="矩形 9"/>
          <p:cNvSpPr/>
          <p:nvPr userDrawn="1"/>
        </p:nvSpPr>
        <p:spPr>
          <a:xfrm>
            <a:off x="648561" y="2958689"/>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12" name="矩形 11"/>
          <p:cNvSpPr/>
          <p:nvPr userDrawn="1"/>
        </p:nvSpPr>
        <p:spPr>
          <a:xfrm>
            <a:off x="648561" y="3688222"/>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13" name="矩形 12"/>
          <p:cNvSpPr/>
          <p:nvPr userDrawn="1"/>
        </p:nvSpPr>
        <p:spPr>
          <a:xfrm>
            <a:off x="648561" y="4431274"/>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15" name="矩形 14"/>
          <p:cNvSpPr/>
          <p:nvPr userDrawn="1"/>
        </p:nvSpPr>
        <p:spPr>
          <a:xfrm>
            <a:off x="648561" y="5160813"/>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cxnSp>
        <p:nvCxnSpPr>
          <p:cNvPr id="16" name="直线连接符 15"/>
          <p:cNvCxnSpPr/>
          <p:nvPr userDrawn="1"/>
        </p:nvCxnSpPr>
        <p:spPr>
          <a:xfrm>
            <a:off x="432722" y="2061691"/>
            <a:ext cx="0" cy="3450381"/>
          </a:xfrm>
          <a:prstGeom prst="line">
            <a:avLst/>
          </a:prstGeom>
          <a:ln w="12700" cmpd="sng">
            <a:prstDash val="solid"/>
          </a:ln>
          <a:effectLst/>
        </p:spPr>
        <p:style>
          <a:lnRef idx="2">
            <a:schemeClr val="accent2"/>
          </a:lnRef>
          <a:fillRef idx="0">
            <a:schemeClr val="accent2"/>
          </a:fillRef>
          <a:effectRef idx="1">
            <a:schemeClr val="accent2"/>
          </a:effectRef>
          <a:fontRef idx="minor">
            <a:schemeClr val="tx1"/>
          </a:fontRef>
        </p:style>
      </p:cxnSp>
      <p:cxnSp>
        <p:nvCxnSpPr>
          <p:cNvPr id="21" name="直线连接符 20"/>
          <p:cNvCxnSpPr>
            <a:endCxn id="4" idx="1"/>
          </p:cNvCxnSpPr>
          <p:nvPr userDrawn="1"/>
        </p:nvCxnSpPr>
        <p:spPr>
          <a:xfrm flipV="1">
            <a:off x="419212" y="2539875"/>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2" name="直线连接符 21"/>
          <p:cNvCxnSpPr/>
          <p:nvPr userDrawn="1"/>
        </p:nvCxnSpPr>
        <p:spPr>
          <a:xfrm flipV="1">
            <a:off x="419212" y="3285110"/>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3" name="直线连接符 22"/>
          <p:cNvCxnSpPr/>
          <p:nvPr userDrawn="1"/>
        </p:nvCxnSpPr>
        <p:spPr>
          <a:xfrm flipV="1">
            <a:off x="419212" y="3998856"/>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4" name="直线连接符 23"/>
          <p:cNvCxnSpPr/>
          <p:nvPr userDrawn="1"/>
        </p:nvCxnSpPr>
        <p:spPr>
          <a:xfrm flipV="1">
            <a:off x="419212" y="4754587"/>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5" name="直线连接符 24"/>
          <p:cNvCxnSpPr/>
          <p:nvPr userDrawn="1"/>
        </p:nvCxnSpPr>
        <p:spPr>
          <a:xfrm flipV="1">
            <a:off x="419212" y="5511847"/>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sp>
        <p:nvSpPr>
          <p:cNvPr id="27" name="文本占位符 26"/>
          <p:cNvSpPr>
            <a:spLocks noGrp="1"/>
          </p:cNvSpPr>
          <p:nvPr>
            <p:ph type="body" sz="quarter" idx="10" hasCustomPrompt="1"/>
          </p:nvPr>
        </p:nvSpPr>
        <p:spPr>
          <a:xfrm>
            <a:off x="419100"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28" name="文本占位符 26"/>
          <p:cNvSpPr>
            <a:spLocks noGrp="1"/>
          </p:cNvSpPr>
          <p:nvPr>
            <p:ph type="body" sz="quarter" idx="11" hasCustomPrompt="1"/>
          </p:nvPr>
        </p:nvSpPr>
        <p:spPr>
          <a:xfrm>
            <a:off x="648561" y="222914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0" name="文本占位符 26"/>
          <p:cNvSpPr>
            <a:spLocks noGrp="1"/>
          </p:cNvSpPr>
          <p:nvPr>
            <p:ph type="body" sz="quarter" idx="12" hasCustomPrompt="1"/>
          </p:nvPr>
        </p:nvSpPr>
        <p:spPr>
          <a:xfrm>
            <a:off x="648561" y="295868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1" name="文本占位符 26"/>
          <p:cNvSpPr>
            <a:spLocks noGrp="1"/>
          </p:cNvSpPr>
          <p:nvPr>
            <p:ph type="body" sz="quarter" idx="13" hasCustomPrompt="1"/>
          </p:nvPr>
        </p:nvSpPr>
        <p:spPr>
          <a:xfrm>
            <a:off x="648561" y="3688222"/>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2" name="文本占位符 26"/>
          <p:cNvSpPr>
            <a:spLocks noGrp="1"/>
          </p:cNvSpPr>
          <p:nvPr>
            <p:ph type="body" sz="quarter" idx="14" hasCustomPrompt="1"/>
          </p:nvPr>
        </p:nvSpPr>
        <p:spPr>
          <a:xfrm>
            <a:off x="648561" y="4431270"/>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3" name="文本占位符 26"/>
          <p:cNvSpPr>
            <a:spLocks noGrp="1"/>
          </p:cNvSpPr>
          <p:nvPr>
            <p:ph type="body" sz="quarter" idx="15" hasCustomPrompt="1"/>
          </p:nvPr>
        </p:nvSpPr>
        <p:spPr>
          <a:xfrm>
            <a:off x="648561" y="5160809"/>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userDrawn="1"/>
        </p:nvSpPr>
        <p:spPr>
          <a:xfrm>
            <a:off x="2648735" y="1489079"/>
            <a:ext cx="1580168" cy="57209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latin typeface="微軟正黑體" panose="020B0604030504040204" pitchFamily="34" charset="-120"/>
              <a:ea typeface="微軟正黑體" panose="020B0604030504040204" pitchFamily="34" charset="-120"/>
            </a:endParaRPr>
          </a:p>
        </p:txBody>
      </p:sp>
      <p:sp>
        <p:nvSpPr>
          <p:cNvPr id="69" name="矩形 68"/>
          <p:cNvSpPr/>
          <p:nvPr userDrawn="1"/>
        </p:nvSpPr>
        <p:spPr>
          <a:xfrm>
            <a:off x="2878799" y="2229149"/>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70" name="矩形 69"/>
          <p:cNvSpPr/>
          <p:nvPr userDrawn="1"/>
        </p:nvSpPr>
        <p:spPr>
          <a:xfrm>
            <a:off x="2878799" y="2958689"/>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71" name="矩形 70"/>
          <p:cNvSpPr/>
          <p:nvPr userDrawn="1"/>
        </p:nvSpPr>
        <p:spPr>
          <a:xfrm>
            <a:off x="2878799" y="3688222"/>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72" name="矩形 71"/>
          <p:cNvSpPr/>
          <p:nvPr userDrawn="1"/>
        </p:nvSpPr>
        <p:spPr>
          <a:xfrm>
            <a:off x="2878799" y="4431274"/>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73" name="矩形 72"/>
          <p:cNvSpPr/>
          <p:nvPr userDrawn="1"/>
        </p:nvSpPr>
        <p:spPr>
          <a:xfrm>
            <a:off x="2878799" y="5160813"/>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cxnSp>
        <p:nvCxnSpPr>
          <p:cNvPr id="74" name="直线连接符 73"/>
          <p:cNvCxnSpPr/>
          <p:nvPr userDrawn="1"/>
        </p:nvCxnSpPr>
        <p:spPr>
          <a:xfrm>
            <a:off x="2662962" y="2061691"/>
            <a:ext cx="0" cy="3450381"/>
          </a:xfrm>
          <a:prstGeom prst="line">
            <a:avLst/>
          </a:prstGeom>
          <a:ln w="12700" cmpd="sng">
            <a:solidFill>
              <a:schemeClr val="accent3"/>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75" name="直线连接符 74"/>
          <p:cNvCxnSpPr>
            <a:endCxn id="69" idx="1"/>
          </p:cNvCxnSpPr>
          <p:nvPr userDrawn="1"/>
        </p:nvCxnSpPr>
        <p:spPr>
          <a:xfrm flipV="1">
            <a:off x="2649452" y="2539875"/>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6" name="直线连接符 75"/>
          <p:cNvCxnSpPr/>
          <p:nvPr userDrawn="1"/>
        </p:nvCxnSpPr>
        <p:spPr>
          <a:xfrm flipV="1">
            <a:off x="2649452" y="3285110"/>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7" name="直线连接符 76"/>
          <p:cNvCxnSpPr/>
          <p:nvPr userDrawn="1"/>
        </p:nvCxnSpPr>
        <p:spPr>
          <a:xfrm flipV="1">
            <a:off x="2649452" y="3998856"/>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8" name="直线连接符 77"/>
          <p:cNvCxnSpPr/>
          <p:nvPr userDrawn="1"/>
        </p:nvCxnSpPr>
        <p:spPr>
          <a:xfrm flipV="1">
            <a:off x="2649452" y="4754587"/>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9" name="直线连接符 78"/>
          <p:cNvCxnSpPr/>
          <p:nvPr userDrawn="1"/>
        </p:nvCxnSpPr>
        <p:spPr>
          <a:xfrm flipV="1">
            <a:off x="2649452" y="5511847"/>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80" name="文本占位符 26"/>
          <p:cNvSpPr>
            <a:spLocks noGrp="1"/>
          </p:cNvSpPr>
          <p:nvPr>
            <p:ph type="body" sz="quarter" idx="16" hasCustomPrompt="1"/>
          </p:nvPr>
        </p:nvSpPr>
        <p:spPr>
          <a:xfrm>
            <a:off x="2649340"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1" name="文本占位符 26"/>
          <p:cNvSpPr>
            <a:spLocks noGrp="1"/>
          </p:cNvSpPr>
          <p:nvPr>
            <p:ph type="body" sz="quarter" idx="17" hasCustomPrompt="1"/>
          </p:nvPr>
        </p:nvSpPr>
        <p:spPr>
          <a:xfrm>
            <a:off x="2878799" y="222914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2" name="文本占位符 26"/>
          <p:cNvSpPr>
            <a:spLocks noGrp="1"/>
          </p:cNvSpPr>
          <p:nvPr>
            <p:ph type="body" sz="quarter" idx="18" hasCustomPrompt="1"/>
          </p:nvPr>
        </p:nvSpPr>
        <p:spPr>
          <a:xfrm>
            <a:off x="2878799" y="295868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3" name="文本占位符 26"/>
          <p:cNvSpPr>
            <a:spLocks noGrp="1"/>
          </p:cNvSpPr>
          <p:nvPr>
            <p:ph type="body" sz="quarter" idx="19" hasCustomPrompt="1"/>
          </p:nvPr>
        </p:nvSpPr>
        <p:spPr>
          <a:xfrm>
            <a:off x="2878799" y="3688222"/>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4" name="文本占位符 26"/>
          <p:cNvSpPr>
            <a:spLocks noGrp="1"/>
          </p:cNvSpPr>
          <p:nvPr>
            <p:ph type="body" sz="quarter" idx="20" hasCustomPrompt="1"/>
          </p:nvPr>
        </p:nvSpPr>
        <p:spPr>
          <a:xfrm>
            <a:off x="2878799" y="4431270"/>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5" name="文本占位符 26"/>
          <p:cNvSpPr>
            <a:spLocks noGrp="1"/>
          </p:cNvSpPr>
          <p:nvPr>
            <p:ph type="body" sz="quarter" idx="21" hasCustomPrompt="1"/>
          </p:nvPr>
        </p:nvSpPr>
        <p:spPr>
          <a:xfrm>
            <a:off x="2878799" y="5160809"/>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userDrawn="1"/>
        </p:nvSpPr>
        <p:spPr>
          <a:xfrm>
            <a:off x="4896823" y="1489079"/>
            <a:ext cx="1580168" cy="572097"/>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latin typeface="微軟正黑體" panose="020B0604030504040204" pitchFamily="34" charset="-120"/>
              <a:ea typeface="微軟正黑體" panose="020B0604030504040204" pitchFamily="34" charset="-120"/>
            </a:endParaRPr>
          </a:p>
        </p:txBody>
      </p:sp>
      <p:sp>
        <p:nvSpPr>
          <p:cNvPr id="87" name="矩形 86"/>
          <p:cNvSpPr/>
          <p:nvPr userDrawn="1"/>
        </p:nvSpPr>
        <p:spPr>
          <a:xfrm>
            <a:off x="5126889" y="2229149"/>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88" name="矩形 87"/>
          <p:cNvSpPr/>
          <p:nvPr userDrawn="1"/>
        </p:nvSpPr>
        <p:spPr>
          <a:xfrm>
            <a:off x="5126889" y="2958689"/>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89" name="矩形 88"/>
          <p:cNvSpPr/>
          <p:nvPr userDrawn="1"/>
        </p:nvSpPr>
        <p:spPr>
          <a:xfrm>
            <a:off x="5126889" y="3688222"/>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90" name="矩形 89"/>
          <p:cNvSpPr/>
          <p:nvPr userDrawn="1"/>
        </p:nvSpPr>
        <p:spPr>
          <a:xfrm>
            <a:off x="5126889" y="4431274"/>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91" name="矩形 90"/>
          <p:cNvSpPr/>
          <p:nvPr userDrawn="1"/>
        </p:nvSpPr>
        <p:spPr>
          <a:xfrm>
            <a:off x="5126889" y="5160813"/>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cxnSp>
        <p:nvCxnSpPr>
          <p:cNvPr id="92" name="直线连接符 91"/>
          <p:cNvCxnSpPr/>
          <p:nvPr userDrawn="1"/>
        </p:nvCxnSpPr>
        <p:spPr>
          <a:xfrm>
            <a:off x="4911050" y="2061691"/>
            <a:ext cx="0" cy="3450381"/>
          </a:xfrm>
          <a:prstGeom prst="line">
            <a:avLst/>
          </a:prstGeom>
          <a:ln w="12700" cmpd="sng">
            <a:solidFill>
              <a:schemeClr val="accent1"/>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93" name="直线连接符 92"/>
          <p:cNvCxnSpPr>
            <a:endCxn id="87" idx="1"/>
          </p:cNvCxnSpPr>
          <p:nvPr userDrawn="1"/>
        </p:nvCxnSpPr>
        <p:spPr>
          <a:xfrm flipV="1">
            <a:off x="4897540" y="2539875"/>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4" name="直线连接符 93"/>
          <p:cNvCxnSpPr/>
          <p:nvPr userDrawn="1"/>
        </p:nvCxnSpPr>
        <p:spPr>
          <a:xfrm flipV="1">
            <a:off x="4897540" y="3285110"/>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5" name="直线连接符 94"/>
          <p:cNvCxnSpPr/>
          <p:nvPr userDrawn="1"/>
        </p:nvCxnSpPr>
        <p:spPr>
          <a:xfrm flipV="1">
            <a:off x="4897540" y="3998856"/>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6" name="直线连接符 95"/>
          <p:cNvCxnSpPr/>
          <p:nvPr userDrawn="1"/>
        </p:nvCxnSpPr>
        <p:spPr>
          <a:xfrm flipV="1">
            <a:off x="4897540" y="4754587"/>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7" name="直线连接符 96"/>
          <p:cNvCxnSpPr/>
          <p:nvPr userDrawn="1"/>
        </p:nvCxnSpPr>
        <p:spPr>
          <a:xfrm flipV="1">
            <a:off x="4897540" y="5511847"/>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98" name="文本占位符 26"/>
          <p:cNvSpPr>
            <a:spLocks noGrp="1"/>
          </p:cNvSpPr>
          <p:nvPr>
            <p:ph type="body" sz="quarter" idx="22" hasCustomPrompt="1"/>
          </p:nvPr>
        </p:nvSpPr>
        <p:spPr>
          <a:xfrm>
            <a:off x="4897428"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99" name="文本占位符 26"/>
          <p:cNvSpPr>
            <a:spLocks noGrp="1"/>
          </p:cNvSpPr>
          <p:nvPr>
            <p:ph type="body" sz="quarter" idx="23" hasCustomPrompt="1"/>
          </p:nvPr>
        </p:nvSpPr>
        <p:spPr>
          <a:xfrm>
            <a:off x="5126889" y="2229145"/>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0" name="文本占位符 26"/>
          <p:cNvSpPr>
            <a:spLocks noGrp="1"/>
          </p:cNvSpPr>
          <p:nvPr>
            <p:ph type="body" sz="quarter" idx="24" hasCustomPrompt="1"/>
          </p:nvPr>
        </p:nvSpPr>
        <p:spPr>
          <a:xfrm>
            <a:off x="5126889" y="2958685"/>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1" name="文本占位符 26"/>
          <p:cNvSpPr>
            <a:spLocks noGrp="1"/>
          </p:cNvSpPr>
          <p:nvPr>
            <p:ph type="body" sz="quarter" idx="25" hasCustomPrompt="1"/>
          </p:nvPr>
        </p:nvSpPr>
        <p:spPr>
          <a:xfrm>
            <a:off x="5126889" y="3688222"/>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2" name="文本占位符 26"/>
          <p:cNvSpPr>
            <a:spLocks noGrp="1"/>
          </p:cNvSpPr>
          <p:nvPr>
            <p:ph type="body" sz="quarter" idx="26" hasCustomPrompt="1"/>
          </p:nvPr>
        </p:nvSpPr>
        <p:spPr>
          <a:xfrm>
            <a:off x="5126889" y="4431270"/>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3" name="文本占位符 26"/>
          <p:cNvSpPr>
            <a:spLocks noGrp="1"/>
          </p:cNvSpPr>
          <p:nvPr>
            <p:ph type="body" sz="quarter" idx="27" hasCustomPrompt="1"/>
          </p:nvPr>
        </p:nvSpPr>
        <p:spPr>
          <a:xfrm>
            <a:off x="5126889" y="5160809"/>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4" name="单圆角矩形 103"/>
          <p:cNvSpPr/>
          <p:nvPr userDrawn="1"/>
        </p:nvSpPr>
        <p:spPr>
          <a:xfrm>
            <a:off x="7136203" y="1489079"/>
            <a:ext cx="1580168" cy="57209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accent4"/>
              </a:solidFill>
              <a:latin typeface="微軟正黑體" panose="020B0604030504040204" pitchFamily="34" charset="-120"/>
              <a:ea typeface="微軟正黑體" panose="020B0604030504040204" pitchFamily="34" charset="-120"/>
            </a:endParaRPr>
          </a:p>
        </p:txBody>
      </p:sp>
      <p:sp>
        <p:nvSpPr>
          <p:cNvPr id="105" name="矩形 104"/>
          <p:cNvSpPr/>
          <p:nvPr userDrawn="1"/>
        </p:nvSpPr>
        <p:spPr>
          <a:xfrm>
            <a:off x="7366269" y="2229149"/>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106" name="矩形 105"/>
          <p:cNvSpPr/>
          <p:nvPr userDrawn="1"/>
        </p:nvSpPr>
        <p:spPr>
          <a:xfrm>
            <a:off x="7366269" y="2958689"/>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107" name="矩形 106"/>
          <p:cNvSpPr/>
          <p:nvPr userDrawn="1"/>
        </p:nvSpPr>
        <p:spPr>
          <a:xfrm>
            <a:off x="7366269" y="3688222"/>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108" name="矩形 107"/>
          <p:cNvSpPr/>
          <p:nvPr userDrawn="1"/>
        </p:nvSpPr>
        <p:spPr>
          <a:xfrm>
            <a:off x="7366269" y="4431274"/>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109" name="矩形 108"/>
          <p:cNvSpPr/>
          <p:nvPr userDrawn="1"/>
        </p:nvSpPr>
        <p:spPr>
          <a:xfrm>
            <a:off x="7366269" y="5160813"/>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cxnSp>
        <p:nvCxnSpPr>
          <p:cNvPr id="110" name="直线连接符 109"/>
          <p:cNvCxnSpPr/>
          <p:nvPr userDrawn="1"/>
        </p:nvCxnSpPr>
        <p:spPr>
          <a:xfrm>
            <a:off x="7150430" y="2061691"/>
            <a:ext cx="0" cy="3450381"/>
          </a:xfrm>
          <a:prstGeom prst="line">
            <a:avLst/>
          </a:prstGeom>
          <a:ln w="12700" cmpd="sng">
            <a:solidFill>
              <a:schemeClr val="accent4"/>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111" name="直线连接符 110"/>
          <p:cNvCxnSpPr>
            <a:endCxn id="105" idx="1"/>
          </p:cNvCxnSpPr>
          <p:nvPr userDrawn="1"/>
        </p:nvCxnSpPr>
        <p:spPr>
          <a:xfrm flipV="1">
            <a:off x="7136920" y="2539875"/>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2" name="直线连接符 111"/>
          <p:cNvCxnSpPr/>
          <p:nvPr userDrawn="1"/>
        </p:nvCxnSpPr>
        <p:spPr>
          <a:xfrm flipV="1">
            <a:off x="7136920" y="3285110"/>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3" name="直线连接符 112"/>
          <p:cNvCxnSpPr/>
          <p:nvPr userDrawn="1"/>
        </p:nvCxnSpPr>
        <p:spPr>
          <a:xfrm flipV="1">
            <a:off x="7136920" y="3998856"/>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4" name="直线连接符 113"/>
          <p:cNvCxnSpPr/>
          <p:nvPr userDrawn="1"/>
        </p:nvCxnSpPr>
        <p:spPr>
          <a:xfrm flipV="1">
            <a:off x="7136920" y="4754587"/>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5" name="直线连接符 114"/>
          <p:cNvCxnSpPr/>
          <p:nvPr userDrawn="1"/>
        </p:nvCxnSpPr>
        <p:spPr>
          <a:xfrm flipV="1">
            <a:off x="7136920" y="5511847"/>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sp>
        <p:nvSpPr>
          <p:cNvPr id="116" name="文本占位符 26"/>
          <p:cNvSpPr>
            <a:spLocks noGrp="1"/>
          </p:cNvSpPr>
          <p:nvPr>
            <p:ph type="body" sz="quarter" idx="28" hasCustomPrompt="1"/>
          </p:nvPr>
        </p:nvSpPr>
        <p:spPr>
          <a:xfrm>
            <a:off x="7136808" y="1457229"/>
            <a:ext cx="1580278" cy="604934"/>
          </a:xfrm>
          <a:prstGeom prst="rect">
            <a:avLst/>
          </a:prstGeom>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7" name="文本占位符 26"/>
          <p:cNvSpPr>
            <a:spLocks noGrp="1"/>
          </p:cNvSpPr>
          <p:nvPr>
            <p:ph type="body" sz="quarter" idx="29" hasCustomPrompt="1"/>
          </p:nvPr>
        </p:nvSpPr>
        <p:spPr>
          <a:xfrm>
            <a:off x="7366269" y="2229145"/>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8" name="文本占位符 26"/>
          <p:cNvSpPr>
            <a:spLocks noGrp="1"/>
          </p:cNvSpPr>
          <p:nvPr>
            <p:ph type="body" sz="quarter" idx="30" hasCustomPrompt="1"/>
          </p:nvPr>
        </p:nvSpPr>
        <p:spPr>
          <a:xfrm>
            <a:off x="7366269" y="2958685"/>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9" name="文本占位符 26"/>
          <p:cNvSpPr>
            <a:spLocks noGrp="1"/>
          </p:cNvSpPr>
          <p:nvPr>
            <p:ph type="body" sz="quarter" idx="31" hasCustomPrompt="1"/>
          </p:nvPr>
        </p:nvSpPr>
        <p:spPr>
          <a:xfrm>
            <a:off x="7366269" y="3688222"/>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20" name="文本占位符 26"/>
          <p:cNvSpPr>
            <a:spLocks noGrp="1"/>
          </p:cNvSpPr>
          <p:nvPr>
            <p:ph type="body" sz="quarter" idx="32" hasCustomPrompt="1"/>
          </p:nvPr>
        </p:nvSpPr>
        <p:spPr>
          <a:xfrm>
            <a:off x="7366269" y="4431270"/>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21" name="文本占位符 26"/>
          <p:cNvSpPr>
            <a:spLocks noGrp="1"/>
          </p:cNvSpPr>
          <p:nvPr>
            <p:ph type="body" sz="quarter" idx="33" hasCustomPrompt="1"/>
          </p:nvPr>
        </p:nvSpPr>
        <p:spPr>
          <a:xfrm>
            <a:off x="7366269" y="5160809"/>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Tree>
    <p:extLst>
      <p:ext uri="{BB962C8B-B14F-4D97-AF65-F5344CB8AC3E}">
        <p14:creationId xmlns:p14="http://schemas.microsoft.com/office/powerpoint/2010/main" val="1337562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直向流程圖">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单圆角矩形 1"/>
          <p:cNvSpPr/>
          <p:nvPr userDrawn="1"/>
        </p:nvSpPr>
        <p:spPr>
          <a:xfrm>
            <a:off x="588767" y="2594273"/>
            <a:ext cx="1580168" cy="57209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latin typeface="微軟正黑體" panose="020B0604030504040204" pitchFamily="34" charset="-120"/>
              <a:ea typeface="微軟正黑體" panose="020B0604030504040204" pitchFamily="34" charset="-120"/>
            </a:endParaRPr>
          </a:p>
        </p:txBody>
      </p:sp>
      <p:sp>
        <p:nvSpPr>
          <p:cNvPr id="27" name="文本占位符 26"/>
          <p:cNvSpPr>
            <a:spLocks noGrp="1"/>
          </p:cNvSpPr>
          <p:nvPr>
            <p:ph type="body" sz="quarter" idx="10" hasCustomPrompt="1"/>
          </p:nvPr>
        </p:nvSpPr>
        <p:spPr>
          <a:xfrm>
            <a:off x="589372" y="2562423"/>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userDrawn="1"/>
        </p:nvSpPr>
        <p:spPr>
          <a:xfrm>
            <a:off x="588052" y="3830394"/>
            <a:ext cx="1580168" cy="57209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latin typeface="微軟正黑體" panose="020B0604030504040204" pitchFamily="34" charset="-120"/>
              <a:ea typeface="微軟正黑體" panose="020B0604030504040204" pitchFamily="34" charset="-120"/>
            </a:endParaRPr>
          </a:p>
        </p:txBody>
      </p:sp>
      <p:sp>
        <p:nvSpPr>
          <p:cNvPr id="80" name="文本占位符 26"/>
          <p:cNvSpPr>
            <a:spLocks noGrp="1"/>
          </p:cNvSpPr>
          <p:nvPr>
            <p:ph type="body" sz="quarter" idx="16" hasCustomPrompt="1"/>
          </p:nvPr>
        </p:nvSpPr>
        <p:spPr>
          <a:xfrm>
            <a:off x="588657" y="3798544"/>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userDrawn="1"/>
        </p:nvSpPr>
        <p:spPr>
          <a:xfrm>
            <a:off x="589482" y="5097370"/>
            <a:ext cx="1580168" cy="57209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latin typeface="微軟正黑體" panose="020B0604030504040204" pitchFamily="34" charset="-120"/>
              <a:ea typeface="微軟正黑體" panose="020B0604030504040204" pitchFamily="34" charset="-120"/>
            </a:endParaRPr>
          </a:p>
        </p:txBody>
      </p:sp>
      <p:sp>
        <p:nvSpPr>
          <p:cNvPr id="98" name="文本占位符 26"/>
          <p:cNvSpPr>
            <a:spLocks noGrp="1"/>
          </p:cNvSpPr>
          <p:nvPr>
            <p:ph type="body" sz="quarter" idx="22" hasCustomPrompt="1"/>
          </p:nvPr>
        </p:nvSpPr>
        <p:spPr>
          <a:xfrm>
            <a:off x="590087" y="5065520"/>
            <a:ext cx="1580278" cy="604934"/>
          </a:xfrm>
          <a:prstGeom prst="rect">
            <a:avLst/>
          </a:prstGeom>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6" name="文本占位符 26"/>
          <p:cNvSpPr>
            <a:spLocks noGrp="1"/>
          </p:cNvSpPr>
          <p:nvPr>
            <p:ph type="body" sz="quarter" idx="28" hasCustomPrompt="1"/>
          </p:nvPr>
        </p:nvSpPr>
        <p:spPr>
          <a:xfrm>
            <a:off x="2529672" y="1314761"/>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26" name="矩形 25"/>
          <p:cNvSpPr/>
          <p:nvPr userDrawn="1"/>
        </p:nvSpPr>
        <p:spPr>
          <a:xfrm>
            <a:off x="2529672" y="2096692"/>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HK" altLang="en-US">
              <a:latin typeface="微軟正黑體" panose="020B0604030504040204" pitchFamily="34" charset="-120"/>
              <a:ea typeface="微軟正黑體" panose="020B0604030504040204" pitchFamily="34" charset="-120"/>
            </a:endParaRPr>
          </a:p>
        </p:txBody>
      </p:sp>
      <p:sp>
        <p:nvSpPr>
          <p:cNvPr id="29" name="等腰三角形 28"/>
          <p:cNvSpPr/>
          <p:nvPr userDrawn="1"/>
        </p:nvSpPr>
        <p:spPr>
          <a:xfrm rot="5400000">
            <a:off x="3855227" y="2059008"/>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HK" altLang="en-US">
              <a:solidFill>
                <a:schemeClr val="accent4"/>
              </a:solidFill>
              <a:latin typeface="微軟正黑體" panose="020B0604030504040204" pitchFamily="34" charset="-120"/>
              <a:ea typeface="微軟正黑體" panose="020B0604030504040204" pitchFamily="34" charset="-120"/>
            </a:endParaRPr>
          </a:p>
        </p:txBody>
      </p:sp>
      <p:sp>
        <p:nvSpPr>
          <p:cNvPr id="131" name="矩形 130"/>
          <p:cNvSpPr/>
          <p:nvPr userDrawn="1"/>
        </p:nvSpPr>
        <p:spPr>
          <a:xfrm>
            <a:off x="2373825" y="2402416"/>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132" name="文本占位符 26"/>
          <p:cNvSpPr>
            <a:spLocks noGrp="1"/>
          </p:cNvSpPr>
          <p:nvPr>
            <p:ph type="body" sz="quarter" idx="11" hasCustomPrompt="1"/>
          </p:nvPr>
        </p:nvSpPr>
        <p:spPr>
          <a:xfrm>
            <a:off x="2373825"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3" name="矩形 132"/>
          <p:cNvSpPr/>
          <p:nvPr userDrawn="1"/>
        </p:nvSpPr>
        <p:spPr>
          <a:xfrm>
            <a:off x="2373825"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135" name="文本占位符 26"/>
          <p:cNvSpPr>
            <a:spLocks noGrp="1"/>
          </p:cNvSpPr>
          <p:nvPr>
            <p:ph type="body" sz="quarter" idx="17" hasCustomPrompt="1"/>
          </p:nvPr>
        </p:nvSpPr>
        <p:spPr>
          <a:xfrm>
            <a:off x="2373825"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6" name="矩形 135"/>
          <p:cNvSpPr/>
          <p:nvPr userDrawn="1"/>
        </p:nvSpPr>
        <p:spPr>
          <a:xfrm>
            <a:off x="2373825" y="4939645"/>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138" name="文本占位符 26"/>
          <p:cNvSpPr>
            <a:spLocks noGrp="1"/>
          </p:cNvSpPr>
          <p:nvPr>
            <p:ph type="body" sz="quarter" idx="23" hasCustomPrompt="1"/>
          </p:nvPr>
        </p:nvSpPr>
        <p:spPr>
          <a:xfrm>
            <a:off x="2373825"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9" name="矩形 138"/>
          <p:cNvSpPr/>
          <p:nvPr userDrawn="1"/>
        </p:nvSpPr>
        <p:spPr>
          <a:xfrm>
            <a:off x="4439389" y="2402416"/>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140" name="文本占位符 26"/>
          <p:cNvSpPr>
            <a:spLocks noGrp="1"/>
          </p:cNvSpPr>
          <p:nvPr>
            <p:ph type="body" sz="quarter" idx="31" hasCustomPrompt="1"/>
          </p:nvPr>
        </p:nvSpPr>
        <p:spPr>
          <a:xfrm>
            <a:off x="4439389"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1" name="矩形 140"/>
          <p:cNvSpPr/>
          <p:nvPr userDrawn="1"/>
        </p:nvSpPr>
        <p:spPr>
          <a:xfrm>
            <a:off x="4439389"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142" name="文本占位符 26"/>
          <p:cNvSpPr>
            <a:spLocks noGrp="1"/>
          </p:cNvSpPr>
          <p:nvPr>
            <p:ph type="body" sz="quarter" idx="32" hasCustomPrompt="1"/>
          </p:nvPr>
        </p:nvSpPr>
        <p:spPr>
          <a:xfrm>
            <a:off x="4439389"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3" name="矩形 142"/>
          <p:cNvSpPr/>
          <p:nvPr userDrawn="1"/>
        </p:nvSpPr>
        <p:spPr>
          <a:xfrm>
            <a:off x="4439389" y="4939645"/>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144" name="文本占位符 26"/>
          <p:cNvSpPr>
            <a:spLocks noGrp="1"/>
          </p:cNvSpPr>
          <p:nvPr>
            <p:ph type="body" sz="quarter" idx="33" hasCustomPrompt="1"/>
          </p:nvPr>
        </p:nvSpPr>
        <p:spPr>
          <a:xfrm>
            <a:off x="4439389"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5" name="矩形 144"/>
          <p:cNvSpPr/>
          <p:nvPr userDrawn="1"/>
        </p:nvSpPr>
        <p:spPr>
          <a:xfrm>
            <a:off x="6521282" y="2402416"/>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146" name="文本占位符 26"/>
          <p:cNvSpPr>
            <a:spLocks noGrp="1"/>
          </p:cNvSpPr>
          <p:nvPr>
            <p:ph type="body" sz="quarter" idx="34" hasCustomPrompt="1"/>
          </p:nvPr>
        </p:nvSpPr>
        <p:spPr>
          <a:xfrm>
            <a:off x="6521282"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7" name="矩形 146"/>
          <p:cNvSpPr/>
          <p:nvPr userDrawn="1"/>
        </p:nvSpPr>
        <p:spPr>
          <a:xfrm>
            <a:off x="6521282"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148" name="文本占位符 26"/>
          <p:cNvSpPr>
            <a:spLocks noGrp="1"/>
          </p:cNvSpPr>
          <p:nvPr>
            <p:ph type="body" sz="quarter" idx="35" hasCustomPrompt="1"/>
          </p:nvPr>
        </p:nvSpPr>
        <p:spPr>
          <a:xfrm>
            <a:off x="6521282"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9" name="矩形 148"/>
          <p:cNvSpPr/>
          <p:nvPr userDrawn="1"/>
        </p:nvSpPr>
        <p:spPr>
          <a:xfrm>
            <a:off x="6521282" y="4939645"/>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150" name="文本占位符 26"/>
          <p:cNvSpPr>
            <a:spLocks noGrp="1"/>
          </p:cNvSpPr>
          <p:nvPr>
            <p:ph type="body" sz="quarter" idx="36" hasCustomPrompt="1"/>
          </p:nvPr>
        </p:nvSpPr>
        <p:spPr>
          <a:xfrm>
            <a:off x="6521282"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1" name="文本占位符 26"/>
          <p:cNvSpPr>
            <a:spLocks noGrp="1"/>
          </p:cNvSpPr>
          <p:nvPr>
            <p:ph type="body" sz="quarter" idx="37" hasCustomPrompt="1"/>
          </p:nvPr>
        </p:nvSpPr>
        <p:spPr>
          <a:xfrm>
            <a:off x="4554414" y="1314761"/>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2" name="矩形 151"/>
          <p:cNvSpPr/>
          <p:nvPr userDrawn="1"/>
        </p:nvSpPr>
        <p:spPr>
          <a:xfrm>
            <a:off x="4554414" y="2096692"/>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HK" altLang="en-US">
              <a:latin typeface="微軟正黑體" panose="020B0604030504040204" pitchFamily="34" charset="-120"/>
              <a:ea typeface="微軟正黑體" panose="020B0604030504040204" pitchFamily="34" charset="-120"/>
            </a:endParaRPr>
          </a:p>
        </p:txBody>
      </p:sp>
      <p:sp>
        <p:nvSpPr>
          <p:cNvPr id="153" name="等腰三角形 152"/>
          <p:cNvSpPr/>
          <p:nvPr userDrawn="1"/>
        </p:nvSpPr>
        <p:spPr>
          <a:xfrm rot="5400000">
            <a:off x="5879969" y="2059008"/>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HK" altLang="en-US">
              <a:solidFill>
                <a:schemeClr val="accent4"/>
              </a:solidFill>
              <a:latin typeface="微軟正黑體" panose="020B0604030504040204" pitchFamily="34" charset="-120"/>
              <a:ea typeface="微軟正黑體" panose="020B0604030504040204" pitchFamily="34" charset="-120"/>
            </a:endParaRPr>
          </a:p>
        </p:txBody>
      </p:sp>
      <p:sp>
        <p:nvSpPr>
          <p:cNvPr id="154" name="文本占位符 26"/>
          <p:cNvSpPr>
            <a:spLocks noGrp="1"/>
          </p:cNvSpPr>
          <p:nvPr>
            <p:ph type="body" sz="quarter" idx="38" hasCustomPrompt="1"/>
          </p:nvPr>
        </p:nvSpPr>
        <p:spPr>
          <a:xfrm>
            <a:off x="6628143" y="1314761"/>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5" name="矩形 154"/>
          <p:cNvSpPr/>
          <p:nvPr userDrawn="1"/>
        </p:nvSpPr>
        <p:spPr>
          <a:xfrm>
            <a:off x="6628143" y="2096692"/>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HK" altLang="en-US">
              <a:latin typeface="微軟正黑體" panose="020B0604030504040204" pitchFamily="34" charset="-120"/>
              <a:ea typeface="微軟正黑體" panose="020B0604030504040204" pitchFamily="34" charset="-120"/>
            </a:endParaRPr>
          </a:p>
        </p:txBody>
      </p:sp>
      <p:sp>
        <p:nvSpPr>
          <p:cNvPr id="156" name="等腰三角形 155"/>
          <p:cNvSpPr/>
          <p:nvPr userDrawn="1"/>
        </p:nvSpPr>
        <p:spPr>
          <a:xfrm rot="5400000">
            <a:off x="7953698" y="2059008"/>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HK" altLang="en-US">
              <a:solidFill>
                <a:schemeClr val="accent4"/>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11850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直向流程圖">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单圆角矩形 1"/>
          <p:cNvSpPr/>
          <p:nvPr userDrawn="1"/>
        </p:nvSpPr>
        <p:spPr>
          <a:xfrm>
            <a:off x="1528838" y="1613399"/>
            <a:ext cx="6079248" cy="71253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latin typeface="微軟正黑體" panose="020B0604030504040204" pitchFamily="34" charset="-120"/>
              <a:ea typeface="微軟正黑體" panose="020B0604030504040204" pitchFamily="34" charset="-120"/>
            </a:endParaRPr>
          </a:p>
        </p:txBody>
      </p:sp>
      <p:sp>
        <p:nvSpPr>
          <p:cNvPr id="27" name="文本占位符 26"/>
          <p:cNvSpPr>
            <a:spLocks noGrp="1"/>
          </p:cNvSpPr>
          <p:nvPr>
            <p:ph type="body" sz="quarter" idx="10" hasCustomPrompt="1"/>
          </p:nvPr>
        </p:nvSpPr>
        <p:spPr>
          <a:xfrm>
            <a:off x="1529444" y="1581551"/>
            <a:ext cx="6079671" cy="75343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userDrawn="1"/>
        </p:nvSpPr>
        <p:spPr>
          <a:xfrm>
            <a:off x="1528838" y="3134010"/>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latin typeface="微軟正黑體" panose="020B0604030504040204" pitchFamily="34" charset="-120"/>
              <a:ea typeface="微軟正黑體" panose="020B0604030504040204" pitchFamily="34" charset="-120"/>
            </a:endParaRPr>
          </a:p>
        </p:txBody>
      </p:sp>
      <p:cxnSp>
        <p:nvCxnSpPr>
          <p:cNvPr id="76" name="直线连接符 75"/>
          <p:cNvCxnSpPr/>
          <p:nvPr userDrawn="1"/>
        </p:nvCxnSpPr>
        <p:spPr>
          <a:xfrm flipV="1">
            <a:off x="2649452" y="3285333"/>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80" name="文本占位符 26"/>
          <p:cNvSpPr>
            <a:spLocks noGrp="1"/>
          </p:cNvSpPr>
          <p:nvPr>
            <p:ph type="body" sz="quarter" idx="16" hasCustomPrompt="1"/>
          </p:nvPr>
        </p:nvSpPr>
        <p:spPr>
          <a:xfrm>
            <a:off x="1529442" y="3102163"/>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userDrawn="1"/>
        </p:nvSpPr>
        <p:spPr>
          <a:xfrm>
            <a:off x="1547104"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latin typeface="微軟正黑體" panose="020B0604030504040204" pitchFamily="34" charset="-120"/>
              <a:ea typeface="微軟正黑體" panose="020B0604030504040204" pitchFamily="34" charset="-120"/>
            </a:endParaRPr>
          </a:p>
        </p:txBody>
      </p:sp>
      <p:cxnSp>
        <p:nvCxnSpPr>
          <p:cNvPr id="96" name="直线连接符 95"/>
          <p:cNvCxnSpPr/>
          <p:nvPr userDrawn="1"/>
        </p:nvCxnSpPr>
        <p:spPr>
          <a:xfrm>
            <a:off x="4895243" y="4742332"/>
            <a:ext cx="213237" cy="0"/>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98" name="文本占位符 26"/>
          <p:cNvSpPr>
            <a:spLocks noGrp="1"/>
          </p:cNvSpPr>
          <p:nvPr>
            <p:ph type="body" sz="quarter" idx="22" hasCustomPrompt="1"/>
          </p:nvPr>
        </p:nvSpPr>
        <p:spPr>
          <a:xfrm>
            <a:off x="1547710" y="4642953"/>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1" name="单圆角矩形 67"/>
          <p:cNvSpPr/>
          <p:nvPr userDrawn="1"/>
        </p:nvSpPr>
        <p:spPr>
          <a:xfrm>
            <a:off x="3659716" y="3134010"/>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latin typeface="微軟正黑體" panose="020B0604030504040204" pitchFamily="34" charset="-120"/>
              <a:ea typeface="微軟正黑體" panose="020B0604030504040204" pitchFamily="34" charset="-120"/>
            </a:endParaRPr>
          </a:p>
        </p:txBody>
      </p:sp>
      <p:cxnSp>
        <p:nvCxnSpPr>
          <p:cNvPr id="132" name="直线连接符 75"/>
          <p:cNvCxnSpPr/>
          <p:nvPr userDrawn="1"/>
        </p:nvCxnSpPr>
        <p:spPr>
          <a:xfrm flipV="1">
            <a:off x="4780330" y="3285333"/>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133" name="文本占位符 26"/>
          <p:cNvSpPr>
            <a:spLocks noGrp="1"/>
          </p:cNvSpPr>
          <p:nvPr>
            <p:ph type="body" sz="quarter" idx="23" hasCustomPrompt="1"/>
          </p:nvPr>
        </p:nvSpPr>
        <p:spPr>
          <a:xfrm>
            <a:off x="3660320" y="3102163"/>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4" name="单圆角矩形 67"/>
          <p:cNvSpPr/>
          <p:nvPr userDrawn="1"/>
        </p:nvSpPr>
        <p:spPr>
          <a:xfrm>
            <a:off x="5790595" y="3134010"/>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latin typeface="微軟正黑體" panose="020B0604030504040204" pitchFamily="34" charset="-120"/>
              <a:ea typeface="微軟正黑體" panose="020B0604030504040204" pitchFamily="34" charset="-120"/>
            </a:endParaRPr>
          </a:p>
        </p:txBody>
      </p:sp>
      <p:cxnSp>
        <p:nvCxnSpPr>
          <p:cNvPr id="135" name="直线连接符 75"/>
          <p:cNvCxnSpPr/>
          <p:nvPr userDrawn="1"/>
        </p:nvCxnSpPr>
        <p:spPr>
          <a:xfrm flipV="1">
            <a:off x="6911209" y="3285333"/>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136" name="文本占位符 26"/>
          <p:cNvSpPr>
            <a:spLocks noGrp="1"/>
          </p:cNvSpPr>
          <p:nvPr>
            <p:ph type="body" sz="quarter" idx="24" hasCustomPrompt="1"/>
          </p:nvPr>
        </p:nvSpPr>
        <p:spPr>
          <a:xfrm>
            <a:off x="5791199" y="3102163"/>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6" name="单圆角矩形 85"/>
          <p:cNvSpPr/>
          <p:nvPr userDrawn="1"/>
        </p:nvSpPr>
        <p:spPr>
          <a:xfrm>
            <a:off x="3171796"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latin typeface="微軟正黑體" panose="020B0604030504040204" pitchFamily="34" charset="-120"/>
              <a:ea typeface="微軟正黑體" panose="020B0604030504040204" pitchFamily="34" charset="-120"/>
            </a:endParaRPr>
          </a:p>
        </p:txBody>
      </p:sp>
      <p:sp>
        <p:nvSpPr>
          <p:cNvPr id="157" name="文本占位符 26"/>
          <p:cNvSpPr>
            <a:spLocks noGrp="1"/>
          </p:cNvSpPr>
          <p:nvPr>
            <p:ph type="body" sz="quarter" idx="25" hasCustomPrompt="1"/>
          </p:nvPr>
        </p:nvSpPr>
        <p:spPr>
          <a:xfrm>
            <a:off x="3172402" y="4642953"/>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9" name="单圆角矩形 85"/>
          <p:cNvSpPr/>
          <p:nvPr userDrawn="1"/>
        </p:nvSpPr>
        <p:spPr>
          <a:xfrm>
            <a:off x="4777427"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latin typeface="微軟正黑體" panose="020B0604030504040204" pitchFamily="34" charset="-120"/>
              <a:ea typeface="微軟正黑體" panose="020B0604030504040204" pitchFamily="34" charset="-120"/>
            </a:endParaRPr>
          </a:p>
        </p:txBody>
      </p:sp>
      <p:sp>
        <p:nvSpPr>
          <p:cNvPr id="160" name="文本占位符 26"/>
          <p:cNvSpPr>
            <a:spLocks noGrp="1"/>
          </p:cNvSpPr>
          <p:nvPr>
            <p:ph type="body" sz="quarter" idx="26" hasCustomPrompt="1"/>
          </p:nvPr>
        </p:nvSpPr>
        <p:spPr>
          <a:xfrm>
            <a:off x="4778033" y="4642953"/>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62" name="单圆角矩形 85"/>
          <p:cNvSpPr/>
          <p:nvPr userDrawn="1"/>
        </p:nvSpPr>
        <p:spPr>
          <a:xfrm>
            <a:off x="6385792"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latin typeface="微軟正黑體" panose="020B0604030504040204" pitchFamily="34" charset="-120"/>
              <a:ea typeface="微軟正黑體" panose="020B0604030504040204" pitchFamily="34" charset="-120"/>
            </a:endParaRPr>
          </a:p>
        </p:txBody>
      </p:sp>
      <p:sp>
        <p:nvSpPr>
          <p:cNvPr id="163" name="文本占位符 26"/>
          <p:cNvSpPr>
            <a:spLocks noGrp="1"/>
          </p:cNvSpPr>
          <p:nvPr>
            <p:ph type="body" sz="quarter" idx="27" hasCustomPrompt="1"/>
          </p:nvPr>
        </p:nvSpPr>
        <p:spPr>
          <a:xfrm>
            <a:off x="6386398" y="4642953"/>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4" name="向下箭號 63"/>
          <p:cNvSpPr/>
          <p:nvPr userDrawn="1"/>
        </p:nvSpPr>
        <p:spPr>
          <a:xfrm>
            <a:off x="4388569" y="2582820"/>
            <a:ext cx="359053" cy="335196"/>
          </a:xfrm>
          <a:prstGeom prst="downArrow">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HK" altLang="en-US">
              <a:latin typeface="微軟正黑體" panose="020B0604030504040204" pitchFamily="34" charset="-120"/>
              <a:ea typeface="微軟正黑體" panose="020B0604030504040204" pitchFamily="34" charset="-120"/>
            </a:endParaRPr>
          </a:p>
        </p:txBody>
      </p:sp>
      <p:sp>
        <p:nvSpPr>
          <p:cNvPr id="167" name="向下箭號 166"/>
          <p:cNvSpPr/>
          <p:nvPr userDrawn="1"/>
        </p:nvSpPr>
        <p:spPr>
          <a:xfrm>
            <a:off x="4388569" y="4101377"/>
            <a:ext cx="359053" cy="335196"/>
          </a:xfrm>
          <a:prstGeom prst="downArrow">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HK" altLang="en-US">
              <a:latin typeface="微軟正黑體" panose="020B0604030504040204" pitchFamily="34" charset="-120"/>
              <a:ea typeface="微軟正黑體" panose="020B0604030504040204" pitchFamily="34" charset="-120"/>
            </a:endParaRPr>
          </a:p>
        </p:txBody>
      </p:sp>
      <p:sp>
        <p:nvSpPr>
          <p:cNvPr id="25"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Tree>
    <p:extLst>
      <p:ext uri="{BB962C8B-B14F-4D97-AF65-F5344CB8AC3E}">
        <p14:creationId xmlns:p14="http://schemas.microsoft.com/office/powerpoint/2010/main" val="903069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尾頁">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850456" y="3049697"/>
            <a:ext cx="5461047" cy="797984"/>
          </a:xfrm>
          <a:prstGeom prst="rect">
            <a:avLst/>
          </a:prstGeom>
        </p:spPr>
        <p:txBody>
          <a:bodyPr vert="horz"/>
          <a:lstStyle>
            <a:lvl1pPr>
              <a:defRPr sz="24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3" name="直线连接符 2"/>
          <p:cNvCxnSpPr/>
          <p:nvPr userDrawn="1"/>
        </p:nvCxnSpPr>
        <p:spPr>
          <a:xfrm>
            <a:off x="2996113" y="3681758"/>
            <a:ext cx="2761848" cy="0"/>
          </a:xfrm>
          <a:prstGeom prst="line">
            <a:avLst/>
          </a:prstGeom>
          <a:ln>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8" name="文本框 7"/>
          <p:cNvSpPr txBox="1"/>
          <p:nvPr userDrawn="1"/>
        </p:nvSpPr>
        <p:spPr>
          <a:xfrm>
            <a:off x="5770291" y="912345"/>
            <a:ext cx="184666" cy="369332"/>
          </a:xfrm>
          <a:prstGeom prst="rect">
            <a:avLst/>
          </a:prstGeom>
          <a:noFill/>
        </p:spPr>
        <p:txBody>
          <a:bodyPr wrap="none" rtlCol="0">
            <a:spAutoFit/>
          </a:bodyPr>
          <a:lstStyle/>
          <a:p>
            <a:endParaRPr kumimoji="1" lang="zh-CN" altLang="en-US" dirty="0"/>
          </a:p>
        </p:txBody>
      </p:sp>
      <p:sp>
        <p:nvSpPr>
          <p:cNvPr id="5" name="文字方塊 4"/>
          <p:cNvSpPr txBox="1"/>
          <p:nvPr userDrawn="1"/>
        </p:nvSpPr>
        <p:spPr>
          <a:xfrm>
            <a:off x="392762" y="5799383"/>
            <a:ext cx="1890170" cy="380488"/>
          </a:xfrm>
          <a:prstGeom prst="rect">
            <a:avLst/>
          </a:prstGeom>
          <a:solidFill>
            <a:srgbClr val="48BBAE"/>
          </a:solidFill>
        </p:spPr>
        <p:txBody>
          <a:bodyPr wrap="square" rtlCol="0">
            <a:spAutoFit/>
          </a:bodyPr>
          <a:lstStyle/>
          <a:p>
            <a:endParaRPr lang="zh-TW" altLang="en-US" dirty="0"/>
          </a:p>
        </p:txBody>
      </p:sp>
    </p:spTree>
    <p:extLst>
      <p:ext uri="{BB962C8B-B14F-4D97-AF65-F5344CB8AC3E}">
        <p14:creationId xmlns:p14="http://schemas.microsoft.com/office/powerpoint/2010/main" val="362145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8"/>
            <a:ext cx="8229600" cy="792162"/>
          </a:xfrm>
          <a:prstGeom prst="rect">
            <a:avLst/>
          </a:prstGeom>
        </p:spPr>
        <p:txBody>
          <a:bodyPr>
            <a:normAutofit/>
          </a:bodyPr>
          <a:lstStyle>
            <a:lvl1pPr algn="l">
              <a:defRPr sz="4000">
                <a:solidFill>
                  <a:schemeClr val="tx1">
                    <a:lumMod val="75000"/>
                    <a:lumOff val="25000"/>
                  </a:schemeClr>
                </a:solidFill>
              </a:defRPr>
            </a:lvl1pPr>
          </a:lstStyle>
          <a:p>
            <a:r>
              <a:rPr lang="en-US"/>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2" y="6356354"/>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2" y="6356354"/>
            <a:ext cx="2133600" cy="365125"/>
          </a:xfrm>
          <a:prstGeom prst="rect">
            <a:avLst/>
          </a:prstGeom>
        </p:spPr>
        <p:txBody>
          <a:bodyPr/>
          <a:lstStyle/>
          <a:p>
            <a:fld id="{CAD48A12-C0B7-44D0-B46E-E89106BF1F57}" type="slidenum">
              <a:rPr lang="en-US" smtClean="0"/>
              <a:pPr/>
              <a:t>‹#›</a:t>
            </a:fld>
            <a:endParaRPr lang="en-US"/>
          </a:p>
        </p:txBody>
      </p:sp>
    </p:spTree>
    <p:extLst>
      <p:ext uri="{BB962C8B-B14F-4D97-AF65-F5344CB8AC3E}">
        <p14:creationId xmlns:p14="http://schemas.microsoft.com/office/powerpoint/2010/main" val="2171586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1560" y="99666"/>
            <a:ext cx="8229600" cy="854968"/>
          </a:xfrm>
        </p:spPr>
        <p:txBody>
          <a:bodyPr>
            <a:normAutofit/>
          </a:bodyPr>
          <a:lstStyle>
            <a:lvl1pPr>
              <a:defRPr sz="4000">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內容版面配置區 2"/>
          <p:cNvSpPr>
            <a:spLocks noGrp="1"/>
          </p:cNvSpPr>
          <p:nvPr>
            <p:ph idx="1"/>
          </p:nvPr>
        </p:nvSpPr>
        <p:spPr>
          <a:xfrm>
            <a:off x="611560" y="1628800"/>
            <a:ext cx="8229600" cy="4525963"/>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p>
            <a:fld id="{C9497962-3490-4903-A9F7-A366B92084C8}" type="datetime1">
              <a:rPr lang="zh-TW" altLang="en-US" smtClean="0"/>
              <a:pPr/>
              <a:t>2018/11/6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4DED283-3321-4A87-8015-5377E0F8A722}" type="slidenum">
              <a:rPr lang="zh-TW" altLang="en-US" smtClean="0"/>
              <a:pPr/>
              <a:t>‹#›</a:t>
            </a:fld>
            <a:endParaRPr lang="zh-TW" altLang="en-US"/>
          </a:p>
        </p:txBody>
      </p:sp>
      <p:sp>
        <p:nvSpPr>
          <p:cNvPr id="8" name="矩形 7"/>
          <p:cNvSpPr/>
          <p:nvPr userDrawn="1"/>
        </p:nvSpPr>
        <p:spPr>
          <a:xfrm>
            <a:off x="-36512" y="6021288"/>
            <a:ext cx="9167124" cy="836712"/>
          </a:xfrm>
          <a:prstGeom prst="rect">
            <a:avLst/>
          </a:prstGeom>
          <a:solidFill>
            <a:srgbClr val="A7CBBD">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TW" altLang="en-US"/>
          </a:p>
        </p:txBody>
      </p:sp>
      <p:grpSp>
        <p:nvGrpSpPr>
          <p:cNvPr id="14" name="Group 16"/>
          <p:cNvGrpSpPr>
            <a:grpSpLocks/>
          </p:cNvGrpSpPr>
          <p:nvPr userDrawn="1"/>
        </p:nvGrpSpPr>
        <p:grpSpPr bwMode="auto">
          <a:xfrm>
            <a:off x="-70709" y="620688"/>
            <a:ext cx="9101138" cy="900113"/>
            <a:chOff x="17" y="540"/>
            <a:chExt cx="5733" cy="567"/>
          </a:xfrm>
          <a:solidFill>
            <a:srgbClr val="A7CBBD"/>
          </a:solidFill>
        </p:grpSpPr>
        <p:sp>
          <p:nvSpPr>
            <p:cNvPr id="15" name="矩形 4"/>
            <p:cNvSpPr/>
            <p:nvPr/>
          </p:nvSpPr>
          <p:spPr>
            <a:xfrm>
              <a:off x="292" y="705"/>
              <a:ext cx="2007" cy="307"/>
            </a:xfrm>
            <a:prstGeom prst="rect">
              <a:avLst/>
            </a:prstGeom>
            <a:grpFill/>
            <a:ln>
              <a:solidFill>
                <a:srgbClr val="A7CB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u="none" dirty="0">
                  <a:solidFill>
                    <a:prstClr val="white"/>
                  </a:solidFill>
                  <a:effectLst/>
                  <a:latin typeface="標楷體" panose="03000509000000000000" pitchFamily="65" charset="-120"/>
                  <a:ea typeface="標楷體" panose="03000509000000000000" pitchFamily="65" charset="-120"/>
                </a:rPr>
                <a:t>衛生福利部</a:t>
              </a:r>
            </a:p>
          </p:txBody>
        </p:sp>
        <p:pic>
          <p:nvPicPr>
            <p:cNvPr id="16" name="Picture 2"/>
            <p:cNvPicPr>
              <a:picLocks noChangeAspect="1" noChangeArrowheads="1"/>
            </p:cNvPicPr>
            <p:nvPr/>
          </p:nvPicPr>
          <p:blipFill>
            <a:blip r:embed="rId2" cstate="print">
              <a:clrChange>
                <a:clrFrom>
                  <a:srgbClr val="000000">
                    <a:alpha val="0"/>
                  </a:srgbClr>
                </a:clrFrom>
                <a:clrTo>
                  <a:srgbClr val="000000">
                    <a:alpha val="0"/>
                  </a:srgbClr>
                </a:clrTo>
              </a:clrChange>
            </a:blip>
            <a:srcRect/>
            <a:stretch>
              <a:fillRect/>
            </a:stretch>
          </p:blipFill>
          <p:spPr bwMode="auto">
            <a:xfrm>
              <a:off x="17" y="540"/>
              <a:ext cx="567" cy="567"/>
            </a:xfrm>
            <a:prstGeom prst="rect">
              <a:avLst/>
            </a:prstGeom>
            <a:noFill/>
            <a:ln w="9525">
              <a:noFill/>
              <a:miter lim="800000"/>
              <a:headEnd/>
              <a:tailEnd/>
            </a:ln>
          </p:spPr>
        </p:pic>
        <p:sp>
          <p:nvSpPr>
            <p:cNvPr id="17" name="矩形 6"/>
            <p:cNvSpPr/>
            <p:nvPr/>
          </p:nvSpPr>
          <p:spPr>
            <a:xfrm>
              <a:off x="2144" y="824"/>
              <a:ext cx="3606" cy="63"/>
            </a:xfrm>
            <a:prstGeom prst="rect">
              <a:avLst/>
            </a:prstGeom>
            <a:grpFill/>
            <a:ln>
              <a:solidFill>
                <a:srgbClr val="A7CB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Tree>
    <p:extLst>
      <p:ext uri="{BB962C8B-B14F-4D97-AF65-F5344CB8AC3E}">
        <p14:creationId xmlns:p14="http://schemas.microsoft.com/office/powerpoint/2010/main" val="1005988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封面">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077652" y="2376434"/>
            <a:ext cx="6927759" cy="619056"/>
          </a:xfrm>
          <a:prstGeom prst="rect">
            <a:avLst/>
          </a:prstGeom>
        </p:spPr>
        <p:txBody>
          <a:bodyPr/>
          <a:lstStyle>
            <a:lvl1pPr>
              <a:defRPr sz="24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3" name="副标题 2"/>
          <p:cNvSpPr>
            <a:spLocks noGrp="1"/>
          </p:cNvSpPr>
          <p:nvPr>
            <p:ph type="subTitle" idx="1" hasCustomPrompt="1"/>
          </p:nvPr>
        </p:nvSpPr>
        <p:spPr>
          <a:xfrm>
            <a:off x="1371600" y="3343246"/>
            <a:ext cx="6400800" cy="454084"/>
          </a:xfrm>
          <a:prstGeom prst="rect">
            <a:avLst/>
          </a:prstGeom>
        </p:spPr>
        <p:txBody>
          <a:bodyPr/>
          <a:lstStyle>
            <a:lvl1pPr marL="0" indent="0" algn="ctr">
              <a:buNone/>
              <a:defRPr sz="20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dirty="0"/>
              <a:t>點擊此處編輯副標題</a:t>
            </a:r>
            <a:endParaRPr kumimoji="1" lang="zh-CN" altLang="en-US" dirty="0"/>
          </a:p>
        </p:txBody>
      </p:sp>
      <p:cxnSp>
        <p:nvCxnSpPr>
          <p:cNvPr id="5" name="直线连接符 4"/>
          <p:cNvCxnSpPr/>
          <p:nvPr/>
        </p:nvCxnSpPr>
        <p:spPr>
          <a:xfrm>
            <a:off x="1308579" y="3142710"/>
            <a:ext cx="6491565" cy="0"/>
          </a:xfrm>
          <a:prstGeom prst="line">
            <a:avLst/>
          </a:prstGeom>
          <a:ln>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1077652" y="2090840"/>
            <a:ext cx="6927759" cy="1924156"/>
          </a:xfrm>
          <a:prstGeom prst="rect">
            <a:avLst/>
          </a:prstGeom>
          <a:no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000000"/>
              </a:solidFill>
            </a:endParaRPr>
          </a:p>
        </p:txBody>
      </p:sp>
      <p:sp>
        <p:nvSpPr>
          <p:cNvPr id="8" name="文字方塊 7"/>
          <p:cNvSpPr txBox="1"/>
          <p:nvPr/>
        </p:nvSpPr>
        <p:spPr>
          <a:xfrm>
            <a:off x="392762" y="5799383"/>
            <a:ext cx="1890170" cy="380488"/>
          </a:xfrm>
          <a:prstGeom prst="rect">
            <a:avLst/>
          </a:prstGeom>
          <a:solidFill>
            <a:srgbClr val="48BBAE"/>
          </a:solidFill>
        </p:spPr>
        <p:txBody>
          <a:bodyPr wrap="square" rtlCol="0">
            <a:spAutoFit/>
          </a:bodyPr>
          <a:lstStyle/>
          <a:p>
            <a:pPr defTabSz="914400" fontAlgn="base">
              <a:spcBef>
                <a:spcPct val="0"/>
              </a:spcBef>
              <a:spcAft>
                <a:spcPct val="0"/>
              </a:spcAft>
            </a:pPr>
            <a:endParaRPr kumimoji="1" lang="zh-TW" altLang="en-US" dirty="0">
              <a:solidFill>
                <a:srgbClr val="323232"/>
              </a:solidFill>
            </a:endParaRPr>
          </a:p>
        </p:txBody>
      </p:sp>
      <p:sp>
        <p:nvSpPr>
          <p:cNvPr id="4" name="投影片編號版面配置區 3"/>
          <p:cNvSpPr>
            <a:spLocks noGrp="1"/>
          </p:cNvSpPr>
          <p:nvPr>
            <p:ph type="sldNum" sz="quarter" idx="10"/>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6" name="頁尾版面配置區 5"/>
          <p:cNvSpPr>
            <a:spLocks noGrp="1"/>
          </p:cNvSpPr>
          <p:nvPr>
            <p:ph type="ftr" sz="quarter" idx="11"/>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791397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小節">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077652" y="2376434"/>
            <a:ext cx="6927759" cy="619056"/>
          </a:xfrm>
          <a:prstGeom prst="rect">
            <a:avLst/>
          </a:prstGeom>
        </p:spPr>
        <p:txBody>
          <a:bodyPr/>
          <a:lstStyle>
            <a:lvl1pPr>
              <a:defRPr sz="24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3" name="副标题 2"/>
          <p:cNvSpPr>
            <a:spLocks noGrp="1"/>
          </p:cNvSpPr>
          <p:nvPr>
            <p:ph type="subTitle" idx="1" hasCustomPrompt="1"/>
          </p:nvPr>
        </p:nvSpPr>
        <p:spPr>
          <a:xfrm>
            <a:off x="1371600" y="3343246"/>
            <a:ext cx="6400800" cy="454084"/>
          </a:xfrm>
          <a:prstGeom prst="rect">
            <a:avLst/>
          </a:prstGeom>
        </p:spPr>
        <p:txBody>
          <a:bodyPr/>
          <a:lstStyle>
            <a:lvl1pPr marL="0" indent="0" algn="ctr">
              <a:buNone/>
              <a:defRPr sz="20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dirty="0"/>
              <a:t>點擊此處編輯副標題</a:t>
            </a:r>
            <a:endParaRPr kumimoji="1" lang="zh-CN" altLang="en-US" dirty="0"/>
          </a:p>
        </p:txBody>
      </p:sp>
      <p:cxnSp>
        <p:nvCxnSpPr>
          <p:cNvPr id="5" name="直线连接符 4"/>
          <p:cNvCxnSpPr/>
          <p:nvPr/>
        </p:nvCxnSpPr>
        <p:spPr>
          <a:xfrm>
            <a:off x="1308579" y="3142710"/>
            <a:ext cx="6491565" cy="0"/>
          </a:xfrm>
          <a:prstGeom prst="line">
            <a:avLst/>
          </a:prstGeom>
          <a:ln>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8" name="文字方塊 7"/>
          <p:cNvSpPr txBox="1"/>
          <p:nvPr/>
        </p:nvSpPr>
        <p:spPr>
          <a:xfrm>
            <a:off x="392762" y="5799383"/>
            <a:ext cx="1890170" cy="380488"/>
          </a:xfrm>
          <a:prstGeom prst="rect">
            <a:avLst/>
          </a:prstGeom>
          <a:solidFill>
            <a:srgbClr val="48BBAE"/>
          </a:solidFill>
        </p:spPr>
        <p:txBody>
          <a:bodyPr wrap="square" rtlCol="0">
            <a:spAutoFit/>
          </a:bodyPr>
          <a:lstStyle/>
          <a:p>
            <a:pPr defTabSz="914400" fontAlgn="base">
              <a:spcBef>
                <a:spcPct val="0"/>
              </a:spcBef>
              <a:spcAft>
                <a:spcPct val="0"/>
              </a:spcAft>
            </a:pPr>
            <a:endParaRPr kumimoji="1" lang="zh-TW" altLang="en-US" dirty="0">
              <a:solidFill>
                <a:srgbClr val="323232"/>
              </a:solidFill>
            </a:endParaRPr>
          </a:p>
        </p:txBody>
      </p:sp>
      <p:sp>
        <p:nvSpPr>
          <p:cNvPr id="4" name="投影片編號版面配置區 3"/>
          <p:cNvSpPr>
            <a:spLocks noGrp="1"/>
          </p:cNvSpPr>
          <p:nvPr>
            <p:ph type="sldNum" sz="quarter" idx="10"/>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6" name="頁尾版面配置區 5"/>
          <p:cNvSpPr>
            <a:spLocks noGrp="1"/>
          </p:cNvSpPr>
          <p:nvPr>
            <p:ph type="ftr" sz="quarter" idx="11"/>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4059811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1"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2" y="1084263"/>
            <a:ext cx="8297876" cy="444500"/>
          </a:xfrm>
          <a:prstGeom prst="rect">
            <a:avLst/>
          </a:prstGeom>
        </p:spPr>
        <p:txBody>
          <a:bodyPr vert="horz"/>
          <a:lstStyle>
            <a:lvl1pPr marL="0" indent="0" algn="ctr">
              <a:buNone/>
              <a:defRPr sz="180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
        <p:nvSpPr>
          <p:cNvPr id="2" name="投影片編號版面配置區 1"/>
          <p:cNvSpPr>
            <a:spLocks noGrp="1"/>
          </p:cNvSpPr>
          <p:nvPr>
            <p:ph type="sldNum" sz="quarter" idx="11"/>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3" name="頁尾版面配置區 2"/>
          <p:cNvSpPr>
            <a:spLocks noGrp="1"/>
          </p:cNvSpPr>
          <p:nvPr>
            <p:ph type="ftr" sz="quarter" idx="12"/>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311694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2"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Tree>
    <p:extLst>
      <p:ext uri="{BB962C8B-B14F-4D97-AF65-F5344CB8AC3E}">
        <p14:creationId xmlns:p14="http://schemas.microsoft.com/office/powerpoint/2010/main" val="133756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只有標題">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1"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投影片編號版面配置區 1"/>
          <p:cNvSpPr>
            <a:spLocks noGrp="1"/>
          </p:cNvSpPr>
          <p:nvPr>
            <p:ph type="sldNum" sz="quarter" idx="11"/>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3" name="頁尾版面配置區 2"/>
          <p:cNvSpPr>
            <a:spLocks noGrp="1"/>
          </p:cNvSpPr>
          <p:nvPr>
            <p:ph type="ftr" sz="quarter" idx="12"/>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2065182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比較表">
    <p:bg>
      <p:bgPr>
        <a:blipFill rotWithShape="1">
          <a:blip r:embed="rId2"/>
          <a:stretch>
            <a:fillRect/>
          </a:stretch>
        </a:blipFill>
        <a:effectLst/>
      </p:bgPr>
    </p:bg>
    <p:spTree>
      <p:nvGrpSpPr>
        <p:cNvPr id="1" name=""/>
        <p:cNvGrpSpPr/>
        <p:nvPr/>
      </p:nvGrpSpPr>
      <p:grpSpPr>
        <a:xfrm>
          <a:off x="0" y="0"/>
          <a:ext cx="0" cy="0"/>
          <a:chOff x="0" y="0"/>
          <a:chExt cx="0" cy="0"/>
        </a:xfrm>
      </p:grpSpPr>
      <p:sp>
        <p:nvSpPr>
          <p:cNvPr id="40" name="內容版面配置區 38"/>
          <p:cNvSpPr>
            <a:spLocks noGrp="1"/>
          </p:cNvSpPr>
          <p:nvPr>
            <p:ph sz="quarter" idx="27"/>
          </p:nvPr>
        </p:nvSpPr>
        <p:spPr>
          <a:xfrm>
            <a:off x="4564749" y="0"/>
            <a:ext cx="4579251" cy="6858000"/>
          </a:xfrm>
          <a:prstGeom prst="rect">
            <a:avLst/>
          </a:prstGeom>
          <a:solidFill>
            <a:schemeClr val="accent1">
              <a:lumMod val="20000"/>
              <a:lumOff val="80000"/>
            </a:schemeClr>
          </a:solidFill>
        </p:spPr>
        <p:txBody>
          <a:bodyPr/>
          <a:lstStyle>
            <a:lvl1pPr marL="0" indent="0">
              <a:buNone/>
              <a:defRPr>
                <a:solidFill>
                  <a:schemeClr val="accent1">
                    <a:lumMod val="20000"/>
                    <a:lumOff val="80000"/>
                  </a:schemeClr>
                </a:solidFill>
              </a:defRPr>
            </a:lvl1pPr>
          </a:lstStyle>
          <a:p>
            <a:pPr lvl="0"/>
            <a:endParaRPr lang="zh-TW" altLang="en-US" dirty="0"/>
          </a:p>
        </p:txBody>
      </p:sp>
      <p:sp>
        <p:nvSpPr>
          <p:cNvPr id="39" name="內容版面配置區 38"/>
          <p:cNvSpPr>
            <a:spLocks noGrp="1"/>
          </p:cNvSpPr>
          <p:nvPr>
            <p:ph sz="quarter" idx="26"/>
          </p:nvPr>
        </p:nvSpPr>
        <p:spPr>
          <a:xfrm>
            <a:off x="-7251" y="0"/>
            <a:ext cx="4579251" cy="6858000"/>
          </a:xfrm>
          <a:prstGeom prst="rect">
            <a:avLst/>
          </a:prstGeom>
          <a:solidFill>
            <a:schemeClr val="accent3">
              <a:lumMod val="20000"/>
              <a:lumOff val="80000"/>
            </a:schemeClr>
          </a:solidFill>
        </p:spPr>
        <p:txBody>
          <a:bodyPr/>
          <a:lstStyle>
            <a:lvl1pPr marL="0" indent="0">
              <a:buNone/>
              <a:defRPr>
                <a:solidFill>
                  <a:schemeClr val="accent3">
                    <a:lumMod val="20000"/>
                    <a:lumOff val="80000"/>
                  </a:schemeClr>
                </a:solidFill>
              </a:defRPr>
            </a:lvl1pPr>
          </a:lstStyle>
          <a:p>
            <a:pPr lvl="0"/>
            <a:endParaRPr lang="zh-TW" altLang="en-US" dirty="0"/>
          </a:p>
        </p:txBody>
      </p:sp>
      <p:sp>
        <p:nvSpPr>
          <p:cNvPr id="37" name="內容版面配置區 36"/>
          <p:cNvSpPr>
            <a:spLocks noGrp="1"/>
          </p:cNvSpPr>
          <p:nvPr>
            <p:ph sz="quarter" idx="25"/>
          </p:nvPr>
        </p:nvSpPr>
        <p:spPr>
          <a:xfrm>
            <a:off x="3378200" y="980728"/>
            <a:ext cx="2382486" cy="5544616"/>
          </a:xfrm>
          <a:prstGeom prst="downArrow">
            <a:avLst>
              <a:gd name="adj1" fmla="val 50000"/>
              <a:gd name="adj2" fmla="val 22992"/>
            </a:avLst>
          </a:prstGeom>
          <a:solidFill>
            <a:schemeClr val="accent6">
              <a:lumMod val="20000"/>
              <a:lumOff val="80000"/>
            </a:schemeClr>
          </a:solidFill>
        </p:spPr>
        <p:txBody>
          <a:bodyPr/>
          <a:lstStyle>
            <a:lvl1pPr marL="0" indent="0">
              <a:buNone/>
              <a:defRPr>
                <a:solidFill>
                  <a:schemeClr val="accent6">
                    <a:lumMod val="20000"/>
                    <a:lumOff val="80000"/>
                  </a:schemeClr>
                </a:solidFill>
              </a:defRPr>
            </a:lvl1pPr>
          </a:lstStyle>
          <a:p>
            <a:pPr lvl="0"/>
            <a:endParaRPr lang="zh-TW" altLang="en-US" dirty="0"/>
          </a:p>
        </p:txBody>
      </p:sp>
      <p:sp>
        <p:nvSpPr>
          <p:cNvPr id="6" name="标题 5"/>
          <p:cNvSpPr>
            <a:spLocks noGrp="1"/>
          </p:cNvSpPr>
          <p:nvPr userDrawn="1">
            <p:ph type="title" hasCustomPrompt="1"/>
          </p:nvPr>
        </p:nvSpPr>
        <p:spPr>
          <a:xfrm>
            <a:off x="419212" y="249980"/>
            <a:ext cx="8297876" cy="576062"/>
          </a:xfrm>
          <a:prstGeom prst="rect">
            <a:avLst/>
          </a:prstGeom>
        </p:spPr>
        <p:txBody>
          <a:bodyPr vert="horz"/>
          <a:lstStyle>
            <a:lvl1pPr>
              <a:defRPr sz="2800" b="1"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投影片編號版面配置區 1"/>
          <p:cNvSpPr>
            <a:spLocks noGrp="1"/>
          </p:cNvSpPr>
          <p:nvPr userDrawn="1">
            <p:ph type="sldNum" sz="quarter" idx="11"/>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3" name="頁尾版面配置區 2"/>
          <p:cNvSpPr>
            <a:spLocks noGrp="1"/>
          </p:cNvSpPr>
          <p:nvPr userDrawn="1">
            <p:ph type="ftr" sz="quarter" idx="12"/>
          </p:nvPr>
        </p:nvSpPr>
        <p:spPr/>
        <p:txBody>
          <a:bodyPr/>
          <a:lstStyle/>
          <a:p>
            <a:pPr algn="l"/>
            <a:endParaRPr lang="zh-TW" altLang="en-US" dirty="0">
              <a:solidFill>
                <a:srgbClr val="323232">
                  <a:tint val="75000"/>
                </a:srgbClr>
              </a:solidFill>
            </a:endParaRPr>
          </a:p>
        </p:txBody>
      </p:sp>
      <p:sp>
        <p:nvSpPr>
          <p:cNvPr id="14" name="內容版面配置區 13"/>
          <p:cNvSpPr>
            <a:spLocks noGrp="1"/>
          </p:cNvSpPr>
          <p:nvPr userDrawn="1">
            <p:ph sz="quarter" idx="13"/>
          </p:nvPr>
        </p:nvSpPr>
        <p:spPr>
          <a:xfrm>
            <a:off x="3524868" y="1700808"/>
            <a:ext cx="2089150" cy="1296144"/>
          </a:xfrm>
          <a:prstGeom prst="roundRect">
            <a:avLst/>
          </a:prstGeom>
          <a:solidFill>
            <a:schemeClr val="accent5"/>
          </a:solidFill>
          <a:ln w="38100">
            <a:solidFill>
              <a:schemeClr val="bg1"/>
            </a:solidFill>
          </a:ln>
        </p:spPr>
        <p:txBody>
          <a:bodyPr anchor="ctr"/>
          <a:lstStyle>
            <a:lvl1pPr marL="0" indent="0" algn="ctr">
              <a:buNone/>
              <a:defRPr sz="2000">
                <a:solidFill>
                  <a:schemeClr val="bg1"/>
                </a:solidFill>
                <a:latin typeface="微軟正黑體" panose="020B0604030504040204" pitchFamily="34" charset="-120"/>
                <a:ea typeface="微軟正黑體" panose="020B0604030504040204" pitchFamily="34" charset="-12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zh-TW" altLang="en-US" dirty="0"/>
          </a:p>
        </p:txBody>
      </p:sp>
      <p:sp>
        <p:nvSpPr>
          <p:cNvPr id="16" name="內容版面配置區 13"/>
          <p:cNvSpPr>
            <a:spLocks noGrp="1"/>
          </p:cNvSpPr>
          <p:nvPr userDrawn="1">
            <p:ph sz="quarter" idx="14"/>
          </p:nvPr>
        </p:nvSpPr>
        <p:spPr>
          <a:xfrm>
            <a:off x="3524868" y="3356992"/>
            <a:ext cx="2089150" cy="1296144"/>
          </a:xfrm>
          <a:prstGeom prst="roundRect">
            <a:avLst/>
          </a:prstGeom>
          <a:solidFill>
            <a:srgbClr val="3A48E5"/>
          </a:solidFill>
          <a:ln w="38100">
            <a:solidFill>
              <a:schemeClr val="bg1"/>
            </a:solidFill>
          </a:ln>
        </p:spPr>
        <p:txBody>
          <a:bodyPr anchor="ctr"/>
          <a:lstStyle>
            <a:lvl1pPr marL="0" indent="0" algn="ctr">
              <a:buNone/>
              <a:defRPr sz="2000">
                <a:solidFill>
                  <a:schemeClr val="bg1"/>
                </a:solidFill>
                <a:latin typeface="微軟正黑體" panose="020B0604030504040204" pitchFamily="34" charset="-120"/>
                <a:ea typeface="微軟正黑體" panose="020B0604030504040204" pitchFamily="34" charset="-12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zh-TW" altLang="en-US" dirty="0"/>
          </a:p>
        </p:txBody>
      </p:sp>
      <p:sp>
        <p:nvSpPr>
          <p:cNvPr id="17" name="內容版面配置區 13"/>
          <p:cNvSpPr>
            <a:spLocks noGrp="1"/>
          </p:cNvSpPr>
          <p:nvPr userDrawn="1">
            <p:ph sz="quarter" idx="15"/>
          </p:nvPr>
        </p:nvSpPr>
        <p:spPr>
          <a:xfrm>
            <a:off x="3524868" y="4941168"/>
            <a:ext cx="2089150" cy="1296144"/>
          </a:xfrm>
          <a:prstGeom prst="roundRect">
            <a:avLst/>
          </a:prstGeom>
          <a:solidFill>
            <a:schemeClr val="accent6"/>
          </a:solidFill>
          <a:ln w="38100">
            <a:solidFill>
              <a:schemeClr val="bg1"/>
            </a:solidFill>
          </a:ln>
        </p:spPr>
        <p:txBody>
          <a:bodyPr anchor="ctr"/>
          <a:lstStyle>
            <a:lvl1pPr marL="0" indent="0" algn="ctr">
              <a:buNone/>
              <a:defRPr sz="2000">
                <a:solidFill>
                  <a:schemeClr val="bg1"/>
                </a:solidFill>
                <a:latin typeface="微軟正黑體" panose="020B0604030504040204" pitchFamily="34" charset="-120"/>
                <a:ea typeface="微軟正黑體" panose="020B0604030504040204" pitchFamily="34" charset="-12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zh-TW" altLang="en-US" dirty="0"/>
          </a:p>
        </p:txBody>
      </p:sp>
      <p:sp>
        <p:nvSpPr>
          <p:cNvPr id="19" name="文字版面配置區 18"/>
          <p:cNvSpPr>
            <a:spLocks noGrp="1"/>
          </p:cNvSpPr>
          <p:nvPr userDrawn="1">
            <p:ph type="body" sz="quarter" idx="16"/>
          </p:nvPr>
        </p:nvSpPr>
        <p:spPr>
          <a:xfrm>
            <a:off x="213382" y="908720"/>
            <a:ext cx="3311947" cy="431701"/>
          </a:xfrm>
          <a:prstGeom prst="roundRect">
            <a:avLst/>
          </a:prstGeom>
          <a:solidFill>
            <a:schemeClr val="accent3"/>
          </a:solidFill>
        </p:spPr>
        <p:txBody>
          <a:bodyPr/>
          <a:lstStyle>
            <a:lvl1pPr marL="0" indent="0" algn="ctr">
              <a:buNone/>
              <a:defRPr sz="1600" b="1">
                <a:solidFill>
                  <a:schemeClr val="bg1"/>
                </a:solidFill>
                <a:latin typeface="微軟正黑體" panose="020B0604030504040204" pitchFamily="34" charset="-120"/>
                <a:ea typeface="微軟正黑體" panose="020B0604030504040204" pitchFamily="34" charset="-120"/>
              </a:defRPr>
            </a:lvl1pPr>
          </a:lstStyle>
          <a:p>
            <a:pPr lvl="0"/>
            <a:endParaRPr lang="zh-TW" altLang="en-US" dirty="0"/>
          </a:p>
        </p:txBody>
      </p:sp>
      <p:sp>
        <p:nvSpPr>
          <p:cNvPr id="21" name="文字版面配置區 18"/>
          <p:cNvSpPr>
            <a:spLocks noGrp="1"/>
          </p:cNvSpPr>
          <p:nvPr userDrawn="1">
            <p:ph type="body" sz="quarter" idx="17"/>
          </p:nvPr>
        </p:nvSpPr>
        <p:spPr>
          <a:xfrm>
            <a:off x="5541553" y="908720"/>
            <a:ext cx="3311947" cy="431701"/>
          </a:xfrm>
          <a:prstGeom prst="roundRect">
            <a:avLst/>
          </a:prstGeom>
          <a:solidFill>
            <a:schemeClr val="accent1"/>
          </a:solidFill>
        </p:spPr>
        <p:txBody>
          <a:bodyPr/>
          <a:lstStyle>
            <a:lvl1pPr marL="0" indent="0" algn="ctr">
              <a:buNone/>
              <a:defRPr sz="1600" b="1">
                <a:solidFill>
                  <a:schemeClr val="bg1"/>
                </a:solidFill>
                <a:latin typeface="微軟正黑體" panose="020B0604030504040204" pitchFamily="34" charset="-120"/>
                <a:ea typeface="微軟正黑體" panose="020B0604030504040204" pitchFamily="34" charset="-120"/>
              </a:defRPr>
            </a:lvl1pPr>
          </a:lstStyle>
          <a:p>
            <a:pPr lvl="0"/>
            <a:endParaRPr lang="zh-TW" altLang="en-US" dirty="0"/>
          </a:p>
        </p:txBody>
      </p:sp>
      <p:sp>
        <p:nvSpPr>
          <p:cNvPr id="23" name="文字版面配置區 22"/>
          <p:cNvSpPr>
            <a:spLocks noGrp="1"/>
          </p:cNvSpPr>
          <p:nvPr userDrawn="1">
            <p:ph type="body" sz="quarter" idx="18"/>
          </p:nvPr>
        </p:nvSpPr>
        <p:spPr>
          <a:xfrm>
            <a:off x="356977" y="1484784"/>
            <a:ext cx="2952750" cy="1511300"/>
          </a:xfrm>
          <a:prstGeom prst="roundRect">
            <a:avLst/>
          </a:prstGeom>
          <a:solidFill>
            <a:schemeClr val="accent5"/>
          </a:solidFill>
        </p:spPr>
        <p:txBody>
          <a:bodyPr/>
          <a:lstStyle>
            <a:lvl1pPr>
              <a:spcBef>
                <a:spcPts val="0"/>
              </a:spcBef>
              <a:defRPr sz="1200">
                <a:solidFill>
                  <a:schemeClr val="bg1"/>
                </a:solidFill>
                <a:latin typeface="微軟正黑體" panose="020B0604030504040204" pitchFamily="34" charset="-120"/>
                <a:ea typeface="微軟正黑體" panose="020B0604030504040204" pitchFamily="34" charset="-120"/>
              </a:defRPr>
            </a:lvl1pPr>
          </a:lstStyle>
          <a:p>
            <a:pPr lvl="0"/>
            <a:endParaRPr lang="zh-TW" altLang="en-US" dirty="0"/>
          </a:p>
        </p:txBody>
      </p:sp>
      <p:sp>
        <p:nvSpPr>
          <p:cNvPr id="25" name="文字版面配置區 22"/>
          <p:cNvSpPr>
            <a:spLocks noGrp="1"/>
          </p:cNvSpPr>
          <p:nvPr userDrawn="1">
            <p:ph type="body" sz="quarter" idx="20"/>
          </p:nvPr>
        </p:nvSpPr>
        <p:spPr>
          <a:xfrm>
            <a:off x="356977" y="3249414"/>
            <a:ext cx="2952750" cy="1511300"/>
          </a:xfrm>
          <a:prstGeom prst="roundRect">
            <a:avLst/>
          </a:prstGeom>
          <a:solidFill>
            <a:srgbClr val="3A48E5"/>
          </a:solidFill>
        </p:spPr>
        <p:txBody>
          <a:bodyPr/>
          <a:lstStyle>
            <a:lvl1pPr>
              <a:spcBef>
                <a:spcPts val="0"/>
              </a:spcBef>
              <a:defRPr sz="1200">
                <a:solidFill>
                  <a:schemeClr val="bg1"/>
                </a:solidFill>
                <a:latin typeface="微軟正黑體" panose="020B0604030504040204" pitchFamily="34" charset="-120"/>
                <a:ea typeface="微軟正黑體" panose="020B0604030504040204" pitchFamily="34" charset="-120"/>
              </a:defRPr>
            </a:lvl1pPr>
          </a:lstStyle>
          <a:p>
            <a:pPr lvl="0"/>
            <a:endParaRPr lang="zh-TW" altLang="en-US" dirty="0"/>
          </a:p>
        </p:txBody>
      </p:sp>
      <p:sp>
        <p:nvSpPr>
          <p:cNvPr id="26" name="文字版面配置區 22"/>
          <p:cNvSpPr>
            <a:spLocks noGrp="1"/>
          </p:cNvSpPr>
          <p:nvPr userDrawn="1">
            <p:ph type="body" sz="quarter" idx="21"/>
          </p:nvPr>
        </p:nvSpPr>
        <p:spPr>
          <a:xfrm>
            <a:off x="356977" y="5014044"/>
            <a:ext cx="2952750" cy="1511300"/>
          </a:xfrm>
          <a:prstGeom prst="roundRect">
            <a:avLst/>
          </a:prstGeom>
          <a:solidFill>
            <a:schemeClr val="accent6"/>
          </a:solidFill>
        </p:spPr>
        <p:txBody>
          <a:bodyPr/>
          <a:lstStyle>
            <a:lvl1pPr>
              <a:spcBef>
                <a:spcPts val="0"/>
              </a:spcBef>
              <a:defRPr sz="1200">
                <a:solidFill>
                  <a:schemeClr val="bg1"/>
                </a:solidFill>
                <a:latin typeface="微軟正黑體" panose="020B0604030504040204" pitchFamily="34" charset="-120"/>
                <a:ea typeface="微軟正黑體" panose="020B0604030504040204" pitchFamily="34" charset="-120"/>
              </a:defRPr>
            </a:lvl1pPr>
          </a:lstStyle>
          <a:p>
            <a:pPr lvl="0"/>
            <a:endParaRPr lang="zh-TW" altLang="en-US" dirty="0"/>
          </a:p>
        </p:txBody>
      </p:sp>
      <p:sp>
        <p:nvSpPr>
          <p:cNvPr id="29" name="文字版面配置區 22"/>
          <p:cNvSpPr>
            <a:spLocks noGrp="1"/>
          </p:cNvSpPr>
          <p:nvPr userDrawn="1">
            <p:ph type="body" sz="quarter" idx="22"/>
          </p:nvPr>
        </p:nvSpPr>
        <p:spPr>
          <a:xfrm>
            <a:off x="5829583" y="1489885"/>
            <a:ext cx="2952750" cy="1511300"/>
          </a:xfrm>
          <a:prstGeom prst="roundRect">
            <a:avLst/>
          </a:prstGeom>
          <a:solidFill>
            <a:schemeClr val="accent5"/>
          </a:solidFill>
        </p:spPr>
        <p:txBody>
          <a:bodyPr/>
          <a:lstStyle>
            <a:lvl1pPr>
              <a:spcBef>
                <a:spcPts val="0"/>
              </a:spcBef>
              <a:defRPr sz="1200">
                <a:solidFill>
                  <a:schemeClr val="bg1"/>
                </a:solidFill>
                <a:latin typeface="微軟正黑體" panose="020B0604030504040204" pitchFamily="34" charset="-120"/>
                <a:ea typeface="微軟正黑體" panose="020B0604030504040204" pitchFamily="34" charset="-120"/>
              </a:defRPr>
            </a:lvl1pPr>
          </a:lstStyle>
          <a:p>
            <a:pPr lvl="0"/>
            <a:endParaRPr lang="zh-TW" altLang="en-US" dirty="0"/>
          </a:p>
        </p:txBody>
      </p:sp>
      <p:sp>
        <p:nvSpPr>
          <p:cNvPr id="30" name="文字版面配置區 22"/>
          <p:cNvSpPr>
            <a:spLocks noGrp="1"/>
          </p:cNvSpPr>
          <p:nvPr userDrawn="1">
            <p:ph type="body" sz="quarter" idx="23"/>
          </p:nvPr>
        </p:nvSpPr>
        <p:spPr>
          <a:xfrm>
            <a:off x="5829583" y="3254515"/>
            <a:ext cx="2952750" cy="1511300"/>
          </a:xfrm>
          <a:prstGeom prst="roundRect">
            <a:avLst/>
          </a:prstGeom>
          <a:solidFill>
            <a:srgbClr val="3A48E5"/>
          </a:solidFill>
        </p:spPr>
        <p:txBody>
          <a:bodyPr/>
          <a:lstStyle>
            <a:lvl1pPr>
              <a:spcBef>
                <a:spcPts val="0"/>
              </a:spcBef>
              <a:defRPr sz="1200">
                <a:solidFill>
                  <a:schemeClr val="bg1"/>
                </a:solidFill>
                <a:latin typeface="微軟正黑體" panose="020B0604030504040204" pitchFamily="34" charset="-120"/>
                <a:ea typeface="微軟正黑體" panose="020B0604030504040204" pitchFamily="34" charset="-120"/>
              </a:defRPr>
            </a:lvl1pPr>
          </a:lstStyle>
          <a:p>
            <a:pPr lvl="0"/>
            <a:endParaRPr lang="zh-TW" altLang="en-US" dirty="0"/>
          </a:p>
        </p:txBody>
      </p:sp>
      <p:sp>
        <p:nvSpPr>
          <p:cNvPr id="31" name="文字版面配置區 22"/>
          <p:cNvSpPr>
            <a:spLocks noGrp="1"/>
          </p:cNvSpPr>
          <p:nvPr userDrawn="1">
            <p:ph type="body" sz="quarter" idx="24"/>
          </p:nvPr>
        </p:nvSpPr>
        <p:spPr>
          <a:xfrm>
            <a:off x="5829583" y="5019145"/>
            <a:ext cx="2952750" cy="1511300"/>
          </a:xfrm>
          <a:prstGeom prst="roundRect">
            <a:avLst/>
          </a:prstGeom>
          <a:solidFill>
            <a:schemeClr val="accent6"/>
          </a:solidFill>
        </p:spPr>
        <p:txBody>
          <a:bodyPr/>
          <a:lstStyle>
            <a:lvl1pPr>
              <a:spcBef>
                <a:spcPts val="0"/>
              </a:spcBef>
              <a:defRPr sz="1200">
                <a:solidFill>
                  <a:schemeClr val="bg1"/>
                </a:solidFill>
                <a:latin typeface="微軟正黑體" panose="020B0604030504040204" pitchFamily="34" charset="-120"/>
                <a:ea typeface="微軟正黑體" panose="020B0604030504040204" pitchFamily="34" charset="-120"/>
              </a:defRPr>
            </a:lvl1pPr>
          </a:lstStyle>
          <a:p>
            <a:pPr lvl="0"/>
            <a:endParaRPr lang="zh-TW" altLang="en-US" dirty="0"/>
          </a:p>
        </p:txBody>
      </p:sp>
    </p:spTree>
    <p:extLst>
      <p:ext uri="{BB962C8B-B14F-4D97-AF65-F5344CB8AC3E}">
        <p14:creationId xmlns:p14="http://schemas.microsoft.com/office/powerpoint/2010/main" val="2989275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次標題">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539552" y="249980"/>
            <a:ext cx="8177534" cy="576062"/>
          </a:xfrm>
          <a:prstGeom prst="rect">
            <a:avLst/>
          </a:prstGeom>
        </p:spPr>
        <p:txBody>
          <a:bodyPr vert="horz"/>
          <a:lstStyle>
            <a:lvl1pPr>
              <a:defRPr sz="2800" b="1"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投影片編號版面配置區 1"/>
          <p:cNvSpPr>
            <a:spLocks noGrp="1"/>
          </p:cNvSpPr>
          <p:nvPr>
            <p:ph type="sldNum" sz="quarter" idx="11"/>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3" name="頁尾版面配置區 2"/>
          <p:cNvSpPr>
            <a:spLocks noGrp="1"/>
          </p:cNvSpPr>
          <p:nvPr>
            <p:ph type="ftr" sz="quarter" idx="12"/>
          </p:nvPr>
        </p:nvSpPr>
        <p:spPr/>
        <p:txBody>
          <a:bodyPr/>
          <a:lstStyle/>
          <a:p>
            <a:pPr algn="l"/>
            <a:endParaRPr lang="zh-TW" altLang="en-US" dirty="0">
              <a:solidFill>
                <a:srgbClr val="323232">
                  <a:tint val="75000"/>
                </a:srgbClr>
              </a:solidFill>
            </a:endParaRPr>
          </a:p>
        </p:txBody>
      </p:sp>
      <p:sp>
        <p:nvSpPr>
          <p:cNvPr id="13" name="內容版面配置區 12"/>
          <p:cNvSpPr>
            <a:spLocks noGrp="1"/>
          </p:cNvSpPr>
          <p:nvPr>
            <p:ph sz="quarter" idx="14"/>
          </p:nvPr>
        </p:nvSpPr>
        <p:spPr>
          <a:xfrm>
            <a:off x="179390" y="1196975"/>
            <a:ext cx="8713787" cy="4895850"/>
          </a:xfrm>
          <a:prstGeom prst="rect">
            <a:avLst/>
          </a:prstGeo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grpSp>
        <p:nvGrpSpPr>
          <p:cNvPr id="5" name="群組 4"/>
          <p:cNvGrpSpPr/>
          <p:nvPr/>
        </p:nvGrpSpPr>
        <p:grpSpPr>
          <a:xfrm>
            <a:off x="2" y="-1"/>
            <a:ext cx="9160768" cy="1016000"/>
            <a:chOff x="0" y="-1"/>
            <a:chExt cx="9160768" cy="1016000"/>
          </a:xfrm>
        </p:grpSpPr>
        <p:sp>
          <p:nvSpPr>
            <p:cNvPr id="4" name="矩形 3"/>
            <p:cNvSpPr/>
            <p:nvPr userDrawn="1"/>
          </p:nvSpPr>
          <p:spPr>
            <a:xfrm>
              <a:off x="0" y="-1"/>
              <a:ext cx="9144000" cy="1015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TW" altLang="en-US">
                <a:solidFill>
                  <a:srgbClr val="FFFFFF"/>
                </a:solidFill>
              </a:endParaRPr>
            </a:p>
          </p:txBody>
        </p:sp>
        <p:sp>
          <p:nvSpPr>
            <p:cNvPr id="19" name="矩形 18"/>
            <p:cNvSpPr/>
            <p:nvPr userDrawn="1"/>
          </p:nvSpPr>
          <p:spPr>
            <a:xfrm>
              <a:off x="0" y="-1"/>
              <a:ext cx="1153886" cy="1015200"/>
            </a:xfrm>
            <a:custGeom>
              <a:avLst/>
              <a:gdLst/>
              <a:ahLst/>
              <a:cxnLst/>
              <a:rect l="l" t="t" r="r" b="b"/>
              <a:pathLst>
                <a:path w="1151632" h="1016001">
                  <a:moveTo>
                    <a:pt x="0" y="0"/>
                  </a:moveTo>
                  <a:lnTo>
                    <a:pt x="1014414" y="0"/>
                  </a:lnTo>
                  <a:cubicBezTo>
                    <a:pt x="1102110" y="145793"/>
                    <a:pt x="1151632" y="312508"/>
                    <a:pt x="1151632" y="489536"/>
                  </a:cubicBezTo>
                  <a:cubicBezTo>
                    <a:pt x="1151632" y="681868"/>
                    <a:pt x="1093177" y="862027"/>
                    <a:pt x="990246" y="1016001"/>
                  </a:cubicBezTo>
                  <a:lnTo>
                    <a:pt x="0" y="1016001"/>
                  </a:lnTo>
                  <a:close/>
                </a:path>
              </a:pathLst>
            </a:cu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TW" altLang="en-US">
                <a:solidFill>
                  <a:srgbClr val="FFFFFF"/>
                </a:solidFill>
              </a:endParaRPr>
            </a:p>
          </p:txBody>
        </p:sp>
        <p:sp>
          <p:nvSpPr>
            <p:cNvPr id="17" name="矩形 16"/>
            <p:cNvSpPr/>
            <p:nvPr userDrawn="1"/>
          </p:nvSpPr>
          <p:spPr>
            <a:xfrm>
              <a:off x="7164288" y="-1"/>
              <a:ext cx="1996480" cy="1016000"/>
            </a:xfrm>
            <a:custGeom>
              <a:avLst/>
              <a:gdLst/>
              <a:ahLst/>
              <a:cxnLst/>
              <a:rect l="l" t="t" r="r" b="b"/>
              <a:pathLst>
                <a:path w="3032082" h="997536">
                  <a:moveTo>
                    <a:pt x="3032082" y="0"/>
                  </a:moveTo>
                  <a:lnTo>
                    <a:pt x="3032082" y="997536"/>
                  </a:lnTo>
                  <a:lnTo>
                    <a:pt x="0" y="997536"/>
                  </a:lnTo>
                  <a:cubicBezTo>
                    <a:pt x="575669" y="425555"/>
                    <a:pt x="1711258" y="28121"/>
                    <a:pt x="3032082" y="0"/>
                  </a:cubicBezTo>
                  <a:close/>
                </a:path>
              </a:pathLst>
            </a:custGeom>
            <a:gradFill>
              <a:gsLst>
                <a:gs pos="13000">
                  <a:schemeClr val="accent2">
                    <a:alpha val="31000"/>
                  </a:schemeClr>
                </a:gs>
                <a:gs pos="100000">
                  <a:schemeClr val="accent2">
                    <a:lumMod val="60000"/>
                    <a:lumOff val="40000"/>
                  </a:schemeClr>
                </a:gs>
              </a:gsLst>
              <a:lin ang="14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TW" altLang="en-US">
                <a:solidFill>
                  <a:srgbClr val="FFFFFF"/>
                </a:solidFill>
              </a:endParaRPr>
            </a:p>
          </p:txBody>
        </p:sp>
      </p:grpSp>
    </p:spTree>
    <p:extLst>
      <p:ext uri="{BB962C8B-B14F-4D97-AF65-F5344CB8AC3E}">
        <p14:creationId xmlns:p14="http://schemas.microsoft.com/office/powerpoint/2010/main" val="957509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內容頁">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1"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2" y="1084263"/>
            <a:ext cx="8297876" cy="444500"/>
          </a:xfrm>
          <a:prstGeom prst="rect">
            <a:avLst/>
          </a:prstGeom>
        </p:spPr>
        <p:txBody>
          <a:bodyPr vert="horz"/>
          <a:lstStyle>
            <a:lvl1pPr marL="0" indent="0" algn="ctr">
              <a:buNone/>
              <a:defRPr sz="180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
        <p:nvSpPr>
          <p:cNvPr id="3" name="文本占位符 2"/>
          <p:cNvSpPr>
            <a:spLocks noGrp="1"/>
          </p:cNvSpPr>
          <p:nvPr>
            <p:ph type="body" sz="quarter" idx="11" hasCustomPrompt="1"/>
          </p:nvPr>
        </p:nvSpPr>
        <p:spPr>
          <a:xfrm>
            <a:off x="419100" y="1528763"/>
            <a:ext cx="8297863" cy="4511675"/>
          </a:xfrm>
          <a:prstGeom prst="rect">
            <a:avLst/>
          </a:prstGeom>
        </p:spPr>
        <p:txBody>
          <a:bodyPr vert="horz"/>
          <a:lstStyle>
            <a:lvl1pPr marL="342900" indent="-342900">
              <a:lnSpc>
                <a:spcPct val="110000"/>
              </a:lnSpc>
              <a:buClr>
                <a:schemeClr val="accent2"/>
              </a:buClr>
              <a:buSzPct val="70000"/>
              <a:buFont typeface="Wingdings" charset="2"/>
              <a:buChar char="l"/>
              <a:defRPr sz="20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lnSpc>
                <a:spcPct val="110000"/>
              </a:lnSpc>
              <a:defRPr sz="18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2pPr>
            <a:lvl3pPr marL="1143000" indent="-228600">
              <a:lnSpc>
                <a:spcPct val="110000"/>
              </a:lnSpc>
              <a:buClr>
                <a:schemeClr val="accent2"/>
              </a:buClr>
              <a:buSzPct val="60000"/>
              <a:buFont typeface="Wingdings" charset="2"/>
              <a:buChar char="l"/>
              <a:defRPr sz="16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3pPr>
            <a:lvl4pPr>
              <a:lnSpc>
                <a:spcPct val="110000"/>
              </a:lnSpc>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4pPr>
            <a:lvl5pPr>
              <a:lnSpc>
                <a:spcPct val="110000"/>
              </a:lnSpc>
              <a:defRPr sz="12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5pPr>
          </a:lstStyle>
          <a:p>
            <a:pPr lvl="0"/>
            <a:r>
              <a:rPr kumimoji="1" lang="zh-TW" altLang="en-US" dirty="0"/>
              <a:t>點擊此處編輯文本項目</a:t>
            </a:r>
          </a:p>
          <a:p>
            <a:pPr lvl="1"/>
            <a:r>
              <a:rPr kumimoji="1" lang="zh-TW" altLang="en-US" dirty="0"/>
              <a:t>二级</a:t>
            </a:r>
          </a:p>
          <a:p>
            <a:pPr lvl="2"/>
            <a:r>
              <a:rPr kumimoji="1" lang="zh-TW" altLang="en-US" dirty="0"/>
              <a:t>三级</a:t>
            </a:r>
          </a:p>
          <a:p>
            <a:pPr lvl="3"/>
            <a:r>
              <a:rPr kumimoji="1" lang="zh-TW" altLang="en-US" dirty="0"/>
              <a:t>四级</a:t>
            </a:r>
          </a:p>
          <a:p>
            <a:pPr lvl="4"/>
            <a:r>
              <a:rPr kumimoji="1" lang="zh-TW" altLang="en-US" dirty="0"/>
              <a:t>五级</a:t>
            </a:r>
            <a:endParaRPr kumimoji="1" lang="zh-CN" altLang="en-US" dirty="0"/>
          </a:p>
        </p:txBody>
      </p:sp>
      <p:sp>
        <p:nvSpPr>
          <p:cNvPr id="2" name="投影片編號版面配置區 1"/>
          <p:cNvSpPr>
            <a:spLocks noGrp="1"/>
          </p:cNvSpPr>
          <p:nvPr>
            <p:ph type="sldNum" sz="quarter" idx="12"/>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4" name="頁尾版面配置區 3"/>
          <p:cNvSpPr>
            <a:spLocks noGrp="1"/>
          </p:cNvSpPr>
          <p:nvPr>
            <p:ph type="ftr" sz="quarter" idx="13"/>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491555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內容頁">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1"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投影片編號版面配置區 1"/>
          <p:cNvSpPr>
            <a:spLocks noGrp="1"/>
          </p:cNvSpPr>
          <p:nvPr>
            <p:ph type="sldNum" sz="quarter" idx="12"/>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8" name="內容版面配置區 7"/>
          <p:cNvSpPr>
            <a:spLocks noGrp="1"/>
          </p:cNvSpPr>
          <p:nvPr>
            <p:ph sz="quarter" idx="13"/>
          </p:nvPr>
        </p:nvSpPr>
        <p:spPr>
          <a:xfrm>
            <a:off x="395288" y="1052737"/>
            <a:ext cx="8353425" cy="5113114"/>
          </a:xfrm>
          <a:prstGeom prst="rect">
            <a:avLst/>
          </a:prstGeom>
        </p:spPr>
        <p:txBody>
          <a:bodyPr/>
          <a:lstStyle>
            <a:lvl1pPr algn="l" defTabSz="457200" rtl="0" eaLnBrk="1" latinLnBrk="0" hangingPunct="1">
              <a:lnSpc>
                <a:spcPct val="110000"/>
              </a:lnSpc>
              <a:spcBef>
                <a:spcPct val="20000"/>
              </a:spcBef>
              <a:defRPr kumimoji="1" lang="zh-TW" altLang="en-US" sz="2000" b="0" i="0" kern="1200" dirty="0" smtClean="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lgn="l" defTabSz="457200" rtl="0" eaLnBrk="1" latinLnBrk="0" hangingPunct="1">
              <a:lnSpc>
                <a:spcPct val="110000"/>
              </a:lnSpc>
              <a:spcBef>
                <a:spcPct val="20000"/>
              </a:spcBef>
              <a:defRPr kumimoji="1" lang="zh-TW" altLang="en-US" sz="1800" b="0" i="0" kern="1200" dirty="0" smtClean="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2pPr>
            <a:lvl3pPr algn="l" defTabSz="457200" rtl="0" eaLnBrk="1" latinLnBrk="0" hangingPunct="1">
              <a:lnSpc>
                <a:spcPct val="110000"/>
              </a:lnSpc>
              <a:spcBef>
                <a:spcPct val="20000"/>
              </a:spcBef>
              <a:defRPr kumimoji="1" lang="zh-TW" altLang="en-US" sz="1600" b="0" i="0" kern="1200" dirty="0" smtClean="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3pPr>
            <a:lvl4pPr algn="l" defTabSz="457200" rtl="0" eaLnBrk="1" latinLnBrk="0" hangingPunct="1">
              <a:lnSpc>
                <a:spcPct val="110000"/>
              </a:lnSpc>
              <a:spcBef>
                <a:spcPct val="20000"/>
              </a:spcBef>
              <a:defRPr kumimoji="1" lang="zh-TW" altLang="en-US" sz="1400" b="0" i="0" kern="1200" dirty="0" smtClean="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4pPr>
            <a:lvl5pPr algn="l" defTabSz="457200" rtl="0" eaLnBrk="1" latinLnBrk="0" hangingPunct="1">
              <a:lnSpc>
                <a:spcPct val="110000"/>
              </a:lnSpc>
              <a:spcBef>
                <a:spcPct val="20000"/>
              </a:spcBef>
              <a:defRPr kumimoji="1" lang="zh-TW" altLang="en-US" sz="1200" b="0" i="0" kern="1200" dirty="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3" name="頁尾版面配置區 2"/>
          <p:cNvSpPr>
            <a:spLocks noGrp="1"/>
          </p:cNvSpPr>
          <p:nvPr>
            <p:ph type="ftr" sz="quarter" idx="14"/>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1764214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內容頁">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2" y="1084263"/>
            <a:ext cx="8297876" cy="444500"/>
          </a:xfrm>
          <a:prstGeom prst="rect">
            <a:avLst/>
          </a:prstGeom>
        </p:spPr>
        <p:txBody>
          <a:bodyPr vert="horz"/>
          <a:lstStyle>
            <a:lvl1pPr marL="0" indent="0" algn="ctr">
              <a:buNone/>
              <a:defRPr sz="180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
        <p:nvSpPr>
          <p:cNvPr id="2" name="投影片編號版面配置區 1"/>
          <p:cNvSpPr>
            <a:spLocks noGrp="1"/>
          </p:cNvSpPr>
          <p:nvPr>
            <p:ph type="sldNum" sz="quarter" idx="12"/>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8" name="內容版面配置區 7"/>
          <p:cNvSpPr>
            <a:spLocks noGrp="1"/>
          </p:cNvSpPr>
          <p:nvPr>
            <p:ph sz="quarter" idx="13"/>
          </p:nvPr>
        </p:nvSpPr>
        <p:spPr>
          <a:xfrm>
            <a:off x="395288" y="1628779"/>
            <a:ext cx="8353425" cy="4537075"/>
          </a:xfrm>
          <a:prstGeom prst="rect">
            <a:avLst/>
          </a:prstGeom>
        </p:spPr>
        <p:txBody>
          <a:bodyPr/>
          <a:lstStyle>
            <a:lvl1pPr algn="l" defTabSz="457200" rtl="0" eaLnBrk="1" latinLnBrk="0" hangingPunct="1">
              <a:lnSpc>
                <a:spcPct val="110000"/>
              </a:lnSpc>
              <a:spcBef>
                <a:spcPct val="20000"/>
              </a:spcBef>
              <a:defRPr kumimoji="1" lang="zh-TW" altLang="en-US" sz="2000" b="0" i="0" kern="1200" dirty="0" smtClean="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lgn="l" defTabSz="457200" rtl="0" eaLnBrk="1" latinLnBrk="0" hangingPunct="1">
              <a:lnSpc>
                <a:spcPct val="110000"/>
              </a:lnSpc>
              <a:spcBef>
                <a:spcPct val="20000"/>
              </a:spcBef>
              <a:defRPr kumimoji="1" lang="zh-TW" altLang="en-US" sz="1800" b="0" i="0" kern="1200" dirty="0" smtClean="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2pPr>
            <a:lvl3pPr algn="l" defTabSz="457200" rtl="0" eaLnBrk="1" latinLnBrk="0" hangingPunct="1">
              <a:lnSpc>
                <a:spcPct val="110000"/>
              </a:lnSpc>
              <a:spcBef>
                <a:spcPct val="20000"/>
              </a:spcBef>
              <a:defRPr kumimoji="1" lang="zh-TW" altLang="en-US" sz="1600" b="0" i="0" kern="1200" dirty="0" smtClean="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3pPr>
            <a:lvl4pPr algn="l" defTabSz="457200" rtl="0" eaLnBrk="1" latinLnBrk="0" hangingPunct="1">
              <a:lnSpc>
                <a:spcPct val="110000"/>
              </a:lnSpc>
              <a:spcBef>
                <a:spcPct val="20000"/>
              </a:spcBef>
              <a:defRPr kumimoji="1" lang="zh-TW" altLang="en-US" sz="1400" b="0" i="0" kern="1200" dirty="0" smtClean="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4pPr>
            <a:lvl5pPr algn="l" defTabSz="457200" rtl="0" eaLnBrk="1" latinLnBrk="0" hangingPunct="1">
              <a:lnSpc>
                <a:spcPct val="110000"/>
              </a:lnSpc>
              <a:spcBef>
                <a:spcPct val="20000"/>
              </a:spcBef>
              <a:defRPr kumimoji="1" lang="zh-TW" altLang="en-US" sz="1200" b="0" i="0" kern="1200" dirty="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3" name="頁尾版面配置區 2"/>
          <p:cNvSpPr>
            <a:spLocks noGrp="1"/>
          </p:cNvSpPr>
          <p:nvPr>
            <p:ph type="ftr" sz="quarter" idx="14"/>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3758252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兩大項">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2" y="1084263"/>
            <a:ext cx="8297876" cy="444500"/>
          </a:xfrm>
          <a:prstGeom prst="rect">
            <a:avLst/>
          </a:prstGeom>
        </p:spPr>
        <p:txBody>
          <a:bodyPr vert="horz"/>
          <a:lstStyle>
            <a:lvl1pPr marL="0" indent="0" algn="ctr">
              <a:buNone/>
              <a:defRPr sz="180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
        <p:nvSpPr>
          <p:cNvPr id="7" name="五边形 6"/>
          <p:cNvSpPr/>
          <p:nvPr/>
        </p:nvSpPr>
        <p:spPr>
          <a:xfrm>
            <a:off x="423796" y="4036788"/>
            <a:ext cx="2472520" cy="1580870"/>
          </a:xfrm>
          <a:prstGeom prst="homePlat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8" name="五边形 7"/>
          <p:cNvSpPr/>
          <p:nvPr/>
        </p:nvSpPr>
        <p:spPr>
          <a:xfrm>
            <a:off x="419212" y="1896545"/>
            <a:ext cx="2472520" cy="1580870"/>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cxnSp>
        <p:nvCxnSpPr>
          <p:cNvPr id="9" name="直线连接符 8"/>
          <p:cNvCxnSpPr/>
          <p:nvPr/>
        </p:nvCxnSpPr>
        <p:spPr>
          <a:xfrm>
            <a:off x="3057761" y="3504435"/>
            <a:ext cx="5659325" cy="0"/>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直线连接符 9"/>
          <p:cNvCxnSpPr/>
          <p:nvPr/>
        </p:nvCxnSpPr>
        <p:spPr>
          <a:xfrm>
            <a:off x="3057873" y="5699139"/>
            <a:ext cx="5705800" cy="0"/>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文本占位符 14"/>
          <p:cNvSpPr>
            <a:spLocks noGrp="1"/>
          </p:cNvSpPr>
          <p:nvPr>
            <p:ph type="body" sz="quarter" idx="11" hasCustomPrompt="1"/>
          </p:nvPr>
        </p:nvSpPr>
        <p:spPr>
          <a:xfrm>
            <a:off x="526956" y="2012988"/>
            <a:ext cx="1675443" cy="1337487"/>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1" name="文本占位符 20"/>
          <p:cNvSpPr>
            <a:spLocks noGrp="1"/>
          </p:cNvSpPr>
          <p:nvPr>
            <p:ph type="body" sz="quarter" idx="13" hasCustomPrompt="1"/>
          </p:nvPr>
        </p:nvSpPr>
        <p:spPr>
          <a:xfrm>
            <a:off x="3057764" y="1802592"/>
            <a:ext cx="5659202" cy="1450975"/>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chemeClr val="accent2"/>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點擊編輯文本，點擊編輯文本。</a:t>
            </a:r>
            <a:endParaRPr kumimoji="1" lang="en-US" altLang="zh-TW"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lvl="0"/>
            <a:endParaRPr kumimoji="1" lang="zh-CN" altLang="en-US" dirty="0"/>
          </a:p>
        </p:txBody>
      </p:sp>
      <p:sp>
        <p:nvSpPr>
          <p:cNvPr id="29" name="文本占位符 28"/>
          <p:cNvSpPr>
            <a:spLocks noGrp="1"/>
          </p:cNvSpPr>
          <p:nvPr>
            <p:ph type="body" sz="quarter" idx="14" hasCustomPrompt="1"/>
          </p:nvPr>
        </p:nvSpPr>
        <p:spPr>
          <a:xfrm>
            <a:off x="3057763" y="4036788"/>
            <a:ext cx="5657283" cy="1431925"/>
          </a:xfrm>
          <a:prstGeom prst="rect">
            <a:avLst/>
          </a:prstGeom>
        </p:spPr>
        <p:txBody>
          <a:bodyPr vert="horz"/>
          <a:lstStyle>
            <a:lvl1pPr marL="285750" marR="0" indent="-285750" algn="l" defTabSz="457200" rtl="0" eaLnBrk="1" fontAlgn="auto" latinLnBrk="0" hangingPunct="1">
              <a:lnSpc>
                <a:spcPct val="120000"/>
              </a:lnSpc>
              <a:spcBef>
                <a:spcPct val="20000"/>
              </a:spcBef>
              <a:spcAft>
                <a:spcPts val="0"/>
              </a:spcAft>
              <a:buClr>
                <a:schemeClr val="accent1"/>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點擊編輯文本，點擊編輯文本。</a:t>
            </a:r>
            <a:endParaRPr kumimoji="1" lang="en-US" altLang="zh-TW"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lvl="0"/>
            <a:endParaRPr kumimoji="1" lang="zh-CN" altLang="en-US" dirty="0"/>
          </a:p>
        </p:txBody>
      </p:sp>
      <p:sp>
        <p:nvSpPr>
          <p:cNvPr id="37" name="文本占位符 36"/>
          <p:cNvSpPr>
            <a:spLocks noGrp="1"/>
          </p:cNvSpPr>
          <p:nvPr>
            <p:ph type="body" sz="quarter" idx="15" hasCustomPrompt="1"/>
          </p:nvPr>
        </p:nvSpPr>
        <p:spPr>
          <a:xfrm>
            <a:off x="539552" y="4158093"/>
            <a:ext cx="1656184" cy="1338263"/>
          </a:xfrm>
          <a:prstGeom prst="rect">
            <a:avLst/>
          </a:prstGeom>
        </p:spPr>
        <p:txBody>
          <a:bodyPr vert="horz" anchor="ctr" anchorCtr="0"/>
          <a:lstStyle>
            <a:lvl1pPr marL="0" indent="0" algn="ctr">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endParaRPr kumimoji="1" lang="zh-CN" altLang="en-US" dirty="0"/>
          </a:p>
        </p:txBody>
      </p:sp>
      <p:sp>
        <p:nvSpPr>
          <p:cNvPr id="2" name="投影片編號版面配置區 1"/>
          <p:cNvSpPr>
            <a:spLocks noGrp="1"/>
          </p:cNvSpPr>
          <p:nvPr>
            <p:ph type="sldNum" sz="quarter" idx="16"/>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3" name="頁尾版面配置區 2"/>
          <p:cNvSpPr>
            <a:spLocks noGrp="1"/>
          </p:cNvSpPr>
          <p:nvPr>
            <p:ph type="ftr" sz="quarter" idx="17"/>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123468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三大項">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2" y="1084263"/>
            <a:ext cx="8297876" cy="444500"/>
          </a:xfrm>
          <a:prstGeom prst="rect">
            <a:avLst/>
          </a:prstGeom>
        </p:spPr>
        <p:txBody>
          <a:bodyPr vert="horz"/>
          <a:lstStyle>
            <a:lvl1pPr marL="0" indent="0" algn="ctr">
              <a:buNone/>
              <a:defRPr sz="180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grpSp>
        <p:nvGrpSpPr>
          <p:cNvPr id="4" name="组 3"/>
          <p:cNvGrpSpPr/>
          <p:nvPr/>
        </p:nvGrpSpPr>
        <p:grpSpPr>
          <a:xfrm>
            <a:off x="858900" y="1998077"/>
            <a:ext cx="1784224" cy="1951196"/>
            <a:chOff x="924367" y="2129240"/>
            <a:chExt cx="2034682" cy="2225092"/>
          </a:xfrm>
        </p:grpSpPr>
        <p:sp>
          <p:nvSpPr>
            <p:cNvPr id="5"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7" name="椭圆 6"/>
            <p:cNvSpPr/>
            <p:nvPr/>
          </p:nvSpPr>
          <p:spPr>
            <a:xfrm>
              <a:off x="989681" y="2191397"/>
              <a:ext cx="1904698" cy="1904698"/>
            </a:xfrm>
            <a:prstGeom prst="ellipse">
              <a:avLst/>
            </a:prstGeom>
            <a:no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grpSp>
      <p:grpSp>
        <p:nvGrpSpPr>
          <p:cNvPr id="11" name="组 10"/>
          <p:cNvGrpSpPr/>
          <p:nvPr/>
        </p:nvGrpSpPr>
        <p:grpSpPr>
          <a:xfrm>
            <a:off x="6402646" y="1998077"/>
            <a:ext cx="1784224" cy="1951196"/>
            <a:chOff x="924367" y="2129240"/>
            <a:chExt cx="2034682" cy="2225092"/>
          </a:xfrm>
          <a:solidFill>
            <a:schemeClr val="accent4"/>
          </a:solidFill>
        </p:grpSpPr>
        <p:sp>
          <p:nvSpPr>
            <p:cNvPr id="12"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13" name="椭圆 12"/>
            <p:cNvSpPr/>
            <p:nvPr/>
          </p:nvSpPr>
          <p:spPr>
            <a:xfrm>
              <a:off x="989681" y="2191397"/>
              <a:ext cx="1904698" cy="1904698"/>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grpSp>
      <p:grpSp>
        <p:nvGrpSpPr>
          <p:cNvPr id="18" name="组 17"/>
          <p:cNvGrpSpPr/>
          <p:nvPr/>
        </p:nvGrpSpPr>
        <p:grpSpPr>
          <a:xfrm>
            <a:off x="3628433" y="1998077"/>
            <a:ext cx="1784224" cy="1951196"/>
            <a:chOff x="924367" y="2129240"/>
            <a:chExt cx="2034682" cy="2225092"/>
          </a:xfrm>
          <a:solidFill>
            <a:schemeClr val="accent2"/>
          </a:solidFill>
        </p:grpSpPr>
        <p:sp>
          <p:nvSpPr>
            <p:cNvPr id="19"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20" name="椭圆 19"/>
            <p:cNvSpPr/>
            <p:nvPr/>
          </p:nvSpPr>
          <p:spPr>
            <a:xfrm>
              <a:off x="989681" y="2191397"/>
              <a:ext cx="1904698" cy="1904698"/>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grpSp>
      <p:sp>
        <p:nvSpPr>
          <p:cNvPr id="23" name="文本占位符 22"/>
          <p:cNvSpPr>
            <a:spLocks noGrp="1"/>
          </p:cNvSpPr>
          <p:nvPr>
            <p:ph type="body" sz="quarter" idx="11" hasCustomPrompt="1"/>
          </p:nvPr>
        </p:nvSpPr>
        <p:spPr>
          <a:xfrm>
            <a:off x="1207980" y="2643618"/>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5" name="文本占位符 22"/>
          <p:cNvSpPr>
            <a:spLocks noGrp="1"/>
          </p:cNvSpPr>
          <p:nvPr>
            <p:ph type="body" sz="quarter" idx="12" hasCustomPrompt="1"/>
          </p:nvPr>
        </p:nvSpPr>
        <p:spPr>
          <a:xfrm>
            <a:off x="3956906" y="2643618"/>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9" name="文本占位符 22"/>
          <p:cNvSpPr>
            <a:spLocks noGrp="1"/>
          </p:cNvSpPr>
          <p:nvPr>
            <p:ph type="body" sz="quarter" idx="13" hasCustomPrompt="1"/>
          </p:nvPr>
        </p:nvSpPr>
        <p:spPr>
          <a:xfrm>
            <a:off x="6731680" y="2643618"/>
            <a:ext cx="1109999" cy="455716"/>
          </a:xfrm>
          <a:prstGeom prst="rect">
            <a:avLst/>
          </a:prstGeom>
        </p:spPr>
        <p:txBody>
          <a:bodyPr vert="horz"/>
          <a:lstStyle>
            <a:lvl1pPr marL="0" indent="0" algn="ctr">
              <a:buNone/>
              <a:defRPr sz="2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35" name="文本占位符 34"/>
          <p:cNvSpPr>
            <a:spLocks noGrp="1"/>
          </p:cNvSpPr>
          <p:nvPr>
            <p:ph type="body" sz="quarter" idx="14" hasCustomPrompt="1"/>
          </p:nvPr>
        </p:nvSpPr>
        <p:spPr>
          <a:xfrm>
            <a:off x="517526" y="4065746"/>
            <a:ext cx="2601913" cy="431981"/>
          </a:xfrm>
          <a:prstGeom prst="rect">
            <a:avLst/>
          </a:prstGeom>
          <a:ln>
            <a:solidFill>
              <a:schemeClr val="accent1"/>
            </a:solidFill>
            <a:prstDash val="solid"/>
          </a:ln>
        </p:spPr>
        <p:txBody>
          <a:bodyPr vert="horz"/>
          <a:lstStyle>
            <a:lvl1pPr marL="0" indent="0" algn="ctr">
              <a:buNone/>
              <a:defRPr sz="18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36" name="文本占位符 34"/>
          <p:cNvSpPr>
            <a:spLocks noGrp="1"/>
          </p:cNvSpPr>
          <p:nvPr>
            <p:ph type="body" sz="quarter" idx="15" hasCustomPrompt="1"/>
          </p:nvPr>
        </p:nvSpPr>
        <p:spPr>
          <a:xfrm>
            <a:off x="3298657" y="4065746"/>
            <a:ext cx="2601913" cy="431981"/>
          </a:xfrm>
          <a:prstGeom prst="rect">
            <a:avLst/>
          </a:prstGeom>
          <a:ln>
            <a:solidFill>
              <a:schemeClr val="accent2"/>
            </a:solidFill>
          </a:ln>
        </p:spPr>
        <p:txBody>
          <a:bodyPr vert="horz"/>
          <a:lstStyle>
            <a:lvl1pPr marL="0" indent="0" algn="ctr">
              <a:buNone/>
              <a:defRPr sz="18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37" name="文本占位符 34"/>
          <p:cNvSpPr>
            <a:spLocks noGrp="1"/>
          </p:cNvSpPr>
          <p:nvPr>
            <p:ph type="body" sz="quarter" idx="16" hasCustomPrompt="1"/>
          </p:nvPr>
        </p:nvSpPr>
        <p:spPr>
          <a:xfrm>
            <a:off x="6070767" y="4065746"/>
            <a:ext cx="2601913" cy="431981"/>
          </a:xfrm>
          <a:prstGeom prst="rect">
            <a:avLst/>
          </a:prstGeom>
          <a:ln>
            <a:solidFill>
              <a:schemeClr val="accent4"/>
            </a:solidFill>
          </a:ln>
        </p:spPr>
        <p:txBody>
          <a:bodyPr vert="horz"/>
          <a:lstStyle>
            <a:lvl1pPr marL="0" indent="0" algn="ctr">
              <a:buNone/>
              <a:defRPr sz="18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49" name="文本占位符 48"/>
          <p:cNvSpPr>
            <a:spLocks noGrp="1"/>
          </p:cNvSpPr>
          <p:nvPr>
            <p:ph type="body" sz="quarter" idx="20" hasCustomPrompt="1"/>
          </p:nvPr>
        </p:nvSpPr>
        <p:spPr>
          <a:xfrm>
            <a:off x="517527" y="4442582"/>
            <a:ext cx="2601913" cy="1544667"/>
          </a:xfrm>
          <a:prstGeom prst="rect">
            <a:avLst/>
          </a:prstGeom>
          <a:ln>
            <a:solidFill>
              <a:schemeClr val="accent1"/>
            </a:solidFill>
            <a:prstDash val="solid"/>
          </a:ln>
        </p:spPr>
        <p:txBody>
          <a:bodyPr vert="horz"/>
          <a:lstStyle>
            <a:lvl1pPr marL="0" indent="0" algn="just">
              <a:lnSpc>
                <a:spcPct val="130000"/>
              </a:lnSpc>
              <a:buNone/>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
        <p:nvSpPr>
          <p:cNvPr id="58" name="文本占位符 48"/>
          <p:cNvSpPr>
            <a:spLocks noGrp="1"/>
          </p:cNvSpPr>
          <p:nvPr>
            <p:ph type="body" sz="quarter" idx="22" hasCustomPrompt="1"/>
          </p:nvPr>
        </p:nvSpPr>
        <p:spPr>
          <a:xfrm>
            <a:off x="3298657" y="4438448"/>
            <a:ext cx="2601913" cy="1544667"/>
          </a:xfrm>
          <a:prstGeom prst="rect">
            <a:avLst/>
          </a:prstGeom>
          <a:ln>
            <a:solidFill>
              <a:schemeClr val="accent2"/>
            </a:solidFill>
          </a:ln>
        </p:spPr>
        <p:txBody>
          <a:bodyPr vert="horz"/>
          <a:lstStyle>
            <a:lvl1pPr marL="0" indent="0" algn="just">
              <a:lnSpc>
                <a:spcPct val="130000"/>
              </a:lnSpc>
              <a:buNone/>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
        <p:nvSpPr>
          <p:cNvPr id="59" name="文本占位符 48"/>
          <p:cNvSpPr>
            <a:spLocks noGrp="1"/>
          </p:cNvSpPr>
          <p:nvPr>
            <p:ph type="body" sz="quarter" idx="23" hasCustomPrompt="1"/>
          </p:nvPr>
        </p:nvSpPr>
        <p:spPr>
          <a:xfrm>
            <a:off x="6070767" y="4442582"/>
            <a:ext cx="2601913" cy="1544667"/>
          </a:xfrm>
          <a:prstGeom prst="rect">
            <a:avLst/>
          </a:prstGeom>
          <a:ln>
            <a:solidFill>
              <a:schemeClr val="accent4"/>
            </a:solidFill>
          </a:ln>
        </p:spPr>
        <p:txBody>
          <a:bodyPr vert="horz"/>
          <a:lstStyle>
            <a:lvl1pPr marL="0" indent="0" algn="just">
              <a:lnSpc>
                <a:spcPct val="130000"/>
              </a:lnSpc>
              <a:buNone/>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
        <p:nvSpPr>
          <p:cNvPr id="2" name="投影片編號版面配置區 1"/>
          <p:cNvSpPr>
            <a:spLocks noGrp="1"/>
          </p:cNvSpPr>
          <p:nvPr>
            <p:ph type="sldNum" sz="quarter" idx="24"/>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3" name="頁尾版面配置區 2"/>
          <p:cNvSpPr>
            <a:spLocks noGrp="1"/>
          </p:cNvSpPr>
          <p:nvPr>
            <p:ph type="ftr" sz="quarter" idx="25"/>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2663398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四大項">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2"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cxnSp>
        <p:nvCxnSpPr>
          <p:cNvPr id="28" name="直线连接符 27"/>
          <p:cNvCxnSpPr/>
          <p:nvPr/>
        </p:nvCxnSpPr>
        <p:spPr>
          <a:xfrm flipH="1" flipV="1">
            <a:off x="2643310" y="3952584"/>
            <a:ext cx="681950" cy="685946"/>
          </a:xfrm>
          <a:prstGeom prst="line">
            <a:avLst/>
          </a:prstGeom>
          <a:ln w="19050" cmpd="sng">
            <a:solidFill>
              <a:schemeClr val="accent3"/>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直线连接符 28"/>
          <p:cNvCxnSpPr/>
          <p:nvPr/>
        </p:nvCxnSpPr>
        <p:spPr>
          <a:xfrm flipH="1">
            <a:off x="419211" y="3952584"/>
            <a:ext cx="2224100" cy="0"/>
          </a:xfrm>
          <a:prstGeom prst="line">
            <a:avLst/>
          </a:prstGeom>
          <a:ln w="19050" cmpd="sng">
            <a:solidFill>
              <a:schemeClr val="accent3"/>
            </a:solidFill>
            <a:prstDash val="dot"/>
          </a:ln>
          <a:effectLst/>
        </p:spPr>
        <p:style>
          <a:lnRef idx="2">
            <a:schemeClr val="accent1"/>
          </a:lnRef>
          <a:fillRef idx="0">
            <a:schemeClr val="accent1"/>
          </a:fillRef>
          <a:effectRef idx="1">
            <a:schemeClr val="accent1"/>
          </a:effectRef>
          <a:fontRef idx="minor">
            <a:schemeClr val="tx1"/>
          </a:fontRef>
        </p:style>
      </p:cxnSp>
      <p:sp>
        <p:nvSpPr>
          <p:cNvPr id="30" name="泪珠形 29"/>
          <p:cNvSpPr/>
          <p:nvPr/>
        </p:nvSpPr>
        <p:spPr>
          <a:xfrm rot="10800000">
            <a:off x="4500789" y="2160147"/>
            <a:ext cx="1801657" cy="1801656"/>
          </a:xfrm>
          <a:prstGeom prst="teardrop">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31" name="泪珠形 30"/>
          <p:cNvSpPr/>
          <p:nvPr/>
        </p:nvSpPr>
        <p:spPr>
          <a:xfrm>
            <a:off x="2644581" y="4010204"/>
            <a:ext cx="1801657" cy="1801656"/>
          </a:xfrm>
          <a:prstGeom prst="teardrop">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32" name="泪珠形 31"/>
          <p:cNvSpPr/>
          <p:nvPr/>
        </p:nvSpPr>
        <p:spPr>
          <a:xfrm rot="16200000">
            <a:off x="4500999" y="4020912"/>
            <a:ext cx="1801656" cy="1801657"/>
          </a:xfrm>
          <a:prstGeom prst="teardrop">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33" name="泪珠形 32"/>
          <p:cNvSpPr/>
          <p:nvPr/>
        </p:nvSpPr>
        <p:spPr>
          <a:xfrm rot="5400000">
            <a:off x="2643312" y="2158815"/>
            <a:ext cx="1801656" cy="1801657"/>
          </a:xfrm>
          <a:prstGeom prst="teardrop">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cxnSp>
        <p:nvCxnSpPr>
          <p:cNvPr id="34" name="直线连接符 33"/>
          <p:cNvCxnSpPr/>
          <p:nvPr/>
        </p:nvCxnSpPr>
        <p:spPr>
          <a:xfrm>
            <a:off x="4849094" y="5057053"/>
            <a:ext cx="1024234"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5" name="直线连接符 34"/>
          <p:cNvCxnSpPr/>
          <p:nvPr/>
        </p:nvCxnSpPr>
        <p:spPr>
          <a:xfrm>
            <a:off x="4858231" y="3334964"/>
            <a:ext cx="1024234"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6" name="直线连接符 35"/>
          <p:cNvCxnSpPr/>
          <p:nvPr/>
        </p:nvCxnSpPr>
        <p:spPr>
          <a:xfrm>
            <a:off x="3025624" y="5057053"/>
            <a:ext cx="1229536"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7" name="直线连接符 36"/>
          <p:cNvCxnSpPr/>
          <p:nvPr/>
        </p:nvCxnSpPr>
        <p:spPr>
          <a:xfrm>
            <a:off x="3121399" y="3334964"/>
            <a:ext cx="882018"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p:nvCxnSpPr>
        <p:spPr>
          <a:xfrm flipH="1">
            <a:off x="2501991" y="3104052"/>
            <a:ext cx="619411" cy="685946"/>
          </a:xfrm>
          <a:prstGeom prst="line">
            <a:avLst/>
          </a:prstGeom>
          <a:ln w="19050" cmpd="sng">
            <a:solidFill>
              <a:srgbClr val="F79646"/>
            </a:solidFill>
            <a:prstDash val="dot"/>
          </a:ln>
          <a:effectLst/>
        </p:spPr>
        <p:style>
          <a:lnRef idx="2">
            <a:schemeClr val="accent1"/>
          </a:lnRef>
          <a:fillRef idx="0">
            <a:schemeClr val="accent1"/>
          </a:fillRef>
          <a:effectRef idx="1">
            <a:schemeClr val="accent1"/>
          </a:effectRef>
          <a:fontRef idx="minor">
            <a:schemeClr val="tx1"/>
          </a:fontRef>
        </p:style>
      </p:cxnSp>
      <p:cxnSp>
        <p:nvCxnSpPr>
          <p:cNvPr id="39" name="直线连接符 38"/>
          <p:cNvCxnSpPr/>
          <p:nvPr/>
        </p:nvCxnSpPr>
        <p:spPr>
          <a:xfrm flipH="1">
            <a:off x="419103" y="3789998"/>
            <a:ext cx="2082889" cy="0"/>
          </a:xfrm>
          <a:prstGeom prst="line">
            <a:avLst/>
          </a:prstGeom>
          <a:ln w="19050" cmpd="sng">
            <a:solidFill>
              <a:srgbClr val="F79646"/>
            </a:solidFill>
            <a:prstDash val="dot"/>
          </a:ln>
          <a:effectLst/>
        </p:spPr>
        <p:style>
          <a:lnRef idx="2">
            <a:schemeClr val="accent1"/>
          </a:lnRef>
          <a:fillRef idx="0">
            <a:schemeClr val="accent1"/>
          </a:fillRef>
          <a:effectRef idx="1">
            <a:schemeClr val="accent1"/>
          </a:effectRef>
          <a:fontRef idx="minor">
            <a:schemeClr val="tx1"/>
          </a:fontRef>
        </p:style>
      </p:cxnSp>
      <p:cxnSp>
        <p:nvCxnSpPr>
          <p:cNvPr id="40" name="直线连接符 39"/>
          <p:cNvCxnSpPr/>
          <p:nvPr/>
        </p:nvCxnSpPr>
        <p:spPr>
          <a:xfrm rot="10800000" flipH="1">
            <a:off x="6022804" y="3952584"/>
            <a:ext cx="619411" cy="685946"/>
          </a:xfrm>
          <a:prstGeom prst="line">
            <a:avLst/>
          </a:prstGeom>
          <a:ln w="19050"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1" name="直线连接符 40"/>
          <p:cNvCxnSpPr/>
          <p:nvPr/>
        </p:nvCxnSpPr>
        <p:spPr>
          <a:xfrm>
            <a:off x="6642214" y="3952584"/>
            <a:ext cx="2074875" cy="0"/>
          </a:xfrm>
          <a:prstGeom prst="line">
            <a:avLst/>
          </a:prstGeom>
          <a:ln w="19050"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2" name="直线连接符 41"/>
          <p:cNvCxnSpPr/>
          <p:nvPr/>
        </p:nvCxnSpPr>
        <p:spPr>
          <a:xfrm>
            <a:off x="5957510" y="3104052"/>
            <a:ext cx="681951" cy="685946"/>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cxnSp>
        <p:nvCxnSpPr>
          <p:cNvPr id="43" name="直线连接符 42"/>
          <p:cNvCxnSpPr/>
          <p:nvPr/>
        </p:nvCxnSpPr>
        <p:spPr>
          <a:xfrm>
            <a:off x="6639458" y="3789998"/>
            <a:ext cx="2077629" cy="0"/>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sp>
        <p:nvSpPr>
          <p:cNvPr id="57" name="文本占位符 56"/>
          <p:cNvSpPr>
            <a:spLocks noGrp="1"/>
          </p:cNvSpPr>
          <p:nvPr>
            <p:ph type="body" sz="quarter" idx="16" hasCustomPrompt="1"/>
          </p:nvPr>
        </p:nvSpPr>
        <p:spPr>
          <a:xfrm>
            <a:off x="419103" y="4099543"/>
            <a:ext cx="1979613" cy="1763713"/>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3"/>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en-US" altLang="zh-TW" dirty="0"/>
          </a:p>
          <a:p>
            <a:pPr lvl="0"/>
            <a:endParaRPr kumimoji="1" lang="en-US" altLang="zh-TW" dirty="0"/>
          </a:p>
          <a:p>
            <a:pPr lvl="0"/>
            <a:endParaRPr kumimoji="1" lang="en-US" altLang="zh-TW" dirty="0"/>
          </a:p>
          <a:p>
            <a:pPr marL="342900" marR="0" lvl="0" indent="-342900" algn="l" defTabSz="457200" rtl="0" eaLnBrk="1" fontAlgn="auto" latinLnBrk="0" hangingPunct="1">
              <a:lnSpc>
                <a:spcPct val="100000"/>
              </a:lnSpc>
              <a:spcBef>
                <a:spcPct val="20000"/>
              </a:spcBef>
              <a:spcAft>
                <a:spcPts val="0"/>
              </a:spcAft>
              <a:buClr>
                <a:schemeClr val="accent3"/>
              </a:buClr>
              <a:buSzTx/>
              <a:buFont typeface="Wingdings" charset="2"/>
              <a:buChar char="l"/>
              <a:tabLst/>
              <a:defRPr/>
            </a:pPr>
            <a:endParaRPr kumimoji="1" lang="en-US" altLang="zh-TW" dirty="0"/>
          </a:p>
          <a:p>
            <a:pPr lvl="0"/>
            <a:endParaRPr kumimoji="1" lang="zh-TW" altLang="en-US" dirty="0"/>
          </a:p>
        </p:txBody>
      </p:sp>
      <p:sp>
        <p:nvSpPr>
          <p:cNvPr id="60" name="文本占位符 59"/>
          <p:cNvSpPr>
            <a:spLocks noGrp="1"/>
          </p:cNvSpPr>
          <p:nvPr>
            <p:ph type="body" sz="quarter" idx="17" hasCustomPrompt="1"/>
          </p:nvPr>
        </p:nvSpPr>
        <p:spPr>
          <a:xfrm>
            <a:off x="419102" y="1913314"/>
            <a:ext cx="1979613" cy="1763713"/>
          </a:xfrm>
          <a:prstGeom prst="rect">
            <a:avLst/>
          </a:prstGeom>
        </p:spPr>
        <p:txBody>
          <a:bodyPr vert="horz"/>
          <a:lstStyle>
            <a:lvl1pPr marL="342900" indent="-342900">
              <a:buClr>
                <a:schemeClr val="accent1"/>
              </a:buClr>
              <a:buFont typeface="Wingdings" charset="2"/>
              <a:buChar char="l"/>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zh-CN" altLang="en-US" dirty="0"/>
          </a:p>
        </p:txBody>
      </p:sp>
      <p:sp>
        <p:nvSpPr>
          <p:cNvPr id="63" name="文本占位符 62"/>
          <p:cNvSpPr>
            <a:spLocks noGrp="1"/>
          </p:cNvSpPr>
          <p:nvPr>
            <p:ph type="body" sz="quarter" idx="18" hasCustomPrompt="1"/>
          </p:nvPr>
        </p:nvSpPr>
        <p:spPr>
          <a:xfrm>
            <a:off x="6737475" y="1912938"/>
            <a:ext cx="1979613" cy="1763712"/>
          </a:xfrm>
          <a:prstGeom prst="rect">
            <a:avLst/>
          </a:prstGeom>
        </p:spPr>
        <p:txBody>
          <a:bodyPr vert="horz"/>
          <a:lstStyle>
            <a:lvl1pPr marL="342900" indent="-342900">
              <a:buClr>
                <a:schemeClr val="accent2"/>
              </a:buClr>
              <a:buFont typeface="Wingdings" charset="2"/>
              <a:buChar char="l"/>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zh-CN" altLang="en-US" dirty="0"/>
          </a:p>
        </p:txBody>
      </p:sp>
      <p:sp>
        <p:nvSpPr>
          <p:cNvPr id="65" name="文本占位符 64"/>
          <p:cNvSpPr>
            <a:spLocks noGrp="1"/>
          </p:cNvSpPr>
          <p:nvPr>
            <p:ph type="body" sz="quarter" idx="19" hasCustomPrompt="1"/>
          </p:nvPr>
        </p:nvSpPr>
        <p:spPr>
          <a:xfrm>
            <a:off x="6737352" y="4099544"/>
            <a:ext cx="1979613" cy="1763712"/>
          </a:xfrm>
          <a:prstGeom prst="rect">
            <a:avLst/>
          </a:prstGeom>
        </p:spPr>
        <p:txBody>
          <a:bodyPr vert="horz"/>
          <a:lstStyle>
            <a:lvl1pPr marL="342900" indent="-342900">
              <a:buClr>
                <a:schemeClr val="accent4"/>
              </a:buClr>
              <a:buFont typeface="Wingdings" charset="2"/>
              <a:buChar char="l"/>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可編輯文本可編輯文本可編輯文本。</a:t>
            </a:r>
            <a:endParaRPr kumimoji="1" lang="zh-CN" altLang="en-US" dirty="0"/>
          </a:p>
        </p:txBody>
      </p:sp>
      <p:sp>
        <p:nvSpPr>
          <p:cNvPr id="26" name="文本占位符 22"/>
          <p:cNvSpPr>
            <a:spLocks noGrp="1"/>
          </p:cNvSpPr>
          <p:nvPr>
            <p:ph type="body" sz="quarter" idx="11" hasCustomPrompt="1"/>
          </p:nvPr>
        </p:nvSpPr>
        <p:spPr>
          <a:xfrm>
            <a:off x="3025626" y="2891379"/>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7" name="文本占位符 22"/>
          <p:cNvSpPr>
            <a:spLocks noGrp="1"/>
          </p:cNvSpPr>
          <p:nvPr>
            <p:ph type="body" sz="quarter" idx="20" hasCustomPrompt="1"/>
          </p:nvPr>
        </p:nvSpPr>
        <p:spPr>
          <a:xfrm>
            <a:off x="3025626" y="4601337"/>
            <a:ext cx="1109999" cy="455716"/>
          </a:xfrm>
          <a:prstGeom prst="rect">
            <a:avLst/>
          </a:prstGeom>
        </p:spPr>
        <p:txBody>
          <a:bodyPr vert="horz"/>
          <a:lstStyle>
            <a:lvl1pPr marL="0" indent="0" algn="ctr">
              <a:buNone/>
              <a:defRPr sz="2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44" name="文本占位符 22"/>
          <p:cNvSpPr>
            <a:spLocks noGrp="1"/>
          </p:cNvSpPr>
          <p:nvPr>
            <p:ph type="body" sz="quarter" idx="21" hasCustomPrompt="1"/>
          </p:nvPr>
        </p:nvSpPr>
        <p:spPr>
          <a:xfrm>
            <a:off x="4763331" y="2891379"/>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45" name="文本占位符 22"/>
          <p:cNvSpPr>
            <a:spLocks noGrp="1"/>
          </p:cNvSpPr>
          <p:nvPr>
            <p:ph type="body" sz="quarter" idx="22" hasCustomPrompt="1"/>
          </p:nvPr>
        </p:nvSpPr>
        <p:spPr>
          <a:xfrm>
            <a:off x="4763331" y="4601337"/>
            <a:ext cx="1109999" cy="455716"/>
          </a:xfrm>
          <a:prstGeom prst="rect">
            <a:avLst/>
          </a:prstGeom>
        </p:spPr>
        <p:txBody>
          <a:bodyPr vert="horz"/>
          <a:lstStyle>
            <a:lvl1pPr marL="0" indent="0" algn="ctr">
              <a:buNone/>
              <a:defRPr sz="2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 name="投影片編號版面配置區 1"/>
          <p:cNvSpPr>
            <a:spLocks noGrp="1"/>
          </p:cNvSpPr>
          <p:nvPr>
            <p:ph type="sldNum" sz="quarter" idx="23"/>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3" name="頁尾版面配置區 2"/>
          <p:cNvSpPr>
            <a:spLocks noGrp="1"/>
          </p:cNvSpPr>
          <p:nvPr>
            <p:ph type="ftr" sz="quarter" idx="24"/>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2681183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時間軸">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4" name="直线连接符 3"/>
          <p:cNvCxnSpPr/>
          <p:nvPr/>
        </p:nvCxnSpPr>
        <p:spPr>
          <a:xfrm>
            <a:off x="765430" y="4071980"/>
            <a:ext cx="0" cy="1978879"/>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cxnSp>
        <p:nvCxnSpPr>
          <p:cNvPr id="7" name="直线连接符 6"/>
          <p:cNvCxnSpPr/>
          <p:nvPr/>
        </p:nvCxnSpPr>
        <p:spPr>
          <a:xfrm flipH="1">
            <a:off x="3531332" y="4071980"/>
            <a:ext cx="9525" cy="1978879"/>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8" name="等腰三角形 7"/>
          <p:cNvSpPr/>
          <p:nvPr/>
        </p:nvSpPr>
        <p:spPr>
          <a:xfrm rot="5400000">
            <a:off x="3486509" y="4357025"/>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323232"/>
              </a:solidFill>
              <a:latin typeface="微軟正黑體" panose="020B0604030504040204" pitchFamily="34" charset="-120"/>
              <a:ea typeface="微軟正黑體" panose="020B0604030504040204" pitchFamily="34" charset="-120"/>
            </a:endParaRPr>
          </a:p>
        </p:txBody>
      </p:sp>
      <p:cxnSp>
        <p:nvCxnSpPr>
          <p:cNvPr id="9" name="直线连接符 8"/>
          <p:cNvCxnSpPr/>
          <p:nvPr/>
        </p:nvCxnSpPr>
        <p:spPr>
          <a:xfrm>
            <a:off x="5345877" y="1555754"/>
            <a:ext cx="0" cy="2306633"/>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a:off x="750025" y="3862383"/>
            <a:ext cx="827966" cy="22837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323232"/>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1577993" y="3862383"/>
            <a:ext cx="1962864" cy="22837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323232"/>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3540856" y="3862383"/>
            <a:ext cx="1795551" cy="22837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323232"/>
              </a:solidFill>
              <a:latin typeface="微軟正黑體" panose="020B0604030504040204" pitchFamily="34" charset="-120"/>
              <a:ea typeface="微軟正黑體" panose="020B0604030504040204" pitchFamily="34" charset="-120"/>
            </a:endParaRPr>
          </a:p>
        </p:txBody>
      </p:sp>
      <p:sp>
        <p:nvSpPr>
          <p:cNvPr id="26" name="等腰三角形 25"/>
          <p:cNvSpPr/>
          <p:nvPr/>
        </p:nvSpPr>
        <p:spPr>
          <a:xfrm rot="5400000">
            <a:off x="5291584" y="1310846"/>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323232"/>
              </a:solidFill>
              <a:latin typeface="微軟正黑體" panose="020B0604030504040204" pitchFamily="34" charset="-120"/>
              <a:ea typeface="微軟正黑體" panose="020B0604030504040204" pitchFamily="34" charset="-120"/>
            </a:endParaRPr>
          </a:p>
        </p:txBody>
      </p:sp>
      <p:sp>
        <p:nvSpPr>
          <p:cNvPr id="29" name="等腰三角形 61"/>
          <p:cNvSpPr/>
          <p:nvPr/>
        </p:nvSpPr>
        <p:spPr>
          <a:xfrm rot="5400000">
            <a:off x="6915184" y="2283609"/>
            <a:ext cx="228377" cy="3385933"/>
          </a:xfrm>
          <a:custGeom>
            <a:avLst/>
            <a:gdLst/>
            <a:ahLst/>
            <a:cxnLst/>
            <a:rect l="l" t="t" r="r" b="b"/>
            <a:pathLst>
              <a:path w="228377" h="3548951">
                <a:moveTo>
                  <a:pt x="0" y="3548951"/>
                </a:moveTo>
                <a:lnTo>
                  <a:pt x="0" y="163018"/>
                </a:lnTo>
                <a:lnTo>
                  <a:pt x="4" y="163018"/>
                </a:lnTo>
                <a:lnTo>
                  <a:pt x="114191" y="0"/>
                </a:lnTo>
                <a:lnTo>
                  <a:pt x="228377" y="163018"/>
                </a:lnTo>
                <a:lnTo>
                  <a:pt x="228372" y="163018"/>
                </a:lnTo>
                <a:lnTo>
                  <a:pt x="228372" y="3548951"/>
                </a:lnTo>
                <a:close/>
              </a:path>
            </a:pathLst>
          </a:custGeom>
          <a:solidFill>
            <a:srgbClr val="31A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323232"/>
              </a:solidFill>
              <a:latin typeface="微軟正黑體" panose="020B0604030504040204" pitchFamily="34" charset="-120"/>
              <a:ea typeface="微軟正黑體" panose="020B0604030504040204" pitchFamily="34" charset="-120"/>
            </a:endParaRPr>
          </a:p>
        </p:txBody>
      </p:sp>
      <p:sp>
        <p:nvSpPr>
          <p:cNvPr id="53" name="等腰三角形 52"/>
          <p:cNvSpPr/>
          <p:nvPr/>
        </p:nvSpPr>
        <p:spPr>
          <a:xfrm rot="5400000">
            <a:off x="705204" y="4357025"/>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323232"/>
              </a:solidFill>
              <a:latin typeface="微軟正黑體" panose="020B0604030504040204" pitchFamily="34" charset="-120"/>
              <a:ea typeface="微軟正黑體" panose="020B0604030504040204" pitchFamily="34" charset="-120"/>
            </a:endParaRPr>
          </a:p>
        </p:txBody>
      </p:sp>
      <p:cxnSp>
        <p:nvCxnSpPr>
          <p:cNvPr id="55" name="直线连接符 54"/>
          <p:cNvCxnSpPr/>
          <p:nvPr/>
        </p:nvCxnSpPr>
        <p:spPr>
          <a:xfrm>
            <a:off x="1576804" y="1555754"/>
            <a:ext cx="0" cy="2306633"/>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56" name="等腰三角形 55"/>
          <p:cNvSpPr/>
          <p:nvPr/>
        </p:nvSpPr>
        <p:spPr>
          <a:xfrm rot="5400000">
            <a:off x="1522511" y="1310846"/>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323232"/>
              </a:solidFill>
              <a:latin typeface="微軟正黑體" panose="020B0604030504040204" pitchFamily="34" charset="-120"/>
              <a:ea typeface="微軟正黑體" panose="020B0604030504040204" pitchFamily="34" charset="-120"/>
            </a:endParaRPr>
          </a:p>
        </p:txBody>
      </p:sp>
      <p:sp>
        <p:nvSpPr>
          <p:cNvPr id="66" name="文本占位符 65"/>
          <p:cNvSpPr>
            <a:spLocks noGrp="1"/>
          </p:cNvSpPr>
          <p:nvPr>
            <p:ph type="body" sz="quarter" idx="16" hasCustomPrompt="1"/>
          </p:nvPr>
        </p:nvSpPr>
        <p:spPr>
          <a:xfrm>
            <a:off x="1758732" y="1237456"/>
            <a:ext cx="3052763"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7" name="文本占位符 65"/>
          <p:cNvSpPr>
            <a:spLocks noGrp="1"/>
          </p:cNvSpPr>
          <p:nvPr>
            <p:ph type="body" sz="quarter" idx="17" hasCustomPrompt="1"/>
          </p:nvPr>
        </p:nvSpPr>
        <p:spPr>
          <a:xfrm>
            <a:off x="5515702" y="1237456"/>
            <a:ext cx="3052763"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8" name="文本占位符 65"/>
          <p:cNvSpPr>
            <a:spLocks noGrp="1"/>
          </p:cNvSpPr>
          <p:nvPr>
            <p:ph type="body" sz="quarter" idx="18" hasCustomPrompt="1"/>
          </p:nvPr>
        </p:nvSpPr>
        <p:spPr>
          <a:xfrm>
            <a:off x="929322" y="4262847"/>
            <a:ext cx="2511231"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9" name="文本占位符 65"/>
          <p:cNvSpPr>
            <a:spLocks noGrp="1"/>
          </p:cNvSpPr>
          <p:nvPr>
            <p:ph type="body" sz="quarter" idx="19" hasCustomPrompt="1"/>
          </p:nvPr>
        </p:nvSpPr>
        <p:spPr>
          <a:xfrm>
            <a:off x="3710626" y="4262847"/>
            <a:ext cx="3206325"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5" name="文本占位符 74"/>
          <p:cNvSpPr>
            <a:spLocks noGrp="1"/>
          </p:cNvSpPr>
          <p:nvPr>
            <p:ph type="body" sz="quarter" idx="20" hasCustomPrompt="1"/>
          </p:nvPr>
        </p:nvSpPr>
        <p:spPr>
          <a:xfrm>
            <a:off x="1758952" y="1874094"/>
            <a:ext cx="3052763"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1" name="文本占位符 74"/>
          <p:cNvSpPr>
            <a:spLocks noGrp="1"/>
          </p:cNvSpPr>
          <p:nvPr>
            <p:ph type="body" sz="quarter" idx="24" hasCustomPrompt="1"/>
          </p:nvPr>
        </p:nvSpPr>
        <p:spPr>
          <a:xfrm>
            <a:off x="5515702" y="1874094"/>
            <a:ext cx="3052763"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2" name="文本占位符 74"/>
          <p:cNvSpPr>
            <a:spLocks noGrp="1"/>
          </p:cNvSpPr>
          <p:nvPr>
            <p:ph type="body" sz="quarter" idx="25" hasCustomPrompt="1"/>
          </p:nvPr>
        </p:nvSpPr>
        <p:spPr>
          <a:xfrm>
            <a:off x="3710627" y="4906272"/>
            <a:ext cx="3206325"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3" name="文本占位符 74"/>
          <p:cNvSpPr>
            <a:spLocks noGrp="1"/>
          </p:cNvSpPr>
          <p:nvPr>
            <p:ph type="body" sz="quarter" idx="26" hasCustomPrompt="1"/>
          </p:nvPr>
        </p:nvSpPr>
        <p:spPr>
          <a:xfrm>
            <a:off x="929322" y="4900316"/>
            <a:ext cx="2511231"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7" name="文本占位符 86"/>
          <p:cNvSpPr>
            <a:spLocks noGrp="1"/>
          </p:cNvSpPr>
          <p:nvPr>
            <p:ph type="body" sz="quarter" idx="27" hasCustomPrompt="1"/>
          </p:nvPr>
        </p:nvSpPr>
        <p:spPr>
          <a:xfrm>
            <a:off x="6268727" y="3236016"/>
            <a:ext cx="2311400" cy="564078"/>
          </a:xfrm>
          <a:prstGeom prst="rect">
            <a:avLst/>
          </a:prstGeom>
        </p:spPr>
        <p:txBody>
          <a:bodyPr vert="horz"/>
          <a:lstStyle>
            <a:lvl1pPr marL="0" indent="0">
              <a:buNone/>
              <a:defRPr sz="12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可編輯時間軸補充文字，可水平移動</a:t>
            </a:r>
            <a:endParaRPr kumimoji="1" lang="zh-CN" altLang="en-US" dirty="0"/>
          </a:p>
        </p:txBody>
      </p:sp>
      <p:sp>
        <p:nvSpPr>
          <p:cNvPr id="88" name="文本占位符 86"/>
          <p:cNvSpPr>
            <a:spLocks noGrp="1"/>
          </p:cNvSpPr>
          <p:nvPr>
            <p:ph type="body" sz="quarter" idx="28" hasCustomPrompt="1"/>
          </p:nvPr>
        </p:nvSpPr>
        <p:spPr>
          <a:xfrm>
            <a:off x="1760139" y="2995949"/>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103</a:t>
            </a:r>
            <a:endParaRPr kumimoji="1" lang="zh-CN" altLang="en-US" dirty="0"/>
          </a:p>
        </p:txBody>
      </p:sp>
      <p:sp>
        <p:nvSpPr>
          <p:cNvPr id="89" name="文本占位符 86"/>
          <p:cNvSpPr>
            <a:spLocks noGrp="1"/>
          </p:cNvSpPr>
          <p:nvPr>
            <p:ph type="body" sz="quarter" idx="29" hasCustomPrompt="1"/>
          </p:nvPr>
        </p:nvSpPr>
        <p:spPr>
          <a:xfrm>
            <a:off x="1760139" y="3459401"/>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04/24</a:t>
            </a:r>
            <a:endParaRPr kumimoji="1" lang="zh-CN" altLang="en-US" dirty="0"/>
          </a:p>
        </p:txBody>
      </p:sp>
      <p:sp>
        <p:nvSpPr>
          <p:cNvPr id="90" name="文本占位符 86"/>
          <p:cNvSpPr>
            <a:spLocks noGrp="1"/>
          </p:cNvSpPr>
          <p:nvPr>
            <p:ph type="body" sz="quarter" idx="30" hasCustomPrompt="1"/>
          </p:nvPr>
        </p:nvSpPr>
        <p:spPr>
          <a:xfrm>
            <a:off x="3540855" y="3459401"/>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10/16</a:t>
            </a:r>
            <a:endParaRPr kumimoji="1" lang="zh-CN" altLang="en-US" dirty="0"/>
          </a:p>
        </p:txBody>
      </p:sp>
      <p:sp>
        <p:nvSpPr>
          <p:cNvPr id="91" name="文本占位符 86"/>
          <p:cNvSpPr>
            <a:spLocks noGrp="1"/>
          </p:cNvSpPr>
          <p:nvPr>
            <p:ph type="body" sz="quarter" idx="31" hasCustomPrompt="1"/>
          </p:nvPr>
        </p:nvSpPr>
        <p:spPr>
          <a:xfrm>
            <a:off x="5515700" y="2995949"/>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104</a:t>
            </a:r>
            <a:endParaRPr kumimoji="1" lang="zh-CN" altLang="en-US" dirty="0"/>
          </a:p>
        </p:txBody>
      </p:sp>
      <p:sp>
        <p:nvSpPr>
          <p:cNvPr id="92" name="文本占位符 86"/>
          <p:cNvSpPr>
            <a:spLocks noGrp="1"/>
          </p:cNvSpPr>
          <p:nvPr>
            <p:ph type="body" sz="quarter" idx="32" hasCustomPrompt="1"/>
          </p:nvPr>
        </p:nvSpPr>
        <p:spPr>
          <a:xfrm>
            <a:off x="5515700" y="3459401"/>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06/18</a:t>
            </a:r>
            <a:endParaRPr kumimoji="1" lang="zh-CN" altLang="en-US" dirty="0"/>
          </a:p>
        </p:txBody>
      </p:sp>
      <p:sp>
        <p:nvSpPr>
          <p:cNvPr id="93" name="文本占位符 86"/>
          <p:cNvSpPr>
            <a:spLocks noGrp="1"/>
          </p:cNvSpPr>
          <p:nvPr>
            <p:ph type="body" sz="quarter" idx="33" hasCustomPrompt="1"/>
          </p:nvPr>
        </p:nvSpPr>
        <p:spPr>
          <a:xfrm>
            <a:off x="765430" y="2995949"/>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94" name="文本占位符 86"/>
          <p:cNvSpPr>
            <a:spLocks noGrp="1"/>
          </p:cNvSpPr>
          <p:nvPr>
            <p:ph type="body" sz="quarter" idx="34" hasCustomPrompt="1"/>
          </p:nvPr>
        </p:nvSpPr>
        <p:spPr>
          <a:xfrm>
            <a:off x="765430" y="3459401"/>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100" name="竖排文本占位符 99"/>
          <p:cNvSpPr>
            <a:spLocks noGrp="1"/>
          </p:cNvSpPr>
          <p:nvPr>
            <p:ph type="body" orient="vert" sz="quarter" idx="35" hasCustomPrompt="1"/>
          </p:nvPr>
        </p:nvSpPr>
        <p:spPr>
          <a:xfrm>
            <a:off x="271465" y="2847996"/>
            <a:ext cx="382587" cy="965654"/>
          </a:xfrm>
          <a:prstGeom prst="rect">
            <a:avLst/>
          </a:prstGeom>
        </p:spPr>
        <p:txBody>
          <a:bodyPr vert="eaVert" anchor="ctr" anchorCtr="1"/>
          <a:lstStyle>
            <a:lvl1pPr marL="0" indent="0">
              <a:buNone/>
              <a:defRPr sz="1600" b="0" i="0">
                <a:solidFill>
                  <a:srgbClr val="F1772B"/>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kumimoji="1" lang="zh-TW" altLang="en-US" dirty="0"/>
              <a:t>公告日期</a:t>
            </a:r>
            <a:endParaRPr kumimoji="1" lang="zh-CN" altLang="en-US" dirty="0"/>
          </a:p>
        </p:txBody>
      </p:sp>
      <p:sp>
        <p:nvSpPr>
          <p:cNvPr id="2" name="投影片編號版面配置區 1"/>
          <p:cNvSpPr>
            <a:spLocks noGrp="1"/>
          </p:cNvSpPr>
          <p:nvPr>
            <p:ph type="sldNum" sz="quarter" idx="36"/>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3" name="頁尾版面配置區 2"/>
          <p:cNvSpPr>
            <a:spLocks noGrp="1"/>
          </p:cNvSpPr>
          <p:nvPr>
            <p:ph type="ftr" sz="quarter" idx="37"/>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321450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內容頁">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2"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
        <p:nvSpPr>
          <p:cNvPr id="3" name="文本占位符 2"/>
          <p:cNvSpPr>
            <a:spLocks noGrp="1"/>
          </p:cNvSpPr>
          <p:nvPr>
            <p:ph type="body" sz="quarter" idx="11" hasCustomPrompt="1"/>
          </p:nvPr>
        </p:nvSpPr>
        <p:spPr>
          <a:xfrm>
            <a:off x="419100" y="1528763"/>
            <a:ext cx="8297863" cy="4511675"/>
          </a:xfrm>
          <a:prstGeom prst="rect">
            <a:avLst/>
          </a:prstGeom>
        </p:spPr>
        <p:txBody>
          <a:bodyPr vert="horz"/>
          <a:lstStyle>
            <a:lvl1pPr marL="342900" indent="-342900">
              <a:lnSpc>
                <a:spcPct val="110000"/>
              </a:lnSpc>
              <a:buClr>
                <a:schemeClr val="accent2"/>
              </a:buClr>
              <a:buSzPct val="70000"/>
              <a:buFont typeface="Wingdings" charset="2"/>
              <a:buChar char="l"/>
              <a:defRPr sz="20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lnSpc>
                <a:spcPct val="110000"/>
              </a:lnSpc>
              <a:defRPr sz="1800" b="0" i="0">
                <a:latin typeface="微軟正黑體" panose="020B0604030504040204" pitchFamily="34" charset="-120"/>
                <a:ea typeface="微軟正黑體" panose="020B0604030504040204" pitchFamily="34" charset="-120"/>
                <a:cs typeface="微軟正黑體" panose="020B0604030504040204" pitchFamily="34" charset="-120"/>
              </a:defRPr>
            </a:lvl2pPr>
            <a:lvl3pPr marL="1143000" indent="-228600">
              <a:lnSpc>
                <a:spcPct val="110000"/>
              </a:lnSpc>
              <a:buClr>
                <a:schemeClr val="accent2"/>
              </a:buClr>
              <a:buSzPct val="60000"/>
              <a:buFont typeface="Wingdings" charset="2"/>
              <a:buChar char="l"/>
              <a:defRPr sz="1600" b="0" i="0">
                <a:latin typeface="微軟正黑體" panose="020B0604030504040204" pitchFamily="34" charset="-120"/>
                <a:ea typeface="微軟正黑體" panose="020B0604030504040204" pitchFamily="34" charset="-120"/>
                <a:cs typeface="微軟正黑體" panose="020B0604030504040204" pitchFamily="34" charset="-120"/>
              </a:defRPr>
            </a:lvl3pPr>
            <a:lvl4pPr>
              <a:lnSpc>
                <a:spcPct val="110000"/>
              </a:lnSpc>
              <a:defRPr sz="1400" b="0" i="0">
                <a:latin typeface="微軟正黑體" panose="020B0604030504040204" pitchFamily="34" charset="-120"/>
                <a:ea typeface="微軟正黑體" panose="020B0604030504040204" pitchFamily="34" charset="-120"/>
                <a:cs typeface="微軟正黑體" panose="020B0604030504040204" pitchFamily="34" charset="-120"/>
              </a:defRPr>
            </a:lvl4pPr>
            <a:lvl5pPr>
              <a:lnSpc>
                <a:spcPct val="110000"/>
              </a:lnSpc>
              <a:defRPr sz="1200" b="0" i="0">
                <a:latin typeface="微軟正黑體" panose="020B0604030504040204" pitchFamily="34" charset="-120"/>
                <a:ea typeface="微軟正黑體" panose="020B0604030504040204" pitchFamily="34" charset="-120"/>
                <a:cs typeface="微軟正黑體" panose="020B0604030504040204" pitchFamily="34" charset="-120"/>
              </a:defRPr>
            </a:lvl5pPr>
          </a:lstStyle>
          <a:p>
            <a:pPr lvl="0"/>
            <a:r>
              <a:rPr kumimoji="1" lang="zh-TW" altLang="en-US" dirty="0"/>
              <a:t>點擊此處編輯文本項目</a:t>
            </a:r>
          </a:p>
          <a:p>
            <a:pPr lvl="1"/>
            <a:r>
              <a:rPr kumimoji="1" lang="zh-TW" altLang="en-US" dirty="0"/>
              <a:t>二级</a:t>
            </a:r>
          </a:p>
          <a:p>
            <a:pPr lvl="2"/>
            <a:r>
              <a:rPr kumimoji="1" lang="zh-TW" altLang="en-US" dirty="0"/>
              <a:t>三级</a:t>
            </a:r>
          </a:p>
          <a:p>
            <a:pPr lvl="3"/>
            <a:r>
              <a:rPr kumimoji="1" lang="zh-TW" altLang="en-US" dirty="0"/>
              <a:t>四级</a:t>
            </a:r>
          </a:p>
          <a:p>
            <a:pPr lvl="4"/>
            <a:r>
              <a:rPr kumimoji="1" lang="zh-TW" altLang="en-US" dirty="0"/>
              <a:t>五级</a:t>
            </a:r>
            <a:endParaRPr kumimoji="1" lang="zh-CN" altLang="en-US" dirty="0"/>
          </a:p>
        </p:txBody>
      </p:sp>
    </p:spTree>
    <p:extLst>
      <p:ext uri="{BB962C8B-B14F-4D97-AF65-F5344CB8AC3E}">
        <p14:creationId xmlns:p14="http://schemas.microsoft.com/office/powerpoint/2010/main" val="2393209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時間軸2">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1" name="直线连接符 40"/>
          <p:cNvCxnSpPr/>
          <p:nvPr/>
        </p:nvCxnSpPr>
        <p:spPr>
          <a:xfrm flipH="1" flipV="1">
            <a:off x="579496" y="1534071"/>
            <a:ext cx="3926722" cy="17404"/>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9" name="直线连接符 8"/>
          <p:cNvCxnSpPr/>
          <p:nvPr/>
        </p:nvCxnSpPr>
        <p:spPr>
          <a:xfrm flipH="1" flipV="1">
            <a:off x="4546584" y="2008853"/>
            <a:ext cx="3969486" cy="50472"/>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rot="5400000">
            <a:off x="4395960" y="1653036"/>
            <a:ext cx="448895" cy="22837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323232"/>
              </a:solidFill>
              <a:latin typeface="微軟正黑體" panose="020B0604030504040204" pitchFamily="34" charset="-120"/>
              <a:ea typeface="微軟正黑體" panose="020B0604030504040204" pitchFamily="34" charset="-120"/>
            </a:endParaRPr>
          </a:p>
        </p:txBody>
      </p:sp>
      <p:sp>
        <p:nvSpPr>
          <p:cNvPr id="12" name="矩形 11"/>
          <p:cNvSpPr/>
          <p:nvPr/>
        </p:nvSpPr>
        <p:spPr>
          <a:xfrm rot="5400000">
            <a:off x="4117077" y="2380819"/>
            <a:ext cx="1006661" cy="228371"/>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323232"/>
              </a:solidFill>
              <a:latin typeface="微軟正黑體" panose="020B0604030504040204" pitchFamily="34" charset="-120"/>
              <a:ea typeface="微軟正黑體" panose="020B0604030504040204" pitchFamily="34" charset="-120"/>
            </a:endParaRPr>
          </a:p>
        </p:txBody>
      </p:sp>
      <p:sp>
        <p:nvSpPr>
          <p:cNvPr id="13" name="矩形 12"/>
          <p:cNvSpPr/>
          <p:nvPr/>
        </p:nvSpPr>
        <p:spPr>
          <a:xfrm rot="5400000">
            <a:off x="4116454" y="3388101"/>
            <a:ext cx="1007907" cy="228371"/>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323232"/>
              </a:solidFill>
              <a:latin typeface="微軟正黑體" panose="020B0604030504040204" pitchFamily="34" charset="-120"/>
              <a:ea typeface="微軟正黑體" panose="020B0604030504040204" pitchFamily="34" charset="-120"/>
            </a:endParaRPr>
          </a:p>
        </p:txBody>
      </p:sp>
      <p:sp>
        <p:nvSpPr>
          <p:cNvPr id="29" name="等腰三角形 61"/>
          <p:cNvSpPr/>
          <p:nvPr/>
        </p:nvSpPr>
        <p:spPr>
          <a:xfrm rot="10800000">
            <a:off x="4506220" y="4006236"/>
            <a:ext cx="228373" cy="2209452"/>
          </a:xfrm>
          <a:custGeom>
            <a:avLst/>
            <a:gdLst/>
            <a:ahLst/>
            <a:cxnLst/>
            <a:rect l="l" t="t" r="r" b="b"/>
            <a:pathLst>
              <a:path w="228377" h="3548951">
                <a:moveTo>
                  <a:pt x="0" y="3548951"/>
                </a:moveTo>
                <a:lnTo>
                  <a:pt x="0" y="163018"/>
                </a:lnTo>
                <a:lnTo>
                  <a:pt x="4" y="163018"/>
                </a:lnTo>
                <a:lnTo>
                  <a:pt x="114191" y="0"/>
                </a:lnTo>
                <a:lnTo>
                  <a:pt x="228377" y="163018"/>
                </a:lnTo>
                <a:lnTo>
                  <a:pt x="228372" y="163018"/>
                </a:lnTo>
                <a:lnTo>
                  <a:pt x="228372" y="3548951"/>
                </a:lnTo>
                <a:close/>
              </a:path>
            </a:pathLst>
          </a:custGeom>
          <a:solidFill>
            <a:srgbClr val="31A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323232"/>
              </a:solidFill>
              <a:latin typeface="微軟正黑體" panose="020B0604030504040204" pitchFamily="34" charset="-120"/>
              <a:ea typeface="微軟正黑體" panose="020B0604030504040204" pitchFamily="34" charset="-120"/>
            </a:endParaRPr>
          </a:p>
        </p:txBody>
      </p:sp>
      <p:sp>
        <p:nvSpPr>
          <p:cNvPr id="36" name="椭圆 35"/>
          <p:cNvSpPr/>
          <p:nvPr/>
        </p:nvSpPr>
        <p:spPr>
          <a:xfrm flipV="1">
            <a:off x="1110530" y="5785956"/>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323232"/>
              </a:solidFill>
              <a:latin typeface="微軟正黑體" panose="020B0604030504040204" pitchFamily="34" charset="-120"/>
              <a:ea typeface="微軟正黑體" panose="020B0604030504040204" pitchFamily="34" charset="-120"/>
            </a:endParaRPr>
          </a:p>
        </p:txBody>
      </p:sp>
      <p:sp>
        <p:nvSpPr>
          <p:cNvPr id="56" name="等腰三角形 55"/>
          <p:cNvSpPr/>
          <p:nvPr/>
        </p:nvSpPr>
        <p:spPr>
          <a:xfrm rot="16200000">
            <a:off x="4134179" y="1720459"/>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323232"/>
              </a:solidFill>
              <a:latin typeface="微軟正黑體" panose="020B0604030504040204" pitchFamily="34" charset="-120"/>
              <a:ea typeface="微軟正黑體" panose="020B0604030504040204" pitchFamily="34" charset="-120"/>
            </a:endParaRPr>
          </a:p>
        </p:txBody>
      </p:sp>
      <p:sp>
        <p:nvSpPr>
          <p:cNvPr id="67" name="文本占位符 65"/>
          <p:cNvSpPr>
            <a:spLocks noGrp="1"/>
          </p:cNvSpPr>
          <p:nvPr>
            <p:ph type="body" sz="quarter" idx="17" hasCustomPrompt="1"/>
          </p:nvPr>
        </p:nvSpPr>
        <p:spPr>
          <a:xfrm>
            <a:off x="579496" y="1959850"/>
            <a:ext cx="3601535" cy="314232"/>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5" name="文本占位符 74"/>
          <p:cNvSpPr>
            <a:spLocks noGrp="1"/>
          </p:cNvSpPr>
          <p:nvPr>
            <p:ph type="body" sz="quarter" idx="20" hasCustomPrompt="1"/>
          </p:nvPr>
        </p:nvSpPr>
        <p:spPr>
          <a:xfrm>
            <a:off x="579498" y="2274083"/>
            <a:ext cx="3601536" cy="610900"/>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94" name="文本占位符 86"/>
          <p:cNvSpPr>
            <a:spLocks noGrp="1"/>
          </p:cNvSpPr>
          <p:nvPr>
            <p:ph type="body" sz="quarter" idx="34" hasCustomPrompt="1"/>
          </p:nvPr>
        </p:nvSpPr>
        <p:spPr>
          <a:xfrm>
            <a:off x="3428008" y="1609461"/>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cxnSp>
        <p:nvCxnSpPr>
          <p:cNvPr id="37" name="直线连接符 36"/>
          <p:cNvCxnSpPr/>
          <p:nvPr/>
        </p:nvCxnSpPr>
        <p:spPr>
          <a:xfrm flipH="1">
            <a:off x="579497" y="2998328"/>
            <a:ext cx="3967085" cy="0"/>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p:nvCxnSpPr>
        <p:spPr>
          <a:xfrm flipH="1" flipV="1">
            <a:off x="4734592" y="4006236"/>
            <a:ext cx="3781476" cy="17404"/>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4" name="文本占位符 13"/>
          <p:cNvSpPr>
            <a:spLocks noGrp="1"/>
          </p:cNvSpPr>
          <p:nvPr>
            <p:ph type="body" sz="quarter" idx="35" hasCustomPrompt="1"/>
          </p:nvPr>
        </p:nvSpPr>
        <p:spPr>
          <a:xfrm>
            <a:off x="4057913" y="1067406"/>
            <a:ext cx="1011373" cy="361533"/>
          </a:xfrm>
          <a:prstGeom prst="rect">
            <a:avLst/>
          </a:prstGeom>
        </p:spPr>
        <p:txBody>
          <a:bodyPr vert="horz"/>
          <a:lstStyle>
            <a:lvl1pPr marL="0" indent="0">
              <a:buNone/>
              <a:defRPr sz="1600">
                <a:solidFill>
                  <a:schemeClr val="accent1"/>
                </a:solidFill>
                <a:latin typeface="微軟正黑體"/>
                <a:ea typeface="微軟正黑體"/>
                <a:cs typeface="微軟正黑體"/>
              </a:defRPr>
            </a:lvl1pPr>
          </a:lstStyle>
          <a:p>
            <a:pPr lvl="0"/>
            <a:r>
              <a:rPr kumimoji="1" lang="zh-TW" altLang="en-US" dirty="0"/>
              <a:t>公告日期</a:t>
            </a:r>
            <a:endParaRPr kumimoji="1" lang="zh-CN" altLang="en-US" dirty="0"/>
          </a:p>
        </p:txBody>
      </p:sp>
      <p:sp>
        <p:nvSpPr>
          <p:cNvPr id="44" name="文本占位符 86"/>
          <p:cNvSpPr>
            <a:spLocks noGrp="1"/>
          </p:cNvSpPr>
          <p:nvPr>
            <p:ph type="body" sz="quarter" idx="36" hasCustomPrompt="1"/>
          </p:nvPr>
        </p:nvSpPr>
        <p:spPr>
          <a:xfrm>
            <a:off x="2708831" y="1609461"/>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49" name="文本占位符 65"/>
          <p:cNvSpPr>
            <a:spLocks noGrp="1"/>
          </p:cNvSpPr>
          <p:nvPr>
            <p:ph type="body" sz="quarter" idx="37" hasCustomPrompt="1"/>
          </p:nvPr>
        </p:nvSpPr>
        <p:spPr>
          <a:xfrm>
            <a:off x="5141477" y="2506156"/>
            <a:ext cx="3374590"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50" name="文本占位符 74"/>
          <p:cNvSpPr>
            <a:spLocks noGrp="1"/>
          </p:cNvSpPr>
          <p:nvPr>
            <p:ph type="body" sz="quarter" idx="38" hasCustomPrompt="1"/>
          </p:nvPr>
        </p:nvSpPr>
        <p:spPr>
          <a:xfrm>
            <a:off x="5141478" y="2824454"/>
            <a:ext cx="3374591" cy="969205"/>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51" name="文本占位符 86"/>
          <p:cNvSpPr>
            <a:spLocks noGrp="1"/>
          </p:cNvSpPr>
          <p:nvPr>
            <p:ph type="body" sz="quarter" idx="39" hasCustomPrompt="1"/>
          </p:nvPr>
        </p:nvSpPr>
        <p:spPr>
          <a:xfrm>
            <a:off x="5860654" y="2171029"/>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52" name="文本占位符 86"/>
          <p:cNvSpPr>
            <a:spLocks noGrp="1"/>
          </p:cNvSpPr>
          <p:nvPr>
            <p:ph type="body" sz="quarter" idx="40" hasCustomPrompt="1"/>
          </p:nvPr>
        </p:nvSpPr>
        <p:spPr>
          <a:xfrm>
            <a:off x="5141477" y="2171029"/>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54" name="等腰三角形 53"/>
          <p:cNvSpPr/>
          <p:nvPr/>
        </p:nvSpPr>
        <p:spPr>
          <a:xfrm rot="5400000">
            <a:off x="4757229" y="2253298"/>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323232"/>
              </a:solidFill>
              <a:latin typeface="微軟正黑體" panose="020B0604030504040204" pitchFamily="34" charset="-120"/>
              <a:ea typeface="微軟正黑體" panose="020B0604030504040204" pitchFamily="34" charset="-120"/>
            </a:endParaRPr>
          </a:p>
        </p:txBody>
      </p:sp>
      <p:sp>
        <p:nvSpPr>
          <p:cNvPr id="60" name="文本占位符 86"/>
          <p:cNvSpPr>
            <a:spLocks noGrp="1"/>
          </p:cNvSpPr>
          <p:nvPr>
            <p:ph type="body" sz="quarter" idx="43" hasCustomPrompt="1"/>
          </p:nvPr>
        </p:nvSpPr>
        <p:spPr>
          <a:xfrm>
            <a:off x="3428009" y="3126730"/>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61" name="文本占位符 86"/>
          <p:cNvSpPr>
            <a:spLocks noGrp="1"/>
          </p:cNvSpPr>
          <p:nvPr>
            <p:ph type="body" sz="quarter" idx="44" hasCustomPrompt="1"/>
          </p:nvPr>
        </p:nvSpPr>
        <p:spPr>
          <a:xfrm>
            <a:off x="2708832" y="3126730"/>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62" name="等腰三角形 61"/>
          <p:cNvSpPr/>
          <p:nvPr/>
        </p:nvSpPr>
        <p:spPr>
          <a:xfrm rot="16200000">
            <a:off x="4134179" y="3222466"/>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323232"/>
              </a:solidFill>
              <a:latin typeface="微軟正黑體" panose="020B0604030504040204" pitchFamily="34" charset="-120"/>
              <a:ea typeface="微軟正黑體" panose="020B0604030504040204" pitchFamily="34" charset="-120"/>
            </a:endParaRPr>
          </a:p>
        </p:txBody>
      </p:sp>
      <p:sp>
        <p:nvSpPr>
          <p:cNvPr id="63" name="等腰三角形 62"/>
          <p:cNvSpPr/>
          <p:nvPr/>
        </p:nvSpPr>
        <p:spPr>
          <a:xfrm rot="5400000">
            <a:off x="4757229" y="4238266"/>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323232"/>
              </a:solidFill>
              <a:latin typeface="微軟正黑體" panose="020B0604030504040204" pitchFamily="34" charset="-120"/>
              <a:ea typeface="微軟正黑體" panose="020B0604030504040204" pitchFamily="34" charset="-120"/>
            </a:endParaRPr>
          </a:p>
        </p:txBody>
      </p:sp>
      <p:sp>
        <p:nvSpPr>
          <p:cNvPr id="64" name="文本占位符 65"/>
          <p:cNvSpPr>
            <a:spLocks noGrp="1"/>
          </p:cNvSpPr>
          <p:nvPr>
            <p:ph type="body" sz="quarter" idx="45" hasCustomPrompt="1"/>
          </p:nvPr>
        </p:nvSpPr>
        <p:spPr>
          <a:xfrm>
            <a:off x="5141480" y="4643495"/>
            <a:ext cx="3374589"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5" name="文本占位符 74"/>
          <p:cNvSpPr>
            <a:spLocks noGrp="1"/>
          </p:cNvSpPr>
          <p:nvPr>
            <p:ph type="body" sz="quarter" idx="46" hasCustomPrompt="1"/>
          </p:nvPr>
        </p:nvSpPr>
        <p:spPr>
          <a:xfrm>
            <a:off x="5141478" y="4976462"/>
            <a:ext cx="3374590" cy="797133"/>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70" name="文本占位符 86"/>
          <p:cNvSpPr>
            <a:spLocks noGrp="1"/>
          </p:cNvSpPr>
          <p:nvPr>
            <p:ph type="body" sz="quarter" idx="47" hasCustomPrompt="1"/>
          </p:nvPr>
        </p:nvSpPr>
        <p:spPr>
          <a:xfrm>
            <a:off x="5860655" y="4150961"/>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71" name="文本占位符 86"/>
          <p:cNvSpPr>
            <a:spLocks noGrp="1"/>
          </p:cNvSpPr>
          <p:nvPr>
            <p:ph type="body" sz="quarter" idx="48" hasCustomPrompt="1"/>
          </p:nvPr>
        </p:nvSpPr>
        <p:spPr>
          <a:xfrm>
            <a:off x="5141478" y="4150961"/>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72" name="文本占位符 65"/>
          <p:cNvSpPr>
            <a:spLocks noGrp="1"/>
          </p:cNvSpPr>
          <p:nvPr>
            <p:ph type="body" sz="quarter" idx="49" hasCustomPrompt="1"/>
          </p:nvPr>
        </p:nvSpPr>
        <p:spPr>
          <a:xfrm>
            <a:off x="579495" y="3475361"/>
            <a:ext cx="3601535"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3" name="文本占位符 74"/>
          <p:cNvSpPr>
            <a:spLocks noGrp="1"/>
          </p:cNvSpPr>
          <p:nvPr>
            <p:ph type="body" sz="quarter" idx="50" hasCustomPrompt="1"/>
          </p:nvPr>
        </p:nvSpPr>
        <p:spPr>
          <a:xfrm>
            <a:off x="579496" y="3793658"/>
            <a:ext cx="3601535" cy="849839"/>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74" name="文本占位符 86"/>
          <p:cNvSpPr>
            <a:spLocks noGrp="1"/>
          </p:cNvSpPr>
          <p:nvPr>
            <p:ph type="body" sz="quarter" idx="27" hasCustomPrompt="1"/>
          </p:nvPr>
        </p:nvSpPr>
        <p:spPr>
          <a:xfrm>
            <a:off x="579497" y="4834987"/>
            <a:ext cx="3601535" cy="938604"/>
          </a:xfrm>
          <a:prstGeom prst="rect">
            <a:avLst/>
          </a:prstGeom>
        </p:spPr>
        <p:txBody>
          <a:bodyPr vert="horz"/>
          <a:lstStyle>
            <a:lvl1pPr marL="0" indent="0">
              <a:buNone/>
              <a:defRPr sz="12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可編輯時間軸補充文字，可水平移動</a:t>
            </a:r>
            <a:endParaRPr kumimoji="1" lang="zh-CN" altLang="en-US" dirty="0"/>
          </a:p>
        </p:txBody>
      </p:sp>
      <p:sp>
        <p:nvSpPr>
          <p:cNvPr id="2" name="投影片編號版面配置區 1"/>
          <p:cNvSpPr>
            <a:spLocks noGrp="1"/>
          </p:cNvSpPr>
          <p:nvPr>
            <p:ph type="sldNum" sz="quarter" idx="51"/>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3" name="頁尾版面配置區 2"/>
          <p:cNvSpPr>
            <a:spLocks noGrp="1"/>
          </p:cNvSpPr>
          <p:nvPr>
            <p:ph type="ftr" sz="quarter" idx="52"/>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1870044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項目列表">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1"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1" name="五边形 20"/>
          <p:cNvSpPr/>
          <p:nvPr/>
        </p:nvSpPr>
        <p:spPr>
          <a:xfrm>
            <a:off x="419212" y="1280826"/>
            <a:ext cx="2472520" cy="1406895"/>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22" name="文本占位符 14"/>
          <p:cNvSpPr>
            <a:spLocks noGrp="1"/>
          </p:cNvSpPr>
          <p:nvPr>
            <p:ph type="body" sz="quarter" idx="11" hasCustomPrompt="1"/>
          </p:nvPr>
        </p:nvSpPr>
        <p:spPr>
          <a:xfrm>
            <a:off x="526956" y="1397266"/>
            <a:ext cx="1675443" cy="1190296"/>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4" name="单圆角矩形 23"/>
          <p:cNvSpPr/>
          <p:nvPr/>
        </p:nvSpPr>
        <p:spPr>
          <a:xfrm>
            <a:off x="2601565" y="1280826"/>
            <a:ext cx="6115523" cy="1406895"/>
          </a:xfrm>
          <a:prstGeom prst="round1Rect">
            <a:avLst/>
          </a:prstGeom>
          <a:noFill/>
          <a:ln w="19050" cmpd="sng">
            <a:solidFill>
              <a:schemeClr val="accent2"/>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43" name="五边形 42"/>
          <p:cNvSpPr/>
          <p:nvPr/>
        </p:nvSpPr>
        <p:spPr>
          <a:xfrm>
            <a:off x="419212" y="2858939"/>
            <a:ext cx="2472520" cy="140689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44" name="文本占位符 14"/>
          <p:cNvSpPr>
            <a:spLocks noGrp="1"/>
          </p:cNvSpPr>
          <p:nvPr>
            <p:ph type="body" sz="quarter" idx="12" hasCustomPrompt="1"/>
          </p:nvPr>
        </p:nvSpPr>
        <p:spPr>
          <a:xfrm>
            <a:off x="526956" y="2975376"/>
            <a:ext cx="1675443" cy="1190296"/>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5" name="单圆角矩形 44"/>
          <p:cNvSpPr/>
          <p:nvPr/>
        </p:nvSpPr>
        <p:spPr>
          <a:xfrm>
            <a:off x="2601565" y="2858939"/>
            <a:ext cx="6115523" cy="1406895"/>
          </a:xfrm>
          <a:prstGeom prst="round1Rect">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46" name="五边形 45"/>
          <p:cNvSpPr/>
          <p:nvPr/>
        </p:nvSpPr>
        <p:spPr>
          <a:xfrm>
            <a:off x="419212" y="4424721"/>
            <a:ext cx="2472520" cy="1406895"/>
          </a:xfrm>
          <a:prstGeom prst="homePlate">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47" name="文本占位符 14"/>
          <p:cNvSpPr>
            <a:spLocks noGrp="1"/>
          </p:cNvSpPr>
          <p:nvPr>
            <p:ph type="body" sz="quarter" idx="13" hasCustomPrompt="1"/>
          </p:nvPr>
        </p:nvSpPr>
        <p:spPr>
          <a:xfrm>
            <a:off x="526956" y="4541158"/>
            <a:ext cx="1675443" cy="1190296"/>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8" name="单圆角矩形 47"/>
          <p:cNvSpPr/>
          <p:nvPr/>
        </p:nvSpPr>
        <p:spPr>
          <a:xfrm>
            <a:off x="2601565" y="4424721"/>
            <a:ext cx="6115523" cy="1406895"/>
          </a:xfrm>
          <a:prstGeom prst="round1Rect">
            <a:avLst/>
          </a:prstGeom>
          <a:noFill/>
          <a:ln w="19050" cmpd="sng">
            <a:solidFill>
              <a:schemeClr val="accent3">
                <a:lumMod val="7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50" name="文本占位符 49"/>
          <p:cNvSpPr>
            <a:spLocks noGrp="1"/>
          </p:cNvSpPr>
          <p:nvPr>
            <p:ph type="body" sz="quarter" idx="14" hasCustomPrompt="1"/>
          </p:nvPr>
        </p:nvSpPr>
        <p:spPr>
          <a:xfrm>
            <a:off x="2892425" y="1439541"/>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2"/>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zh-TW" altLang="en-US" dirty="0"/>
          </a:p>
        </p:txBody>
      </p:sp>
      <p:sp>
        <p:nvSpPr>
          <p:cNvPr id="51" name="文本占位符 49"/>
          <p:cNvSpPr>
            <a:spLocks noGrp="1"/>
          </p:cNvSpPr>
          <p:nvPr>
            <p:ph type="body" sz="quarter" idx="15" hasCustomPrompt="1"/>
          </p:nvPr>
        </p:nvSpPr>
        <p:spPr>
          <a:xfrm>
            <a:off x="2892425" y="2999709"/>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p:txBody>
      </p:sp>
      <p:sp>
        <p:nvSpPr>
          <p:cNvPr id="52" name="文本占位符 49"/>
          <p:cNvSpPr>
            <a:spLocks noGrp="1"/>
          </p:cNvSpPr>
          <p:nvPr>
            <p:ph type="body" sz="quarter" idx="16" hasCustomPrompt="1"/>
          </p:nvPr>
        </p:nvSpPr>
        <p:spPr>
          <a:xfrm>
            <a:off x="2892425" y="4581910"/>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3">
                  <a:lumMod val="75000"/>
                </a:schemeClr>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a:p>
            <a:pPr lvl="0"/>
            <a:endParaRPr kumimoji="1" lang="en-US" altLang="zh-TW" dirty="0"/>
          </a:p>
        </p:txBody>
      </p:sp>
      <p:sp>
        <p:nvSpPr>
          <p:cNvPr id="2" name="投影片編號版面配置區 1"/>
          <p:cNvSpPr>
            <a:spLocks noGrp="1"/>
          </p:cNvSpPr>
          <p:nvPr>
            <p:ph type="sldNum" sz="quarter" idx="17"/>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3" name="頁尾版面配置區 2"/>
          <p:cNvSpPr>
            <a:spLocks noGrp="1"/>
          </p:cNvSpPr>
          <p:nvPr>
            <p:ph type="ftr" sz="quarter" idx="18"/>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1658724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5項_項目列表">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0" y="981206"/>
            <a:ext cx="9144000" cy="5876797"/>
          </a:xfrm>
          <a:prstGeom prst="rect">
            <a:avLst/>
          </a:prstGeom>
          <a:solidFill>
            <a:srgbClr val="FFFFF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TW" altLang="en-US">
              <a:solidFill>
                <a:srgbClr val="FFFFFF"/>
              </a:solidFill>
            </a:endParaRPr>
          </a:p>
        </p:txBody>
      </p:sp>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1"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1" name="五边形 20"/>
          <p:cNvSpPr/>
          <p:nvPr/>
        </p:nvSpPr>
        <p:spPr>
          <a:xfrm>
            <a:off x="419212" y="981203"/>
            <a:ext cx="2472520" cy="1080000"/>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22" name="文本占位符 14"/>
          <p:cNvSpPr>
            <a:spLocks noGrp="1"/>
          </p:cNvSpPr>
          <p:nvPr>
            <p:ph type="body" sz="quarter" idx="11" hasCustomPrompt="1"/>
          </p:nvPr>
        </p:nvSpPr>
        <p:spPr>
          <a:xfrm>
            <a:off x="526956" y="981203"/>
            <a:ext cx="1801379" cy="1080000"/>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4" name="单圆角矩形 23"/>
          <p:cNvSpPr/>
          <p:nvPr/>
        </p:nvSpPr>
        <p:spPr>
          <a:xfrm>
            <a:off x="2601565" y="981203"/>
            <a:ext cx="6115523" cy="1080000"/>
          </a:xfrm>
          <a:prstGeom prst="round1Rect">
            <a:avLst/>
          </a:prstGeom>
          <a:noFill/>
          <a:ln w="19050" cmpd="sng">
            <a:solidFill>
              <a:schemeClr val="accent2"/>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43" name="五边形 42"/>
          <p:cNvSpPr/>
          <p:nvPr/>
        </p:nvSpPr>
        <p:spPr>
          <a:xfrm>
            <a:off x="419212" y="2132856"/>
            <a:ext cx="2472520" cy="1080000"/>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44" name="文本占位符 14"/>
          <p:cNvSpPr>
            <a:spLocks noGrp="1"/>
          </p:cNvSpPr>
          <p:nvPr>
            <p:ph type="body" sz="quarter" idx="12" hasCustomPrompt="1"/>
          </p:nvPr>
        </p:nvSpPr>
        <p:spPr>
          <a:xfrm>
            <a:off x="526956" y="2132856"/>
            <a:ext cx="1801379" cy="1080000"/>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5" name="单圆角矩形 44"/>
          <p:cNvSpPr/>
          <p:nvPr/>
        </p:nvSpPr>
        <p:spPr>
          <a:xfrm>
            <a:off x="2601565" y="2132856"/>
            <a:ext cx="6115523" cy="1080000"/>
          </a:xfrm>
          <a:prstGeom prst="round1Rect">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46" name="五边形 45"/>
          <p:cNvSpPr/>
          <p:nvPr/>
        </p:nvSpPr>
        <p:spPr>
          <a:xfrm>
            <a:off x="419212" y="3284984"/>
            <a:ext cx="2472520" cy="1080000"/>
          </a:xfrm>
          <a:prstGeom prst="homePlat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47" name="文本占位符 14"/>
          <p:cNvSpPr>
            <a:spLocks noGrp="1"/>
          </p:cNvSpPr>
          <p:nvPr>
            <p:ph type="body" sz="quarter" idx="13" hasCustomPrompt="1"/>
          </p:nvPr>
        </p:nvSpPr>
        <p:spPr>
          <a:xfrm>
            <a:off x="526956" y="3284984"/>
            <a:ext cx="1801379" cy="1080000"/>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8" name="单圆角矩形 47"/>
          <p:cNvSpPr/>
          <p:nvPr/>
        </p:nvSpPr>
        <p:spPr>
          <a:xfrm>
            <a:off x="2601565" y="3284984"/>
            <a:ext cx="6115523" cy="1080000"/>
          </a:xfrm>
          <a:prstGeom prst="round1Rect">
            <a:avLst/>
          </a:prstGeom>
          <a:noFill/>
          <a:ln w="19050" cmpd="sng">
            <a:solidFill>
              <a:schemeClr val="accent3">
                <a:lumMod val="7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50" name="文本占位符 49"/>
          <p:cNvSpPr>
            <a:spLocks noGrp="1"/>
          </p:cNvSpPr>
          <p:nvPr>
            <p:ph type="body" sz="quarter" idx="14" hasCustomPrompt="1"/>
          </p:nvPr>
        </p:nvSpPr>
        <p:spPr>
          <a:xfrm>
            <a:off x="2892425" y="1054078"/>
            <a:ext cx="5752042" cy="934259"/>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2"/>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zh-TW" altLang="en-US" dirty="0"/>
          </a:p>
        </p:txBody>
      </p:sp>
      <p:sp>
        <p:nvSpPr>
          <p:cNvPr id="51" name="文本占位符 49"/>
          <p:cNvSpPr>
            <a:spLocks noGrp="1"/>
          </p:cNvSpPr>
          <p:nvPr>
            <p:ph type="body" sz="quarter" idx="15" hasCustomPrompt="1"/>
          </p:nvPr>
        </p:nvSpPr>
        <p:spPr>
          <a:xfrm>
            <a:off x="2892425" y="2204856"/>
            <a:ext cx="5752042" cy="936000"/>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p:txBody>
      </p:sp>
      <p:sp>
        <p:nvSpPr>
          <p:cNvPr id="52" name="文本占位符 49"/>
          <p:cNvSpPr>
            <a:spLocks noGrp="1"/>
          </p:cNvSpPr>
          <p:nvPr>
            <p:ph type="body" sz="quarter" idx="16" hasCustomPrompt="1"/>
          </p:nvPr>
        </p:nvSpPr>
        <p:spPr>
          <a:xfrm>
            <a:off x="2892425" y="3356984"/>
            <a:ext cx="5752042" cy="936000"/>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3">
                  <a:lumMod val="75000"/>
                </a:schemeClr>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a:p>
            <a:pPr lvl="0"/>
            <a:endParaRPr kumimoji="1" lang="en-US" altLang="zh-TW" dirty="0"/>
          </a:p>
        </p:txBody>
      </p:sp>
      <p:sp>
        <p:nvSpPr>
          <p:cNvPr id="2" name="投影片編號版面配置區 1"/>
          <p:cNvSpPr>
            <a:spLocks noGrp="1"/>
          </p:cNvSpPr>
          <p:nvPr>
            <p:ph type="sldNum" sz="quarter" idx="17"/>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16" name="五边形 45"/>
          <p:cNvSpPr/>
          <p:nvPr/>
        </p:nvSpPr>
        <p:spPr>
          <a:xfrm>
            <a:off x="420937" y="4437112"/>
            <a:ext cx="2472520" cy="1080000"/>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17" name="文本占位符 14"/>
          <p:cNvSpPr>
            <a:spLocks noGrp="1"/>
          </p:cNvSpPr>
          <p:nvPr>
            <p:ph type="body" sz="quarter" idx="18" hasCustomPrompt="1"/>
          </p:nvPr>
        </p:nvSpPr>
        <p:spPr>
          <a:xfrm>
            <a:off x="528681" y="4437112"/>
            <a:ext cx="1801379" cy="1080000"/>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18" name="单圆角矩形 47"/>
          <p:cNvSpPr/>
          <p:nvPr/>
        </p:nvSpPr>
        <p:spPr>
          <a:xfrm>
            <a:off x="2603292" y="4437112"/>
            <a:ext cx="6115523" cy="1080000"/>
          </a:xfrm>
          <a:prstGeom prst="round1Rect">
            <a:avLst/>
          </a:prstGeom>
          <a:noFill/>
          <a:ln w="19050" cmpd="sng">
            <a:solidFill>
              <a:schemeClr val="accent4"/>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9" name="文本占位符 49"/>
          <p:cNvSpPr>
            <a:spLocks noGrp="1"/>
          </p:cNvSpPr>
          <p:nvPr>
            <p:ph type="body" sz="quarter" idx="19" hasCustomPrompt="1"/>
          </p:nvPr>
        </p:nvSpPr>
        <p:spPr>
          <a:xfrm>
            <a:off x="2894154" y="4509112"/>
            <a:ext cx="5752042" cy="936000"/>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4"/>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a:p>
            <a:pPr lvl="0"/>
            <a:endParaRPr kumimoji="1" lang="en-US" altLang="zh-TW" dirty="0"/>
          </a:p>
        </p:txBody>
      </p:sp>
      <p:sp>
        <p:nvSpPr>
          <p:cNvPr id="20" name="五边形 45"/>
          <p:cNvSpPr/>
          <p:nvPr/>
        </p:nvSpPr>
        <p:spPr>
          <a:xfrm>
            <a:off x="433678" y="5589240"/>
            <a:ext cx="2472520" cy="1080000"/>
          </a:xfrm>
          <a:prstGeom prst="homePlat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23" name="文本占位符 14"/>
          <p:cNvSpPr>
            <a:spLocks noGrp="1"/>
          </p:cNvSpPr>
          <p:nvPr>
            <p:ph type="body" sz="quarter" idx="20" hasCustomPrompt="1"/>
          </p:nvPr>
        </p:nvSpPr>
        <p:spPr>
          <a:xfrm>
            <a:off x="541420" y="5589240"/>
            <a:ext cx="1801379" cy="1080000"/>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5" name="单圆角矩形 47"/>
          <p:cNvSpPr/>
          <p:nvPr/>
        </p:nvSpPr>
        <p:spPr>
          <a:xfrm>
            <a:off x="2616031" y="5589240"/>
            <a:ext cx="6115523" cy="1080000"/>
          </a:xfrm>
          <a:prstGeom prst="round1Rect">
            <a:avLst/>
          </a:prstGeom>
          <a:noFill/>
          <a:ln w="19050" cmpd="sng">
            <a:solidFill>
              <a:schemeClr val="accent5"/>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26" name="文本占位符 49"/>
          <p:cNvSpPr>
            <a:spLocks noGrp="1"/>
          </p:cNvSpPr>
          <p:nvPr>
            <p:ph type="body" sz="quarter" idx="21" hasCustomPrompt="1"/>
          </p:nvPr>
        </p:nvSpPr>
        <p:spPr>
          <a:xfrm>
            <a:off x="2906893" y="5661240"/>
            <a:ext cx="5752042" cy="936000"/>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5"/>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a:p>
            <a:pPr lvl="0"/>
            <a:endParaRPr kumimoji="1" lang="en-US" altLang="zh-TW" dirty="0"/>
          </a:p>
        </p:txBody>
      </p:sp>
      <p:sp>
        <p:nvSpPr>
          <p:cNvPr id="4" name="頁尾版面配置區 3"/>
          <p:cNvSpPr>
            <a:spLocks noGrp="1"/>
          </p:cNvSpPr>
          <p:nvPr>
            <p:ph type="ftr" sz="quarter" idx="22"/>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3121022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5項_項目列表">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0" y="981206"/>
            <a:ext cx="9144000" cy="5876797"/>
          </a:xfrm>
          <a:prstGeom prst="rect">
            <a:avLst/>
          </a:prstGeom>
          <a:solidFill>
            <a:srgbClr val="FFFFF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TW" altLang="en-US">
              <a:solidFill>
                <a:srgbClr val="FFFFFF"/>
              </a:solidFill>
            </a:endParaRPr>
          </a:p>
        </p:txBody>
      </p:sp>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1"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1" name="五边形 20"/>
          <p:cNvSpPr/>
          <p:nvPr/>
        </p:nvSpPr>
        <p:spPr>
          <a:xfrm>
            <a:off x="419212" y="981203"/>
            <a:ext cx="2472520" cy="1080000"/>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22" name="文本占位符 14"/>
          <p:cNvSpPr>
            <a:spLocks noGrp="1"/>
          </p:cNvSpPr>
          <p:nvPr>
            <p:ph type="body" sz="quarter" idx="11" hasCustomPrompt="1"/>
          </p:nvPr>
        </p:nvSpPr>
        <p:spPr>
          <a:xfrm>
            <a:off x="526956" y="981203"/>
            <a:ext cx="1801379" cy="1080000"/>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4" name="单圆角矩形 23"/>
          <p:cNvSpPr/>
          <p:nvPr/>
        </p:nvSpPr>
        <p:spPr>
          <a:xfrm>
            <a:off x="2601565" y="981203"/>
            <a:ext cx="6115523" cy="1080000"/>
          </a:xfrm>
          <a:prstGeom prst="round1Rect">
            <a:avLst/>
          </a:prstGeom>
          <a:noFill/>
          <a:ln w="19050" cmpd="sng">
            <a:solidFill>
              <a:schemeClr val="accent2"/>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43" name="五边形 42"/>
          <p:cNvSpPr/>
          <p:nvPr/>
        </p:nvSpPr>
        <p:spPr>
          <a:xfrm>
            <a:off x="419212" y="2349000"/>
            <a:ext cx="2472520" cy="1080000"/>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44" name="文本占位符 14"/>
          <p:cNvSpPr>
            <a:spLocks noGrp="1"/>
          </p:cNvSpPr>
          <p:nvPr>
            <p:ph type="body" sz="quarter" idx="12" hasCustomPrompt="1"/>
          </p:nvPr>
        </p:nvSpPr>
        <p:spPr>
          <a:xfrm>
            <a:off x="526956" y="2349000"/>
            <a:ext cx="1801379" cy="1080000"/>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5" name="单圆角矩形 44"/>
          <p:cNvSpPr/>
          <p:nvPr/>
        </p:nvSpPr>
        <p:spPr>
          <a:xfrm>
            <a:off x="2601565" y="2349000"/>
            <a:ext cx="6115523" cy="1080000"/>
          </a:xfrm>
          <a:prstGeom prst="round1Rect">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46" name="五边形 45"/>
          <p:cNvSpPr/>
          <p:nvPr/>
        </p:nvSpPr>
        <p:spPr>
          <a:xfrm>
            <a:off x="419212" y="3717152"/>
            <a:ext cx="2472520" cy="1080000"/>
          </a:xfrm>
          <a:prstGeom prst="homePlat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47" name="文本占位符 14"/>
          <p:cNvSpPr>
            <a:spLocks noGrp="1"/>
          </p:cNvSpPr>
          <p:nvPr>
            <p:ph type="body" sz="quarter" idx="13" hasCustomPrompt="1"/>
          </p:nvPr>
        </p:nvSpPr>
        <p:spPr>
          <a:xfrm>
            <a:off x="526956" y="3717152"/>
            <a:ext cx="1801379" cy="1080000"/>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8" name="单圆角矩形 47"/>
          <p:cNvSpPr/>
          <p:nvPr/>
        </p:nvSpPr>
        <p:spPr>
          <a:xfrm>
            <a:off x="2601565" y="3717152"/>
            <a:ext cx="6115523" cy="1080000"/>
          </a:xfrm>
          <a:prstGeom prst="round1Rect">
            <a:avLst/>
          </a:prstGeom>
          <a:noFill/>
          <a:ln w="19050" cmpd="sng">
            <a:solidFill>
              <a:schemeClr val="accent3">
                <a:lumMod val="7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50" name="文本占位符 49"/>
          <p:cNvSpPr>
            <a:spLocks noGrp="1"/>
          </p:cNvSpPr>
          <p:nvPr>
            <p:ph type="body" sz="quarter" idx="14" hasCustomPrompt="1"/>
          </p:nvPr>
        </p:nvSpPr>
        <p:spPr>
          <a:xfrm>
            <a:off x="2892425" y="1054078"/>
            <a:ext cx="5752042" cy="934259"/>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2"/>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zh-TW" altLang="en-US" dirty="0"/>
          </a:p>
        </p:txBody>
      </p:sp>
      <p:sp>
        <p:nvSpPr>
          <p:cNvPr id="51" name="文本占位符 49"/>
          <p:cNvSpPr>
            <a:spLocks noGrp="1"/>
          </p:cNvSpPr>
          <p:nvPr>
            <p:ph type="body" sz="quarter" idx="15" hasCustomPrompt="1"/>
          </p:nvPr>
        </p:nvSpPr>
        <p:spPr>
          <a:xfrm>
            <a:off x="2892425" y="2421000"/>
            <a:ext cx="5752042" cy="936000"/>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p:txBody>
      </p:sp>
      <p:sp>
        <p:nvSpPr>
          <p:cNvPr id="52" name="文本占位符 49"/>
          <p:cNvSpPr>
            <a:spLocks noGrp="1"/>
          </p:cNvSpPr>
          <p:nvPr>
            <p:ph type="body" sz="quarter" idx="16" hasCustomPrompt="1"/>
          </p:nvPr>
        </p:nvSpPr>
        <p:spPr>
          <a:xfrm>
            <a:off x="2892425" y="3789152"/>
            <a:ext cx="5752042" cy="936000"/>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3">
                  <a:lumMod val="75000"/>
                </a:schemeClr>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a:p>
            <a:pPr lvl="0"/>
            <a:endParaRPr kumimoji="1" lang="en-US" altLang="zh-TW" dirty="0"/>
          </a:p>
        </p:txBody>
      </p:sp>
      <p:sp>
        <p:nvSpPr>
          <p:cNvPr id="2" name="投影片編號版面配置區 1"/>
          <p:cNvSpPr>
            <a:spLocks noGrp="1"/>
          </p:cNvSpPr>
          <p:nvPr>
            <p:ph type="sldNum" sz="quarter" idx="17"/>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16" name="五边形 45"/>
          <p:cNvSpPr/>
          <p:nvPr/>
        </p:nvSpPr>
        <p:spPr>
          <a:xfrm>
            <a:off x="420937" y="5085304"/>
            <a:ext cx="2472520" cy="1080000"/>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17" name="文本占位符 14"/>
          <p:cNvSpPr>
            <a:spLocks noGrp="1"/>
          </p:cNvSpPr>
          <p:nvPr>
            <p:ph type="body" sz="quarter" idx="18" hasCustomPrompt="1"/>
          </p:nvPr>
        </p:nvSpPr>
        <p:spPr>
          <a:xfrm>
            <a:off x="528681" y="5085304"/>
            <a:ext cx="1801379" cy="1080000"/>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18" name="单圆角矩形 47"/>
          <p:cNvSpPr/>
          <p:nvPr/>
        </p:nvSpPr>
        <p:spPr>
          <a:xfrm>
            <a:off x="2603292" y="5085304"/>
            <a:ext cx="6115523" cy="1080000"/>
          </a:xfrm>
          <a:prstGeom prst="round1Rect">
            <a:avLst/>
          </a:prstGeom>
          <a:noFill/>
          <a:ln w="19050" cmpd="sng">
            <a:solidFill>
              <a:schemeClr val="accent4"/>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9" name="文本占位符 49"/>
          <p:cNvSpPr>
            <a:spLocks noGrp="1"/>
          </p:cNvSpPr>
          <p:nvPr>
            <p:ph type="body" sz="quarter" idx="19" hasCustomPrompt="1"/>
          </p:nvPr>
        </p:nvSpPr>
        <p:spPr>
          <a:xfrm>
            <a:off x="2894154" y="5157304"/>
            <a:ext cx="5752042" cy="936000"/>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4"/>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a:p>
            <a:pPr lvl="0"/>
            <a:endParaRPr kumimoji="1" lang="en-US" altLang="zh-TW" dirty="0"/>
          </a:p>
        </p:txBody>
      </p:sp>
      <p:sp>
        <p:nvSpPr>
          <p:cNvPr id="4" name="頁尾版面配置區 3"/>
          <p:cNvSpPr>
            <a:spLocks noGrp="1"/>
          </p:cNvSpPr>
          <p:nvPr>
            <p:ph type="ftr" sz="quarter" idx="22"/>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3493397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5項_項目列表">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0" y="981206"/>
            <a:ext cx="9144000" cy="5876797"/>
          </a:xfrm>
          <a:prstGeom prst="rect">
            <a:avLst/>
          </a:prstGeom>
          <a:solidFill>
            <a:srgbClr val="FFFFF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TW" altLang="en-US">
              <a:solidFill>
                <a:srgbClr val="FFFFFF"/>
              </a:solidFill>
            </a:endParaRPr>
          </a:p>
        </p:txBody>
      </p:sp>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1"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1" name="五边形 20"/>
          <p:cNvSpPr/>
          <p:nvPr/>
        </p:nvSpPr>
        <p:spPr>
          <a:xfrm>
            <a:off x="419212" y="1124744"/>
            <a:ext cx="2472520" cy="1080000"/>
          </a:xfrm>
          <a:prstGeom prst="homePlat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22" name="文本占位符 14"/>
          <p:cNvSpPr>
            <a:spLocks noGrp="1"/>
          </p:cNvSpPr>
          <p:nvPr>
            <p:ph type="body" sz="quarter" idx="11" hasCustomPrompt="1"/>
          </p:nvPr>
        </p:nvSpPr>
        <p:spPr>
          <a:xfrm>
            <a:off x="526956" y="1124744"/>
            <a:ext cx="1801379" cy="1080000"/>
          </a:xfrm>
          <a:prstGeom prst="rect">
            <a:avLst/>
          </a:prstGeom>
        </p:spPr>
        <p:txBody>
          <a:bodyPr vert="horz" anchor="ctr" anchorCtr="0"/>
          <a:lstStyle>
            <a:lvl1pPr marL="0" indent="0" algn="ctr">
              <a:lnSpc>
                <a:spcPct val="100000"/>
              </a:lnSpc>
              <a:buNone/>
              <a:defRPr sz="20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4" name="单圆角矩形 23"/>
          <p:cNvSpPr/>
          <p:nvPr/>
        </p:nvSpPr>
        <p:spPr>
          <a:xfrm>
            <a:off x="2601565" y="1124744"/>
            <a:ext cx="6115523" cy="1080000"/>
          </a:xfrm>
          <a:prstGeom prst="round1Rect">
            <a:avLst/>
          </a:prstGeom>
          <a:noFill/>
          <a:ln w="19050" cmpd="sng">
            <a:solidFill>
              <a:schemeClr val="accent6">
                <a:lumMod val="60000"/>
                <a:lumOff val="4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43" name="五边形 42"/>
          <p:cNvSpPr/>
          <p:nvPr/>
        </p:nvSpPr>
        <p:spPr>
          <a:xfrm>
            <a:off x="419212" y="2420413"/>
            <a:ext cx="2472520" cy="1080000"/>
          </a:xfrm>
          <a:prstGeom prst="homePlat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44" name="文本占位符 14"/>
          <p:cNvSpPr>
            <a:spLocks noGrp="1"/>
          </p:cNvSpPr>
          <p:nvPr>
            <p:ph type="body" sz="quarter" idx="12" hasCustomPrompt="1"/>
          </p:nvPr>
        </p:nvSpPr>
        <p:spPr>
          <a:xfrm>
            <a:off x="526956" y="2420413"/>
            <a:ext cx="1801379" cy="1080000"/>
          </a:xfrm>
          <a:prstGeom prst="rect">
            <a:avLst/>
          </a:prstGeom>
        </p:spPr>
        <p:txBody>
          <a:bodyPr vert="horz" anchor="ctr" anchorCtr="0"/>
          <a:lstStyle>
            <a:lvl1pPr marL="0" indent="0" algn="ctr">
              <a:lnSpc>
                <a:spcPct val="100000"/>
              </a:lnSpc>
              <a:buNone/>
              <a:defRPr sz="20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5" name="单圆角矩形 44"/>
          <p:cNvSpPr/>
          <p:nvPr/>
        </p:nvSpPr>
        <p:spPr>
          <a:xfrm>
            <a:off x="2601565" y="2420413"/>
            <a:ext cx="6115523" cy="1080000"/>
          </a:xfrm>
          <a:prstGeom prst="round1Rect">
            <a:avLst/>
          </a:prstGeom>
          <a:noFill/>
          <a:ln w="19050" cmpd="sng">
            <a:solidFill>
              <a:schemeClr val="accent5">
                <a:lumMod val="60000"/>
                <a:lumOff val="4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46" name="五边形 45"/>
          <p:cNvSpPr/>
          <p:nvPr/>
        </p:nvSpPr>
        <p:spPr>
          <a:xfrm>
            <a:off x="419212" y="3716437"/>
            <a:ext cx="2472520" cy="1080000"/>
          </a:xfrm>
          <a:prstGeom prst="homePlat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47" name="文本占位符 14"/>
          <p:cNvSpPr>
            <a:spLocks noGrp="1"/>
          </p:cNvSpPr>
          <p:nvPr>
            <p:ph type="body" sz="quarter" idx="13" hasCustomPrompt="1"/>
          </p:nvPr>
        </p:nvSpPr>
        <p:spPr>
          <a:xfrm>
            <a:off x="526956" y="3716437"/>
            <a:ext cx="1801379" cy="1080000"/>
          </a:xfrm>
          <a:prstGeom prst="rect">
            <a:avLst/>
          </a:prstGeom>
        </p:spPr>
        <p:txBody>
          <a:bodyPr vert="horz" anchor="ctr" anchorCtr="0"/>
          <a:lstStyle>
            <a:lvl1pPr marL="0" indent="0" algn="ctr">
              <a:lnSpc>
                <a:spcPct val="100000"/>
              </a:lnSpc>
              <a:buNone/>
              <a:defRPr sz="20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8" name="单圆角矩形 47"/>
          <p:cNvSpPr/>
          <p:nvPr/>
        </p:nvSpPr>
        <p:spPr>
          <a:xfrm>
            <a:off x="2601565" y="3716437"/>
            <a:ext cx="6115523" cy="1080000"/>
          </a:xfrm>
          <a:prstGeom prst="round1Rect">
            <a:avLst/>
          </a:prstGeom>
          <a:noFill/>
          <a:ln w="19050" cmpd="sng">
            <a:solidFill>
              <a:schemeClr val="accent4">
                <a:lumMod val="60000"/>
                <a:lumOff val="4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50" name="文本占位符 49"/>
          <p:cNvSpPr>
            <a:spLocks noGrp="1"/>
          </p:cNvSpPr>
          <p:nvPr>
            <p:ph type="body" sz="quarter" idx="14" hasCustomPrompt="1"/>
          </p:nvPr>
        </p:nvSpPr>
        <p:spPr>
          <a:xfrm>
            <a:off x="2892425" y="1197619"/>
            <a:ext cx="5752042" cy="934259"/>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6">
                  <a:lumMod val="60000"/>
                  <a:lumOff val="40000"/>
                </a:schemeClr>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zh-TW" altLang="en-US" dirty="0"/>
          </a:p>
        </p:txBody>
      </p:sp>
      <p:sp>
        <p:nvSpPr>
          <p:cNvPr id="51" name="文本占位符 49"/>
          <p:cNvSpPr>
            <a:spLocks noGrp="1"/>
          </p:cNvSpPr>
          <p:nvPr>
            <p:ph type="body" sz="quarter" idx="15" hasCustomPrompt="1"/>
          </p:nvPr>
        </p:nvSpPr>
        <p:spPr>
          <a:xfrm>
            <a:off x="2892425" y="2492413"/>
            <a:ext cx="5752042" cy="936000"/>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5">
                  <a:lumMod val="60000"/>
                  <a:lumOff val="40000"/>
                </a:schemeClr>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p:txBody>
      </p:sp>
      <p:sp>
        <p:nvSpPr>
          <p:cNvPr id="52" name="文本占位符 49"/>
          <p:cNvSpPr>
            <a:spLocks noGrp="1"/>
          </p:cNvSpPr>
          <p:nvPr>
            <p:ph type="body" sz="quarter" idx="16" hasCustomPrompt="1"/>
          </p:nvPr>
        </p:nvSpPr>
        <p:spPr>
          <a:xfrm>
            <a:off x="2892425" y="3788437"/>
            <a:ext cx="5752042" cy="936000"/>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4">
                  <a:lumMod val="60000"/>
                  <a:lumOff val="40000"/>
                </a:schemeClr>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a:p>
            <a:pPr lvl="0"/>
            <a:endParaRPr kumimoji="1" lang="en-US" altLang="zh-TW" dirty="0"/>
          </a:p>
        </p:txBody>
      </p:sp>
      <p:sp>
        <p:nvSpPr>
          <p:cNvPr id="2" name="投影片編號版面配置區 1"/>
          <p:cNvSpPr>
            <a:spLocks noGrp="1"/>
          </p:cNvSpPr>
          <p:nvPr>
            <p:ph type="sldNum" sz="quarter" idx="17"/>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16" name="五边形 45"/>
          <p:cNvSpPr/>
          <p:nvPr/>
        </p:nvSpPr>
        <p:spPr>
          <a:xfrm>
            <a:off x="420937" y="5012581"/>
            <a:ext cx="2472520" cy="1080000"/>
          </a:xfrm>
          <a:prstGeom prst="homePlat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17" name="文本占位符 14"/>
          <p:cNvSpPr>
            <a:spLocks noGrp="1"/>
          </p:cNvSpPr>
          <p:nvPr>
            <p:ph type="body" sz="quarter" idx="18" hasCustomPrompt="1"/>
          </p:nvPr>
        </p:nvSpPr>
        <p:spPr>
          <a:xfrm>
            <a:off x="528681" y="5012581"/>
            <a:ext cx="1801379" cy="1080000"/>
          </a:xfrm>
          <a:prstGeom prst="rect">
            <a:avLst/>
          </a:prstGeom>
        </p:spPr>
        <p:txBody>
          <a:bodyPr vert="horz" anchor="ctr" anchorCtr="0"/>
          <a:lstStyle>
            <a:lvl1pPr marL="0" indent="0" algn="ctr">
              <a:lnSpc>
                <a:spcPct val="100000"/>
              </a:lnSpc>
              <a:buNone/>
              <a:defRPr sz="20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18" name="单圆角矩形 47"/>
          <p:cNvSpPr/>
          <p:nvPr/>
        </p:nvSpPr>
        <p:spPr>
          <a:xfrm>
            <a:off x="2603292" y="5012581"/>
            <a:ext cx="6115523" cy="1080000"/>
          </a:xfrm>
          <a:prstGeom prst="round1Rect">
            <a:avLst/>
          </a:prstGeom>
          <a:noFill/>
          <a:ln w="19050" cmpd="sng">
            <a:solidFill>
              <a:schemeClr val="accent3">
                <a:lumMod val="60000"/>
                <a:lumOff val="4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9" name="文本占位符 49"/>
          <p:cNvSpPr>
            <a:spLocks noGrp="1"/>
          </p:cNvSpPr>
          <p:nvPr>
            <p:ph type="body" sz="quarter" idx="19" hasCustomPrompt="1"/>
          </p:nvPr>
        </p:nvSpPr>
        <p:spPr>
          <a:xfrm>
            <a:off x="2894154" y="5084581"/>
            <a:ext cx="5752042" cy="936000"/>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3">
                  <a:lumMod val="60000"/>
                  <a:lumOff val="40000"/>
                </a:schemeClr>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a:p>
            <a:pPr lvl="0"/>
            <a:endParaRPr kumimoji="1" lang="en-US" altLang="zh-TW" dirty="0"/>
          </a:p>
        </p:txBody>
      </p:sp>
      <p:sp>
        <p:nvSpPr>
          <p:cNvPr id="4" name="頁尾版面配置區 3"/>
          <p:cNvSpPr>
            <a:spLocks noGrp="1"/>
          </p:cNvSpPr>
          <p:nvPr>
            <p:ph type="ftr" sz="quarter" idx="22"/>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130459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項目列表">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1"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1" name="五边形 20"/>
          <p:cNvSpPr/>
          <p:nvPr/>
        </p:nvSpPr>
        <p:spPr>
          <a:xfrm>
            <a:off x="419212" y="1280826"/>
            <a:ext cx="2472520" cy="1406895"/>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22" name="文本占位符 14"/>
          <p:cNvSpPr>
            <a:spLocks noGrp="1"/>
          </p:cNvSpPr>
          <p:nvPr>
            <p:ph type="body" sz="quarter" idx="11" hasCustomPrompt="1"/>
          </p:nvPr>
        </p:nvSpPr>
        <p:spPr>
          <a:xfrm>
            <a:off x="526956" y="1397266"/>
            <a:ext cx="1675443" cy="1190296"/>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4" name="单圆角矩形 23"/>
          <p:cNvSpPr/>
          <p:nvPr/>
        </p:nvSpPr>
        <p:spPr>
          <a:xfrm>
            <a:off x="2601565" y="1280826"/>
            <a:ext cx="6115523" cy="1406895"/>
          </a:xfrm>
          <a:prstGeom prst="round1Rect">
            <a:avLst/>
          </a:prstGeom>
          <a:noFill/>
          <a:ln w="19050" cmpd="sng">
            <a:solidFill>
              <a:schemeClr val="accent2"/>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43" name="五边形 42"/>
          <p:cNvSpPr/>
          <p:nvPr/>
        </p:nvSpPr>
        <p:spPr>
          <a:xfrm>
            <a:off x="419212" y="2858939"/>
            <a:ext cx="2472520" cy="140689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44" name="文本占位符 14"/>
          <p:cNvSpPr>
            <a:spLocks noGrp="1"/>
          </p:cNvSpPr>
          <p:nvPr>
            <p:ph type="body" sz="quarter" idx="12" hasCustomPrompt="1"/>
          </p:nvPr>
        </p:nvSpPr>
        <p:spPr>
          <a:xfrm>
            <a:off x="526956" y="2975376"/>
            <a:ext cx="1675443" cy="1190296"/>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5" name="单圆角矩形 44"/>
          <p:cNvSpPr/>
          <p:nvPr/>
        </p:nvSpPr>
        <p:spPr>
          <a:xfrm>
            <a:off x="2601565" y="2858939"/>
            <a:ext cx="6115523" cy="1406895"/>
          </a:xfrm>
          <a:prstGeom prst="round1Rect">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46" name="五边形 45"/>
          <p:cNvSpPr/>
          <p:nvPr/>
        </p:nvSpPr>
        <p:spPr>
          <a:xfrm>
            <a:off x="419212" y="4424721"/>
            <a:ext cx="2472520" cy="1406895"/>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47" name="文本占位符 14"/>
          <p:cNvSpPr>
            <a:spLocks noGrp="1"/>
          </p:cNvSpPr>
          <p:nvPr>
            <p:ph type="body" sz="quarter" idx="13" hasCustomPrompt="1"/>
          </p:nvPr>
        </p:nvSpPr>
        <p:spPr>
          <a:xfrm>
            <a:off x="526956" y="4541158"/>
            <a:ext cx="1675443" cy="1190296"/>
          </a:xfrm>
          <a:prstGeom prst="rect">
            <a:avLst/>
          </a:prstGeom>
        </p:spPr>
        <p:txBody>
          <a:bodyPr vert="horz" anchor="ctr" anchorCtr="0"/>
          <a:lstStyle>
            <a:lvl1pPr marL="0" indent="0" algn="ctr">
              <a:lnSpc>
                <a:spcPct val="100000"/>
              </a:lnSpc>
              <a:buNone/>
              <a:defRPr sz="20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8" name="单圆角矩形 47"/>
          <p:cNvSpPr/>
          <p:nvPr/>
        </p:nvSpPr>
        <p:spPr>
          <a:xfrm>
            <a:off x="2601565" y="4424721"/>
            <a:ext cx="6115523" cy="1406895"/>
          </a:xfrm>
          <a:prstGeom prst="round1Rect">
            <a:avLst/>
          </a:prstGeom>
          <a:noFill/>
          <a:ln w="19050" cmpd="sng">
            <a:solidFill>
              <a:schemeClr val="accent4"/>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50" name="文本占位符 49"/>
          <p:cNvSpPr>
            <a:spLocks noGrp="1"/>
          </p:cNvSpPr>
          <p:nvPr>
            <p:ph type="body" sz="quarter" idx="14" hasCustomPrompt="1"/>
          </p:nvPr>
        </p:nvSpPr>
        <p:spPr>
          <a:xfrm>
            <a:off x="2892425" y="1439541"/>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2"/>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zh-TW" altLang="en-US" dirty="0"/>
          </a:p>
        </p:txBody>
      </p:sp>
      <p:sp>
        <p:nvSpPr>
          <p:cNvPr id="51" name="文本占位符 49"/>
          <p:cNvSpPr>
            <a:spLocks noGrp="1"/>
          </p:cNvSpPr>
          <p:nvPr>
            <p:ph type="body" sz="quarter" idx="15" hasCustomPrompt="1"/>
          </p:nvPr>
        </p:nvSpPr>
        <p:spPr>
          <a:xfrm>
            <a:off x="2892425" y="2999709"/>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p:txBody>
      </p:sp>
      <p:sp>
        <p:nvSpPr>
          <p:cNvPr id="52" name="文本占位符 49"/>
          <p:cNvSpPr>
            <a:spLocks noGrp="1"/>
          </p:cNvSpPr>
          <p:nvPr>
            <p:ph type="body" sz="quarter" idx="16" hasCustomPrompt="1"/>
          </p:nvPr>
        </p:nvSpPr>
        <p:spPr>
          <a:xfrm>
            <a:off x="2892425" y="4581910"/>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4"/>
              </a:buClr>
              <a:buSzTx/>
              <a:buFont typeface="Wingdings" charset="2"/>
              <a:buChar char="l"/>
              <a:tabLst/>
              <a:defRPr sz="1400" b="0"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a:p>
            <a:pPr lvl="0"/>
            <a:endParaRPr kumimoji="1" lang="en-US" altLang="zh-TW" dirty="0"/>
          </a:p>
        </p:txBody>
      </p:sp>
      <p:sp>
        <p:nvSpPr>
          <p:cNvPr id="2" name="投影片編號版面配置區 1"/>
          <p:cNvSpPr>
            <a:spLocks noGrp="1"/>
          </p:cNvSpPr>
          <p:nvPr>
            <p:ph type="sldNum" sz="quarter" idx="17"/>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3" name="頁尾版面配置區 2"/>
          <p:cNvSpPr>
            <a:spLocks noGrp="1"/>
          </p:cNvSpPr>
          <p:nvPr>
            <p:ph type="ftr" sz="quarter" idx="18"/>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1887429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橫向流程圖">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136" name="直线连接符 135"/>
          <p:cNvCxnSpPr/>
          <p:nvPr/>
        </p:nvCxnSpPr>
        <p:spPr>
          <a:xfrm>
            <a:off x="4676953" y="5828244"/>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37" name="直线连接符 136"/>
          <p:cNvCxnSpPr/>
          <p:nvPr/>
        </p:nvCxnSpPr>
        <p:spPr>
          <a:xfrm>
            <a:off x="4676953" y="4678452"/>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38" name="直线连接符 137"/>
          <p:cNvCxnSpPr/>
          <p:nvPr/>
        </p:nvCxnSpPr>
        <p:spPr>
          <a:xfrm>
            <a:off x="4680393" y="4678456"/>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3" name="直线连接符 132"/>
          <p:cNvCxnSpPr/>
          <p:nvPr/>
        </p:nvCxnSpPr>
        <p:spPr>
          <a:xfrm>
            <a:off x="4676953" y="4135269"/>
            <a:ext cx="370299" cy="0"/>
          </a:xfrm>
          <a:prstGeom prst="line">
            <a:avLst/>
          </a:prstGeom>
          <a:ln w="12700" cmpd="sng">
            <a:solidFill>
              <a:schemeClr val="accent4"/>
            </a:solidFill>
          </a:ln>
          <a:effectLst/>
        </p:spPr>
        <p:style>
          <a:lnRef idx="2">
            <a:schemeClr val="dk1"/>
          </a:lnRef>
          <a:fillRef idx="0">
            <a:schemeClr val="dk1"/>
          </a:fillRef>
          <a:effectRef idx="1">
            <a:schemeClr val="dk1"/>
          </a:effectRef>
          <a:fontRef idx="minor">
            <a:schemeClr val="tx1"/>
          </a:fontRef>
        </p:style>
      </p:cxnSp>
      <p:cxnSp>
        <p:nvCxnSpPr>
          <p:cNvPr id="134" name="直线连接符 133"/>
          <p:cNvCxnSpPr/>
          <p:nvPr/>
        </p:nvCxnSpPr>
        <p:spPr>
          <a:xfrm>
            <a:off x="4676953" y="2985477"/>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26" name="直线连接符 125"/>
          <p:cNvCxnSpPr/>
          <p:nvPr/>
        </p:nvCxnSpPr>
        <p:spPr>
          <a:xfrm>
            <a:off x="4676953" y="2445192"/>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25" name="直线连接符 124"/>
          <p:cNvCxnSpPr/>
          <p:nvPr/>
        </p:nvCxnSpPr>
        <p:spPr>
          <a:xfrm>
            <a:off x="4676953" y="1295400"/>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12" name="直线连接符 111"/>
          <p:cNvCxnSpPr/>
          <p:nvPr/>
        </p:nvCxnSpPr>
        <p:spPr>
          <a:xfrm>
            <a:off x="2601295" y="1838135"/>
            <a:ext cx="2295525" cy="0"/>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78" name="直线连接符 77"/>
          <p:cNvCxnSpPr>
            <a:endCxn id="91" idx="1"/>
          </p:cNvCxnSpPr>
          <p:nvPr/>
        </p:nvCxnSpPr>
        <p:spPr>
          <a:xfrm flipV="1">
            <a:off x="2600752" y="5228998"/>
            <a:ext cx="2245275" cy="13599"/>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67" name="直线连接符 66"/>
          <p:cNvCxnSpPr/>
          <p:nvPr/>
        </p:nvCxnSpPr>
        <p:spPr>
          <a:xfrm>
            <a:off x="2447626" y="3565007"/>
            <a:ext cx="2603066" cy="0"/>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4" name="单圆角矩形 3"/>
          <p:cNvSpPr/>
          <p:nvPr/>
        </p:nvSpPr>
        <p:spPr>
          <a:xfrm>
            <a:off x="419212" y="3315242"/>
            <a:ext cx="2022066" cy="480487"/>
          </a:xfrm>
          <a:prstGeom prst="round1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7" name="文本占位符 6"/>
          <p:cNvSpPr>
            <a:spLocks noGrp="1"/>
          </p:cNvSpPr>
          <p:nvPr>
            <p:ph type="body" sz="quarter" idx="10" hasCustomPrompt="1"/>
          </p:nvPr>
        </p:nvSpPr>
        <p:spPr>
          <a:xfrm>
            <a:off x="419209" y="3290426"/>
            <a:ext cx="2022067" cy="468312"/>
          </a:xfrm>
          <a:prstGeom prst="rect">
            <a:avLst/>
          </a:prstGeom>
        </p:spPr>
        <p:txBody>
          <a:bodyPr vert="horz" anchor="ctr" anchorCtr="1"/>
          <a:lstStyle>
            <a:lvl1pPr marL="0" indent="0">
              <a:buNone/>
              <a:defRPr sz="18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 name="单圆角矩形 8"/>
          <p:cNvSpPr/>
          <p:nvPr/>
        </p:nvSpPr>
        <p:spPr>
          <a:xfrm>
            <a:off x="2757863" y="1626572"/>
            <a:ext cx="1763144" cy="48048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12" name="单圆角矩形 11"/>
          <p:cNvSpPr/>
          <p:nvPr/>
        </p:nvSpPr>
        <p:spPr>
          <a:xfrm>
            <a:off x="2757863" y="3315242"/>
            <a:ext cx="1763144" cy="480487"/>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13" name="单圆角矩形 12"/>
          <p:cNvSpPr/>
          <p:nvPr/>
        </p:nvSpPr>
        <p:spPr>
          <a:xfrm>
            <a:off x="2757863" y="5000220"/>
            <a:ext cx="1763144" cy="48048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16" name="文本占位符 6"/>
          <p:cNvSpPr>
            <a:spLocks noGrp="1"/>
          </p:cNvSpPr>
          <p:nvPr>
            <p:ph type="body" sz="quarter" idx="11" hasCustomPrompt="1"/>
          </p:nvPr>
        </p:nvSpPr>
        <p:spPr>
          <a:xfrm>
            <a:off x="2757864" y="1603385"/>
            <a:ext cx="1763144" cy="468312"/>
          </a:xfrm>
          <a:prstGeom prst="rect">
            <a:avLst/>
          </a:prstGeom>
        </p:spPr>
        <p:txBody>
          <a:bodyPr vert="horz" anchor="ctr" anchorCtr="1"/>
          <a:lstStyle>
            <a:lvl1pPr marL="0" indent="0">
              <a:buNone/>
              <a:defRPr sz="16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20" name="文本占位符 6"/>
          <p:cNvSpPr>
            <a:spLocks noGrp="1"/>
          </p:cNvSpPr>
          <p:nvPr>
            <p:ph type="body" sz="quarter" idx="12" hasCustomPrompt="1"/>
          </p:nvPr>
        </p:nvSpPr>
        <p:spPr>
          <a:xfrm>
            <a:off x="2757864" y="3290426"/>
            <a:ext cx="1763144" cy="468312"/>
          </a:xfrm>
          <a:prstGeom prst="rect">
            <a:avLst/>
          </a:prstGeom>
        </p:spPr>
        <p:txBody>
          <a:bodyPr vert="horz" anchor="ctr" anchorCtr="1"/>
          <a:lstStyle>
            <a:lvl1pPr marL="0" indent="0">
              <a:buNone/>
              <a:defRPr sz="16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22" name="文本占位符 6"/>
          <p:cNvSpPr>
            <a:spLocks noGrp="1"/>
          </p:cNvSpPr>
          <p:nvPr>
            <p:ph type="body" sz="quarter" idx="13" hasCustomPrompt="1"/>
          </p:nvPr>
        </p:nvSpPr>
        <p:spPr>
          <a:xfrm>
            <a:off x="2757864" y="4975519"/>
            <a:ext cx="1763144" cy="468312"/>
          </a:xfrm>
          <a:prstGeom prst="rect">
            <a:avLst/>
          </a:prstGeom>
        </p:spPr>
        <p:txBody>
          <a:bodyPr vert="horz" anchor="ctr" anchorCtr="1"/>
          <a:lstStyle>
            <a:lvl1pPr marL="0" indent="0">
              <a:buNone/>
              <a:defRPr sz="16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47" name="单圆角矩形 46"/>
          <p:cNvSpPr/>
          <p:nvPr/>
        </p:nvSpPr>
        <p:spPr>
          <a:xfrm>
            <a:off x="4846025" y="1119205"/>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31AF9E"/>
              </a:solidFill>
              <a:latin typeface="微軟正黑體" panose="020B0604030504040204" pitchFamily="34" charset="-120"/>
              <a:ea typeface="微軟正黑體" panose="020B0604030504040204" pitchFamily="34" charset="-120"/>
            </a:endParaRPr>
          </a:p>
        </p:txBody>
      </p:sp>
      <p:sp>
        <p:nvSpPr>
          <p:cNvPr id="48" name="单圆角矩形 47"/>
          <p:cNvSpPr/>
          <p:nvPr/>
        </p:nvSpPr>
        <p:spPr>
          <a:xfrm>
            <a:off x="4846025" y="1686125"/>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258376"/>
              </a:solidFill>
              <a:latin typeface="微軟正黑體" panose="020B0604030504040204" pitchFamily="34" charset="-120"/>
              <a:ea typeface="微軟正黑體" panose="020B0604030504040204" pitchFamily="34" charset="-120"/>
            </a:endParaRPr>
          </a:p>
        </p:txBody>
      </p:sp>
      <p:sp>
        <p:nvSpPr>
          <p:cNvPr id="49" name="单圆角矩形 48"/>
          <p:cNvSpPr/>
          <p:nvPr/>
        </p:nvSpPr>
        <p:spPr>
          <a:xfrm>
            <a:off x="4846025" y="2248171"/>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31AF9E"/>
              </a:solidFill>
              <a:latin typeface="微軟正黑體" panose="020B0604030504040204" pitchFamily="34" charset="-120"/>
              <a:ea typeface="微軟正黑體" panose="020B0604030504040204" pitchFamily="34" charset="-120"/>
            </a:endParaRPr>
          </a:p>
        </p:txBody>
      </p:sp>
      <p:sp>
        <p:nvSpPr>
          <p:cNvPr id="59" name="单圆角矩形 58"/>
          <p:cNvSpPr/>
          <p:nvPr/>
        </p:nvSpPr>
        <p:spPr>
          <a:xfrm>
            <a:off x="4846025" y="2799631"/>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0" name="单圆角矩形 59"/>
          <p:cNvSpPr/>
          <p:nvPr/>
        </p:nvSpPr>
        <p:spPr>
          <a:xfrm>
            <a:off x="4846025" y="3366554"/>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1" name="单圆角矩形 60"/>
          <p:cNvSpPr/>
          <p:nvPr/>
        </p:nvSpPr>
        <p:spPr>
          <a:xfrm>
            <a:off x="4846025" y="3928595"/>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62" name="单圆角矩形 61"/>
          <p:cNvSpPr/>
          <p:nvPr/>
        </p:nvSpPr>
        <p:spPr>
          <a:xfrm>
            <a:off x="4846025" y="4488820"/>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63" name="单圆角矩形 62"/>
          <p:cNvSpPr/>
          <p:nvPr/>
        </p:nvSpPr>
        <p:spPr>
          <a:xfrm>
            <a:off x="4846025" y="5055743"/>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64" name="单圆角矩形 63"/>
          <p:cNvSpPr/>
          <p:nvPr/>
        </p:nvSpPr>
        <p:spPr>
          <a:xfrm>
            <a:off x="4846025" y="5617786"/>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cxnSp>
        <p:nvCxnSpPr>
          <p:cNvPr id="69" name="直线连接符 68"/>
          <p:cNvCxnSpPr/>
          <p:nvPr/>
        </p:nvCxnSpPr>
        <p:spPr>
          <a:xfrm>
            <a:off x="2605012" y="1831785"/>
            <a:ext cx="0" cy="3419332"/>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3" name="文本占位符 6"/>
          <p:cNvSpPr>
            <a:spLocks noGrp="1"/>
          </p:cNvSpPr>
          <p:nvPr>
            <p:ph type="body" sz="quarter" idx="14" hasCustomPrompt="1"/>
          </p:nvPr>
        </p:nvSpPr>
        <p:spPr>
          <a:xfrm>
            <a:off x="4846027" y="1077878"/>
            <a:ext cx="2315141" cy="429674"/>
          </a:xfrm>
          <a:prstGeom prst="rect">
            <a:avLst/>
          </a:prstGeom>
        </p:spPr>
        <p:txBody>
          <a:bodyPr vert="horz" anchor="ctr" anchorCtr="1"/>
          <a:lstStyle>
            <a:lvl1pPr marL="0" indent="0">
              <a:buNone/>
              <a:defRPr sz="1600" b="0" i="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5" name="文本占位符 6"/>
          <p:cNvSpPr>
            <a:spLocks noGrp="1"/>
          </p:cNvSpPr>
          <p:nvPr>
            <p:ph type="body" sz="quarter" idx="15" hasCustomPrompt="1"/>
          </p:nvPr>
        </p:nvSpPr>
        <p:spPr>
          <a:xfrm>
            <a:off x="4846027" y="1646117"/>
            <a:ext cx="2315141" cy="429674"/>
          </a:xfrm>
          <a:prstGeom prst="rect">
            <a:avLst/>
          </a:prstGeom>
        </p:spPr>
        <p:txBody>
          <a:bodyPr vert="horz" anchor="ctr" anchorCtr="1"/>
          <a:lstStyle>
            <a:lvl1pPr marL="0" indent="0">
              <a:buNone/>
              <a:defRPr sz="1600" b="0" i="0">
                <a:solidFill>
                  <a:srgbClr val="258376"/>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6" name="文本占位符 6"/>
          <p:cNvSpPr>
            <a:spLocks noGrp="1"/>
          </p:cNvSpPr>
          <p:nvPr>
            <p:ph type="body" sz="quarter" idx="16" hasCustomPrompt="1"/>
          </p:nvPr>
        </p:nvSpPr>
        <p:spPr>
          <a:xfrm>
            <a:off x="4846027" y="2206844"/>
            <a:ext cx="2315141" cy="429674"/>
          </a:xfrm>
          <a:prstGeom prst="rect">
            <a:avLst/>
          </a:prstGeom>
        </p:spPr>
        <p:txBody>
          <a:bodyPr vert="horz" anchor="ctr" anchorCtr="1"/>
          <a:lstStyle>
            <a:lvl1pPr marL="0" indent="0">
              <a:buNone/>
              <a:defRPr sz="1600" b="0" i="0">
                <a:solidFill>
                  <a:srgbClr val="258376"/>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7" name="文本占位符 6"/>
          <p:cNvSpPr>
            <a:spLocks noGrp="1"/>
          </p:cNvSpPr>
          <p:nvPr>
            <p:ph type="body" sz="quarter" idx="17" hasCustomPrompt="1"/>
          </p:nvPr>
        </p:nvSpPr>
        <p:spPr>
          <a:xfrm>
            <a:off x="4846027" y="2758304"/>
            <a:ext cx="2315141" cy="429674"/>
          </a:xfrm>
          <a:prstGeom prst="rect">
            <a:avLst/>
          </a:prstGeom>
        </p:spPr>
        <p:txBody>
          <a:bodyPr vert="horz" anchor="ctr" anchorCtr="1"/>
          <a:lstStyle>
            <a:lvl1pPr marL="0" indent="0">
              <a:buNone/>
              <a:defRPr sz="1600" b="0" i="0">
                <a:solidFill>
                  <a:schemeClr val="accent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8" name="文本占位符 6"/>
          <p:cNvSpPr>
            <a:spLocks noGrp="1"/>
          </p:cNvSpPr>
          <p:nvPr>
            <p:ph type="body" sz="quarter" idx="18" hasCustomPrompt="1"/>
          </p:nvPr>
        </p:nvSpPr>
        <p:spPr>
          <a:xfrm>
            <a:off x="4846027" y="3325227"/>
            <a:ext cx="2315141" cy="429674"/>
          </a:xfrm>
          <a:prstGeom prst="rect">
            <a:avLst/>
          </a:prstGeom>
        </p:spPr>
        <p:txBody>
          <a:bodyPr vert="horz" anchor="ctr" anchorCtr="1"/>
          <a:lstStyle>
            <a:lvl1pPr marL="0" indent="0">
              <a:buNone/>
              <a:defRPr sz="1600" b="0" i="0">
                <a:solidFill>
                  <a:schemeClr val="accent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9" name="文本占位符 6"/>
          <p:cNvSpPr>
            <a:spLocks noGrp="1"/>
          </p:cNvSpPr>
          <p:nvPr>
            <p:ph type="body" sz="quarter" idx="19" hasCustomPrompt="1"/>
          </p:nvPr>
        </p:nvSpPr>
        <p:spPr>
          <a:xfrm>
            <a:off x="4846027" y="3887270"/>
            <a:ext cx="2315141" cy="429674"/>
          </a:xfrm>
          <a:prstGeom prst="rect">
            <a:avLst/>
          </a:prstGeom>
        </p:spPr>
        <p:txBody>
          <a:bodyPr vert="horz" anchor="ctr" anchorCtr="1"/>
          <a:lstStyle>
            <a:lvl1pPr marL="0" indent="0">
              <a:buNone/>
              <a:defRPr sz="1600" b="0" i="0">
                <a:solidFill>
                  <a:srgbClr val="C8550D"/>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0" name="文本占位符 6"/>
          <p:cNvSpPr>
            <a:spLocks noGrp="1"/>
          </p:cNvSpPr>
          <p:nvPr>
            <p:ph type="body" sz="quarter" idx="20" hasCustomPrompt="1"/>
          </p:nvPr>
        </p:nvSpPr>
        <p:spPr>
          <a:xfrm>
            <a:off x="4846027" y="4447493"/>
            <a:ext cx="2315141" cy="429674"/>
          </a:xfrm>
          <a:prstGeom prst="rect">
            <a:avLst/>
          </a:prstGeom>
        </p:spPr>
        <p:txBody>
          <a:bodyPr vert="horz" anchor="ctr" anchorCtr="1"/>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1" name="文本占位符 6"/>
          <p:cNvSpPr>
            <a:spLocks noGrp="1"/>
          </p:cNvSpPr>
          <p:nvPr>
            <p:ph type="body" sz="quarter" idx="21" hasCustomPrompt="1"/>
          </p:nvPr>
        </p:nvSpPr>
        <p:spPr>
          <a:xfrm>
            <a:off x="4846027" y="5014157"/>
            <a:ext cx="2315141" cy="429674"/>
          </a:xfrm>
          <a:prstGeom prst="rect">
            <a:avLst/>
          </a:prstGeom>
        </p:spPr>
        <p:txBody>
          <a:bodyPr vert="horz" anchor="ctr" anchorCtr="1"/>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2" name="文本占位符 6"/>
          <p:cNvSpPr>
            <a:spLocks noGrp="1"/>
          </p:cNvSpPr>
          <p:nvPr>
            <p:ph type="body" sz="quarter" idx="22" hasCustomPrompt="1"/>
          </p:nvPr>
        </p:nvSpPr>
        <p:spPr>
          <a:xfrm>
            <a:off x="4846027" y="5570758"/>
            <a:ext cx="2315141" cy="429674"/>
          </a:xfrm>
          <a:prstGeom prst="rect">
            <a:avLst/>
          </a:prstGeom>
        </p:spPr>
        <p:txBody>
          <a:bodyPr vert="horz" anchor="ctr" anchorCtr="1"/>
          <a:lstStyle>
            <a:lvl1pPr marL="0" indent="0">
              <a:buNone/>
              <a:defRPr sz="16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3" name="五边形 92"/>
          <p:cNvSpPr/>
          <p:nvPr/>
        </p:nvSpPr>
        <p:spPr>
          <a:xfrm rot="10800000">
            <a:off x="7161166" y="1077878"/>
            <a:ext cx="1555920" cy="1558640"/>
          </a:xfrm>
          <a:prstGeom prst="homePlate">
            <a:avLst/>
          </a:prstGeom>
          <a:noFill/>
          <a:ln w="19050" cmpd="sng">
            <a:solidFill>
              <a:schemeClr val="accent2"/>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94" name="五边形 93"/>
          <p:cNvSpPr/>
          <p:nvPr/>
        </p:nvSpPr>
        <p:spPr>
          <a:xfrm rot="10800000">
            <a:off x="7161166" y="2799626"/>
            <a:ext cx="1555920" cy="1517317"/>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96" name="五边形 95"/>
          <p:cNvSpPr/>
          <p:nvPr/>
        </p:nvSpPr>
        <p:spPr>
          <a:xfrm rot="10800000">
            <a:off x="7161166" y="4508486"/>
            <a:ext cx="1555920" cy="1491946"/>
          </a:xfrm>
          <a:prstGeom prst="homePlate">
            <a:avLst/>
          </a:prstGeom>
          <a:noFill/>
          <a:ln w="19050" cmpd="sng">
            <a:solidFill>
              <a:srgbClr val="656565"/>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97" name="文本占位符 6"/>
          <p:cNvSpPr>
            <a:spLocks noGrp="1"/>
          </p:cNvSpPr>
          <p:nvPr>
            <p:ph type="body" sz="quarter" idx="23" hasCustomPrompt="1"/>
          </p:nvPr>
        </p:nvSpPr>
        <p:spPr>
          <a:xfrm>
            <a:off x="7719763" y="1411735"/>
            <a:ext cx="875790" cy="836432"/>
          </a:xfrm>
          <a:prstGeom prst="rect">
            <a:avLst/>
          </a:prstGeom>
        </p:spPr>
        <p:txBody>
          <a:bodyPr vert="horz" anchor="ctr" anchorCtr="1"/>
          <a:lstStyle>
            <a:lvl1pPr marL="0" indent="0">
              <a:buNone/>
              <a:defRPr sz="14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可有可無補充說明文字</a:t>
            </a:r>
            <a:endParaRPr kumimoji="1" lang="zh-CN" altLang="en-US" dirty="0"/>
          </a:p>
        </p:txBody>
      </p:sp>
      <p:sp>
        <p:nvSpPr>
          <p:cNvPr id="98" name="文本占位符 6"/>
          <p:cNvSpPr>
            <a:spLocks noGrp="1"/>
          </p:cNvSpPr>
          <p:nvPr>
            <p:ph type="body" sz="quarter" idx="24" hasCustomPrompt="1"/>
          </p:nvPr>
        </p:nvSpPr>
        <p:spPr>
          <a:xfrm>
            <a:off x="7719763" y="3150184"/>
            <a:ext cx="875790" cy="836432"/>
          </a:xfrm>
          <a:prstGeom prst="rect">
            <a:avLst/>
          </a:prstGeom>
        </p:spPr>
        <p:txBody>
          <a:bodyPr vert="horz" anchor="ctr" anchorCtr="1"/>
          <a:lstStyle>
            <a:lvl1pPr marL="0" indent="0">
              <a:buNone/>
              <a:defRPr sz="1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可有可無補充說明文字</a:t>
            </a:r>
            <a:endParaRPr kumimoji="1" lang="zh-CN" altLang="en-US" dirty="0"/>
          </a:p>
        </p:txBody>
      </p:sp>
      <p:sp>
        <p:nvSpPr>
          <p:cNvPr id="99" name="文本占位符 6"/>
          <p:cNvSpPr>
            <a:spLocks noGrp="1"/>
          </p:cNvSpPr>
          <p:nvPr>
            <p:ph type="body" sz="quarter" idx="25" hasCustomPrompt="1"/>
          </p:nvPr>
        </p:nvSpPr>
        <p:spPr>
          <a:xfrm>
            <a:off x="7719763" y="4824377"/>
            <a:ext cx="875790" cy="836432"/>
          </a:xfrm>
          <a:prstGeom prst="rect">
            <a:avLst/>
          </a:prstGeom>
        </p:spPr>
        <p:txBody>
          <a:bodyPr vert="horz" anchor="ctr" anchorCtr="1"/>
          <a:lstStyle>
            <a:lvl1pPr marL="0" indent="0">
              <a:buNone/>
              <a:defRPr sz="1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a:t>
            </a:r>
            <a:endParaRPr kumimoji="1" lang="zh-CN" altLang="en-US" dirty="0"/>
          </a:p>
        </p:txBody>
      </p:sp>
      <p:sp>
        <p:nvSpPr>
          <p:cNvPr id="101" name="五边形 100"/>
          <p:cNvSpPr/>
          <p:nvPr/>
        </p:nvSpPr>
        <p:spPr>
          <a:xfrm rot="16200000">
            <a:off x="668278" y="3707704"/>
            <a:ext cx="1523932" cy="2022064"/>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02" name="文本占位符 6"/>
          <p:cNvSpPr>
            <a:spLocks noGrp="1"/>
          </p:cNvSpPr>
          <p:nvPr>
            <p:ph type="body" sz="quarter" idx="26" hasCustomPrompt="1"/>
          </p:nvPr>
        </p:nvSpPr>
        <p:spPr>
          <a:xfrm>
            <a:off x="419210" y="4707759"/>
            <a:ext cx="2022065" cy="772944"/>
          </a:xfrm>
          <a:prstGeom prst="rect">
            <a:avLst/>
          </a:prstGeom>
        </p:spPr>
        <p:txBody>
          <a:bodyPr vert="horz" anchor="ctr" anchorCtr="1"/>
          <a:lstStyle>
            <a:lvl1pPr marL="0" indent="0" algn="ctr">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a:t>
            </a:r>
            <a:endParaRPr kumimoji="1" lang="en-US" altLang="zh-TW" dirty="0"/>
          </a:p>
          <a:p>
            <a:pPr lvl="0"/>
            <a:r>
              <a:rPr kumimoji="1" lang="zh-TW" altLang="en-US" dirty="0"/>
              <a:t>(可有可無說明文字</a:t>
            </a:r>
            <a:r>
              <a:rPr kumimoji="1" lang="en-US" altLang="zh-TW" dirty="0"/>
              <a:t>)</a:t>
            </a:r>
            <a:endParaRPr kumimoji="1" lang="zh-CN" altLang="en-US" dirty="0"/>
          </a:p>
        </p:txBody>
      </p:sp>
      <p:sp>
        <p:nvSpPr>
          <p:cNvPr id="103" name="五边形 102"/>
          <p:cNvSpPr/>
          <p:nvPr/>
        </p:nvSpPr>
        <p:spPr>
          <a:xfrm rot="5400000">
            <a:off x="668278" y="1352954"/>
            <a:ext cx="1523932" cy="2022064"/>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kumimoji="1" lang="zh-TW" altLang="en-US" dirty="0">
                <a:solidFill>
                  <a:srgbClr val="FFFFFF"/>
                </a:solidFill>
                <a:latin typeface="微軟正黑體" panose="020B0604030504040204" pitchFamily="34" charset="-120"/>
                <a:ea typeface="微軟正黑體" panose="020B0604030504040204" pitchFamily="34" charset="-120"/>
              </a:rPr>
              <a:t>ㄒ</a:t>
            </a: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104" name="文本占位符 6"/>
          <p:cNvSpPr>
            <a:spLocks noGrp="1"/>
          </p:cNvSpPr>
          <p:nvPr>
            <p:ph type="body" sz="quarter" idx="27" hasCustomPrompt="1"/>
          </p:nvPr>
        </p:nvSpPr>
        <p:spPr>
          <a:xfrm>
            <a:off x="419210" y="1591040"/>
            <a:ext cx="2022065" cy="772944"/>
          </a:xfrm>
          <a:prstGeom prst="rect">
            <a:avLst/>
          </a:prstGeom>
        </p:spPr>
        <p:txBody>
          <a:bodyPr vert="horz" anchor="ctr" anchorCtr="1"/>
          <a:lstStyle>
            <a:lvl1pPr marL="0" indent="0" algn="ctr">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a:t>
            </a:r>
            <a:endParaRPr kumimoji="1" lang="en-US" altLang="zh-TW" dirty="0"/>
          </a:p>
          <a:p>
            <a:pPr lvl="0"/>
            <a:r>
              <a:rPr kumimoji="1" lang="zh-TW" altLang="en-US" dirty="0"/>
              <a:t>(可有可無說明文字</a:t>
            </a:r>
            <a:r>
              <a:rPr kumimoji="1" lang="en-US" altLang="zh-TW" dirty="0"/>
              <a:t>)</a:t>
            </a:r>
            <a:endParaRPr kumimoji="1" lang="zh-CN" altLang="en-US" dirty="0"/>
          </a:p>
        </p:txBody>
      </p:sp>
      <p:cxnSp>
        <p:nvCxnSpPr>
          <p:cNvPr id="105" name="直线连接符 104"/>
          <p:cNvCxnSpPr/>
          <p:nvPr/>
        </p:nvCxnSpPr>
        <p:spPr>
          <a:xfrm>
            <a:off x="4680393" y="1295400"/>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5" name="直线连接符 134"/>
          <p:cNvCxnSpPr/>
          <p:nvPr/>
        </p:nvCxnSpPr>
        <p:spPr>
          <a:xfrm>
            <a:off x="4680393" y="2985480"/>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投影片編號版面配置區 1"/>
          <p:cNvSpPr>
            <a:spLocks noGrp="1"/>
          </p:cNvSpPr>
          <p:nvPr>
            <p:ph type="sldNum" sz="quarter" idx="28"/>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3" name="頁尾版面配置區 2"/>
          <p:cNvSpPr>
            <a:spLocks noGrp="1"/>
          </p:cNvSpPr>
          <p:nvPr>
            <p:ph type="ftr" sz="quarter" idx="29"/>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3106687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直向流程圖">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单圆角矩形 1"/>
          <p:cNvSpPr/>
          <p:nvPr/>
        </p:nvSpPr>
        <p:spPr>
          <a:xfrm>
            <a:off x="418495" y="1489079"/>
            <a:ext cx="1580168" cy="57209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4" name="矩形 3"/>
          <p:cNvSpPr/>
          <p:nvPr/>
        </p:nvSpPr>
        <p:spPr>
          <a:xfrm>
            <a:off x="648561" y="2229149"/>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648561" y="2958689"/>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648561" y="3688222"/>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648561" y="4431274"/>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648561" y="5160813"/>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cxnSp>
        <p:nvCxnSpPr>
          <p:cNvPr id="16" name="直线连接符 15"/>
          <p:cNvCxnSpPr/>
          <p:nvPr/>
        </p:nvCxnSpPr>
        <p:spPr>
          <a:xfrm>
            <a:off x="432722" y="2061691"/>
            <a:ext cx="0" cy="3450381"/>
          </a:xfrm>
          <a:prstGeom prst="line">
            <a:avLst/>
          </a:prstGeom>
          <a:ln w="12700" cmpd="sng">
            <a:prstDash val="solid"/>
          </a:ln>
          <a:effectLst/>
        </p:spPr>
        <p:style>
          <a:lnRef idx="2">
            <a:schemeClr val="accent2"/>
          </a:lnRef>
          <a:fillRef idx="0">
            <a:schemeClr val="accent2"/>
          </a:fillRef>
          <a:effectRef idx="1">
            <a:schemeClr val="accent2"/>
          </a:effectRef>
          <a:fontRef idx="minor">
            <a:schemeClr val="tx1"/>
          </a:fontRef>
        </p:style>
      </p:cxnSp>
      <p:cxnSp>
        <p:nvCxnSpPr>
          <p:cNvPr id="21" name="直线连接符 20"/>
          <p:cNvCxnSpPr>
            <a:endCxn id="4" idx="1"/>
          </p:cNvCxnSpPr>
          <p:nvPr/>
        </p:nvCxnSpPr>
        <p:spPr>
          <a:xfrm flipV="1">
            <a:off x="419212" y="2539875"/>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2" name="直线连接符 21"/>
          <p:cNvCxnSpPr/>
          <p:nvPr/>
        </p:nvCxnSpPr>
        <p:spPr>
          <a:xfrm flipV="1">
            <a:off x="419212" y="3285110"/>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3" name="直线连接符 22"/>
          <p:cNvCxnSpPr/>
          <p:nvPr/>
        </p:nvCxnSpPr>
        <p:spPr>
          <a:xfrm flipV="1">
            <a:off x="419212" y="3998856"/>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4" name="直线连接符 23"/>
          <p:cNvCxnSpPr/>
          <p:nvPr/>
        </p:nvCxnSpPr>
        <p:spPr>
          <a:xfrm flipV="1">
            <a:off x="419212" y="4754587"/>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5" name="直线连接符 24"/>
          <p:cNvCxnSpPr/>
          <p:nvPr/>
        </p:nvCxnSpPr>
        <p:spPr>
          <a:xfrm flipV="1">
            <a:off x="419212" y="5511847"/>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sp>
        <p:nvSpPr>
          <p:cNvPr id="27" name="文本占位符 26"/>
          <p:cNvSpPr>
            <a:spLocks noGrp="1"/>
          </p:cNvSpPr>
          <p:nvPr>
            <p:ph type="body" sz="quarter" idx="10" hasCustomPrompt="1"/>
          </p:nvPr>
        </p:nvSpPr>
        <p:spPr>
          <a:xfrm>
            <a:off x="419100"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28" name="文本占位符 26"/>
          <p:cNvSpPr>
            <a:spLocks noGrp="1"/>
          </p:cNvSpPr>
          <p:nvPr>
            <p:ph type="body" sz="quarter" idx="11" hasCustomPrompt="1"/>
          </p:nvPr>
        </p:nvSpPr>
        <p:spPr>
          <a:xfrm>
            <a:off x="648561" y="222914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0" name="文本占位符 26"/>
          <p:cNvSpPr>
            <a:spLocks noGrp="1"/>
          </p:cNvSpPr>
          <p:nvPr>
            <p:ph type="body" sz="quarter" idx="12" hasCustomPrompt="1"/>
          </p:nvPr>
        </p:nvSpPr>
        <p:spPr>
          <a:xfrm>
            <a:off x="648561" y="295868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1" name="文本占位符 26"/>
          <p:cNvSpPr>
            <a:spLocks noGrp="1"/>
          </p:cNvSpPr>
          <p:nvPr>
            <p:ph type="body" sz="quarter" idx="13" hasCustomPrompt="1"/>
          </p:nvPr>
        </p:nvSpPr>
        <p:spPr>
          <a:xfrm>
            <a:off x="648561" y="3688222"/>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2" name="文本占位符 26"/>
          <p:cNvSpPr>
            <a:spLocks noGrp="1"/>
          </p:cNvSpPr>
          <p:nvPr>
            <p:ph type="body" sz="quarter" idx="14" hasCustomPrompt="1"/>
          </p:nvPr>
        </p:nvSpPr>
        <p:spPr>
          <a:xfrm>
            <a:off x="648561" y="4431270"/>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3" name="文本占位符 26"/>
          <p:cNvSpPr>
            <a:spLocks noGrp="1"/>
          </p:cNvSpPr>
          <p:nvPr>
            <p:ph type="body" sz="quarter" idx="15" hasCustomPrompt="1"/>
          </p:nvPr>
        </p:nvSpPr>
        <p:spPr>
          <a:xfrm>
            <a:off x="648561" y="5160809"/>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p:nvSpPr>
        <p:spPr>
          <a:xfrm>
            <a:off x="2648735" y="1489079"/>
            <a:ext cx="1580168" cy="57209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69" name="矩形 68"/>
          <p:cNvSpPr/>
          <p:nvPr/>
        </p:nvSpPr>
        <p:spPr>
          <a:xfrm>
            <a:off x="2878799" y="2229149"/>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70" name="矩形 69"/>
          <p:cNvSpPr/>
          <p:nvPr/>
        </p:nvSpPr>
        <p:spPr>
          <a:xfrm>
            <a:off x="2878799" y="2958689"/>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71" name="矩形 70"/>
          <p:cNvSpPr/>
          <p:nvPr/>
        </p:nvSpPr>
        <p:spPr>
          <a:xfrm>
            <a:off x="2878799" y="3688222"/>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72" name="矩形 71"/>
          <p:cNvSpPr/>
          <p:nvPr/>
        </p:nvSpPr>
        <p:spPr>
          <a:xfrm>
            <a:off x="2878799" y="4431274"/>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73" name="矩形 72"/>
          <p:cNvSpPr/>
          <p:nvPr/>
        </p:nvSpPr>
        <p:spPr>
          <a:xfrm>
            <a:off x="2878799" y="5160813"/>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cxnSp>
        <p:nvCxnSpPr>
          <p:cNvPr id="74" name="直线连接符 73"/>
          <p:cNvCxnSpPr/>
          <p:nvPr/>
        </p:nvCxnSpPr>
        <p:spPr>
          <a:xfrm>
            <a:off x="2662962" y="2061691"/>
            <a:ext cx="0" cy="3450381"/>
          </a:xfrm>
          <a:prstGeom prst="line">
            <a:avLst/>
          </a:prstGeom>
          <a:ln w="12700" cmpd="sng">
            <a:solidFill>
              <a:schemeClr val="accent3"/>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75" name="直线连接符 74"/>
          <p:cNvCxnSpPr>
            <a:endCxn id="69" idx="1"/>
          </p:cNvCxnSpPr>
          <p:nvPr/>
        </p:nvCxnSpPr>
        <p:spPr>
          <a:xfrm flipV="1">
            <a:off x="2649452" y="2539875"/>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6" name="直线连接符 75"/>
          <p:cNvCxnSpPr/>
          <p:nvPr/>
        </p:nvCxnSpPr>
        <p:spPr>
          <a:xfrm flipV="1">
            <a:off x="2649452" y="3285110"/>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7" name="直线连接符 76"/>
          <p:cNvCxnSpPr/>
          <p:nvPr/>
        </p:nvCxnSpPr>
        <p:spPr>
          <a:xfrm flipV="1">
            <a:off x="2649452" y="3998856"/>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8" name="直线连接符 77"/>
          <p:cNvCxnSpPr/>
          <p:nvPr/>
        </p:nvCxnSpPr>
        <p:spPr>
          <a:xfrm flipV="1">
            <a:off x="2649452" y="4754587"/>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9" name="直线连接符 78"/>
          <p:cNvCxnSpPr/>
          <p:nvPr/>
        </p:nvCxnSpPr>
        <p:spPr>
          <a:xfrm flipV="1">
            <a:off x="2649452" y="5511847"/>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80" name="文本占位符 26"/>
          <p:cNvSpPr>
            <a:spLocks noGrp="1"/>
          </p:cNvSpPr>
          <p:nvPr>
            <p:ph type="body" sz="quarter" idx="16" hasCustomPrompt="1"/>
          </p:nvPr>
        </p:nvSpPr>
        <p:spPr>
          <a:xfrm>
            <a:off x="2649340"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1" name="文本占位符 26"/>
          <p:cNvSpPr>
            <a:spLocks noGrp="1"/>
          </p:cNvSpPr>
          <p:nvPr>
            <p:ph type="body" sz="quarter" idx="17" hasCustomPrompt="1"/>
          </p:nvPr>
        </p:nvSpPr>
        <p:spPr>
          <a:xfrm>
            <a:off x="2878799" y="222914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2" name="文本占位符 26"/>
          <p:cNvSpPr>
            <a:spLocks noGrp="1"/>
          </p:cNvSpPr>
          <p:nvPr>
            <p:ph type="body" sz="quarter" idx="18" hasCustomPrompt="1"/>
          </p:nvPr>
        </p:nvSpPr>
        <p:spPr>
          <a:xfrm>
            <a:off x="2878799" y="295868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3" name="文本占位符 26"/>
          <p:cNvSpPr>
            <a:spLocks noGrp="1"/>
          </p:cNvSpPr>
          <p:nvPr>
            <p:ph type="body" sz="quarter" idx="19" hasCustomPrompt="1"/>
          </p:nvPr>
        </p:nvSpPr>
        <p:spPr>
          <a:xfrm>
            <a:off x="2878799" y="3688222"/>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4" name="文本占位符 26"/>
          <p:cNvSpPr>
            <a:spLocks noGrp="1"/>
          </p:cNvSpPr>
          <p:nvPr>
            <p:ph type="body" sz="quarter" idx="20" hasCustomPrompt="1"/>
          </p:nvPr>
        </p:nvSpPr>
        <p:spPr>
          <a:xfrm>
            <a:off x="2878799" y="4431270"/>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5" name="文本占位符 26"/>
          <p:cNvSpPr>
            <a:spLocks noGrp="1"/>
          </p:cNvSpPr>
          <p:nvPr>
            <p:ph type="body" sz="quarter" idx="21" hasCustomPrompt="1"/>
          </p:nvPr>
        </p:nvSpPr>
        <p:spPr>
          <a:xfrm>
            <a:off x="2878799" y="5160809"/>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p:nvSpPr>
        <p:spPr>
          <a:xfrm>
            <a:off x="4896823" y="1489079"/>
            <a:ext cx="1580168" cy="572097"/>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87" name="矩形 86"/>
          <p:cNvSpPr/>
          <p:nvPr/>
        </p:nvSpPr>
        <p:spPr>
          <a:xfrm>
            <a:off x="5126889" y="2229149"/>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88" name="矩形 87"/>
          <p:cNvSpPr/>
          <p:nvPr/>
        </p:nvSpPr>
        <p:spPr>
          <a:xfrm>
            <a:off x="5126889" y="2958689"/>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89" name="矩形 88"/>
          <p:cNvSpPr/>
          <p:nvPr/>
        </p:nvSpPr>
        <p:spPr>
          <a:xfrm>
            <a:off x="5126889" y="3688222"/>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90" name="矩形 89"/>
          <p:cNvSpPr/>
          <p:nvPr/>
        </p:nvSpPr>
        <p:spPr>
          <a:xfrm>
            <a:off x="5126889" y="4431274"/>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91" name="矩形 90"/>
          <p:cNvSpPr/>
          <p:nvPr/>
        </p:nvSpPr>
        <p:spPr>
          <a:xfrm>
            <a:off x="5126889" y="5160813"/>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cxnSp>
        <p:nvCxnSpPr>
          <p:cNvPr id="92" name="直线连接符 91"/>
          <p:cNvCxnSpPr/>
          <p:nvPr/>
        </p:nvCxnSpPr>
        <p:spPr>
          <a:xfrm>
            <a:off x="4911050" y="2061691"/>
            <a:ext cx="0" cy="3450381"/>
          </a:xfrm>
          <a:prstGeom prst="line">
            <a:avLst/>
          </a:prstGeom>
          <a:ln w="12700" cmpd="sng">
            <a:solidFill>
              <a:schemeClr val="accent1"/>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93" name="直线连接符 92"/>
          <p:cNvCxnSpPr>
            <a:endCxn id="87" idx="1"/>
          </p:cNvCxnSpPr>
          <p:nvPr/>
        </p:nvCxnSpPr>
        <p:spPr>
          <a:xfrm flipV="1">
            <a:off x="4897540" y="2539875"/>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4" name="直线连接符 93"/>
          <p:cNvCxnSpPr/>
          <p:nvPr/>
        </p:nvCxnSpPr>
        <p:spPr>
          <a:xfrm flipV="1">
            <a:off x="4897540" y="3285110"/>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5" name="直线连接符 94"/>
          <p:cNvCxnSpPr/>
          <p:nvPr/>
        </p:nvCxnSpPr>
        <p:spPr>
          <a:xfrm flipV="1">
            <a:off x="4897540" y="3998856"/>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6" name="直线连接符 95"/>
          <p:cNvCxnSpPr/>
          <p:nvPr/>
        </p:nvCxnSpPr>
        <p:spPr>
          <a:xfrm flipV="1">
            <a:off x="4897540" y="4754587"/>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7" name="直线连接符 96"/>
          <p:cNvCxnSpPr/>
          <p:nvPr/>
        </p:nvCxnSpPr>
        <p:spPr>
          <a:xfrm flipV="1">
            <a:off x="4897540" y="5511847"/>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98" name="文本占位符 26"/>
          <p:cNvSpPr>
            <a:spLocks noGrp="1"/>
          </p:cNvSpPr>
          <p:nvPr>
            <p:ph type="body" sz="quarter" idx="22" hasCustomPrompt="1"/>
          </p:nvPr>
        </p:nvSpPr>
        <p:spPr>
          <a:xfrm>
            <a:off x="4897428"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99" name="文本占位符 26"/>
          <p:cNvSpPr>
            <a:spLocks noGrp="1"/>
          </p:cNvSpPr>
          <p:nvPr>
            <p:ph type="body" sz="quarter" idx="23" hasCustomPrompt="1"/>
          </p:nvPr>
        </p:nvSpPr>
        <p:spPr>
          <a:xfrm>
            <a:off x="5126889" y="2229145"/>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0" name="文本占位符 26"/>
          <p:cNvSpPr>
            <a:spLocks noGrp="1"/>
          </p:cNvSpPr>
          <p:nvPr>
            <p:ph type="body" sz="quarter" idx="24" hasCustomPrompt="1"/>
          </p:nvPr>
        </p:nvSpPr>
        <p:spPr>
          <a:xfrm>
            <a:off x="5126889" y="2958685"/>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1" name="文本占位符 26"/>
          <p:cNvSpPr>
            <a:spLocks noGrp="1"/>
          </p:cNvSpPr>
          <p:nvPr>
            <p:ph type="body" sz="quarter" idx="25" hasCustomPrompt="1"/>
          </p:nvPr>
        </p:nvSpPr>
        <p:spPr>
          <a:xfrm>
            <a:off x="5126889" y="3688222"/>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2" name="文本占位符 26"/>
          <p:cNvSpPr>
            <a:spLocks noGrp="1"/>
          </p:cNvSpPr>
          <p:nvPr>
            <p:ph type="body" sz="quarter" idx="26" hasCustomPrompt="1"/>
          </p:nvPr>
        </p:nvSpPr>
        <p:spPr>
          <a:xfrm>
            <a:off x="5126889" y="4431270"/>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3" name="文本占位符 26"/>
          <p:cNvSpPr>
            <a:spLocks noGrp="1"/>
          </p:cNvSpPr>
          <p:nvPr>
            <p:ph type="body" sz="quarter" idx="27" hasCustomPrompt="1"/>
          </p:nvPr>
        </p:nvSpPr>
        <p:spPr>
          <a:xfrm>
            <a:off x="5126889" y="5160809"/>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4" name="单圆角矩形 103"/>
          <p:cNvSpPr/>
          <p:nvPr/>
        </p:nvSpPr>
        <p:spPr>
          <a:xfrm>
            <a:off x="7136203" y="1489079"/>
            <a:ext cx="1580168" cy="57209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C000"/>
              </a:solidFill>
              <a:latin typeface="微軟正黑體" panose="020B0604030504040204" pitchFamily="34" charset="-120"/>
              <a:ea typeface="微軟正黑體" panose="020B0604030504040204" pitchFamily="34" charset="-120"/>
            </a:endParaRPr>
          </a:p>
        </p:txBody>
      </p:sp>
      <p:sp>
        <p:nvSpPr>
          <p:cNvPr id="105" name="矩形 104"/>
          <p:cNvSpPr/>
          <p:nvPr/>
        </p:nvSpPr>
        <p:spPr>
          <a:xfrm>
            <a:off x="7366269" y="2229149"/>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06" name="矩形 105"/>
          <p:cNvSpPr/>
          <p:nvPr/>
        </p:nvSpPr>
        <p:spPr>
          <a:xfrm>
            <a:off x="7366269" y="2958689"/>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107" name="矩形 106"/>
          <p:cNvSpPr/>
          <p:nvPr/>
        </p:nvSpPr>
        <p:spPr>
          <a:xfrm>
            <a:off x="7366269" y="3688222"/>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08" name="矩形 107"/>
          <p:cNvSpPr/>
          <p:nvPr/>
        </p:nvSpPr>
        <p:spPr>
          <a:xfrm>
            <a:off x="7366269" y="4431274"/>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sp>
        <p:nvSpPr>
          <p:cNvPr id="109" name="矩形 108"/>
          <p:cNvSpPr/>
          <p:nvPr/>
        </p:nvSpPr>
        <p:spPr>
          <a:xfrm>
            <a:off x="7366269" y="5160813"/>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dirty="0">
              <a:solidFill>
                <a:srgbClr val="FFFFFF"/>
              </a:solidFill>
              <a:latin typeface="微軟正黑體" panose="020B0604030504040204" pitchFamily="34" charset="-120"/>
              <a:ea typeface="微軟正黑體" panose="020B0604030504040204" pitchFamily="34" charset="-120"/>
            </a:endParaRPr>
          </a:p>
        </p:txBody>
      </p:sp>
      <p:cxnSp>
        <p:nvCxnSpPr>
          <p:cNvPr id="110" name="直线连接符 109"/>
          <p:cNvCxnSpPr/>
          <p:nvPr/>
        </p:nvCxnSpPr>
        <p:spPr>
          <a:xfrm>
            <a:off x="7150430" y="2061691"/>
            <a:ext cx="0" cy="3450381"/>
          </a:xfrm>
          <a:prstGeom prst="line">
            <a:avLst/>
          </a:prstGeom>
          <a:ln w="12700" cmpd="sng">
            <a:solidFill>
              <a:schemeClr val="accent4"/>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111" name="直线连接符 110"/>
          <p:cNvCxnSpPr>
            <a:endCxn id="105" idx="1"/>
          </p:cNvCxnSpPr>
          <p:nvPr/>
        </p:nvCxnSpPr>
        <p:spPr>
          <a:xfrm flipV="1">
            <a:off x="7136920" y="2539875"/>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2" name="直线连接符 111"/>
          <p:cNvCxnSpPr/>
          <p:nvPr/>
        </p:nvCxnSpPr>
        <p:spPr>
          <a:xfrm flipV="1">
            <a:off x="7136920" y="3285110"/>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3" name="直线连接符 112"/>
          <p:cNvCxnSpPr/>
          <p:nvPr/>
        </p:nvCxnSpPr>
        <p:spPr>
          <a:xfrm flipV="1">
            <a:off x="7136920" y="3998856"/>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4" name="直线连接符 113"/>
          <p:cNvCxnSpPr/>
          <p:nvPr/>
        </p:nvCxnSpPr>
        <p:spPr>
          <a:xfrm flipV="1">
            <a:off x="7136920" y="4754587"/>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5" name="直线连接符 114"/>
          <p:cNvCxnSpPr/>
          <p:nvPr/>
        </p:nvCxnSpPr>
        <p:spPr>
          <a:xfrm flipV="1">
            <a:off x="7136920" y="5511847"/>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sp>
        <p:nvSpPr>
          <p:cNvPr id="116" name="文本占位符 26"/>
          <p:cNvSpPr>
            <a:spLocks noGrp="1"/>
          </p:cNvSpPr>
          <p:nvPr>
            <p:ph type="body" sz="quarter" idx="28" hasCustomPrompt="1"/>
          </p:nvPr>
        </p:nvSpPr>
        <p:spPr>
          <a:xfrm>
            <a:off x="7136808" y="1457229"/>
            <a:ext cx="1580278" cy="604934"/>
          </a:xfrm>
          <a:prstGeom prst="rect">
            <a:avLst/>
          </a:prstGeom>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7" name="文本占位符 26"/>
          <p:cNvSpPr>
            <a:spLocks noGrp="1"/>
          </p:cNvSpPr>
          <p:nvPr>
            <p:ph type="body" sz="quarter" idx="29" hasCustomPrompt="1"/>
          </p:nvPr>
        </p:nvSpPr>
        <p:spPr>
          <a:xfrm>
            <a:off x="7366269" y="2229145"/>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8" name="文本占位符 26"/>
          <p:cNvSpPr>
            <a:spLocks noGrp="1"/>
          </p:cNvSpPr>
          <p:nvPr>
            <p:ph type="body" sz="quarter" idx="30" hasCustomPrompt="1"/>
          </p:nvPr>
        </p:nvSpPr>
        <p:spPr>
          <a:xfrm>
            <a:off x="7366269" y="2958685"/>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9" name="文本占位符 26"/>
          <p:cNvSpPr>
            <a:spLocks noGrp="1"/>
          </p:cNvSpPr>
          <p:nvPr>
            <p:ph type="body" sz="quarter" idx="31" hasCustomPrompt="1"/>
          </p:nvPr>
        </p:nvSpPr>
        <p:spPr>
          <a:xfrm>
            <a:off x="7366269" y="3688222"/>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20" name="文本占位符 26"/>
          <p:cNvSpPr>
            <a:spLocks noGrp="1"/>
          </p:cNvSpPr>
          <p:nvPr>
            <p:ph type="body" sz="quarter" idx="32" hasCustomPrompt="1"/>
          </p:nvPr>
        </p:nvSpPr>
        <p:spPr>
          <a:xfrm>
            <a:off x="7366269" y="4431270"/>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21" name="文本占位符 26"/>
          <p:cNvSpPr>
            <a:spLocks noGrp="1"/>
          </p:cNvSpPr>
          <p:nvPr>
            <p:ph type="body" sz="quarter" idx="33" hasCustomPrompt="1"/>
          </p:nvPr>
        </p:nvSpPr>
        <p:spPr>
          <a:xfrm>
            <a:off x="7366269" y="5160809"/>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 name="投影片編號版面配置區 2"/>
          <p:cNvSpPr>
            <a:spLocks noGrp="1"/>
          </p:cNvSpPr>
          <p:nvPr>
            <p:ph type="sldNum" sz="quarter" idx="34"/>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5" name="頁尾版面配置區 4"/>
          <p:cNvSpPr>
            <a:spLocks noGrp="1"/>
          </p:cNvSpPr>
          <p:nvPr>
            <p:ph type="ftr" sz="quarter" idx="35"/>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2213635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直向流程圖">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单圆角矩形 1"/>
          <p:cNvSpPr/>
          <p:nvPr/>
        </p:nvSpPr>
        <p:spPr>
          <a:xfrm>
            <a:off x="588767" y="2594273"/>
            <a:ext cx="1580168" cy="57209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27" name="文本占位符 26"/>
          <p:cNvSpPr>
            <a:spLocks noGrp="1"/>
          </p:cNvSpPr>
          <p:nvPr>
            <p:ph type="body" sz="quarter" idx="10" hasCustomPrompt="1"/>
          </p:nvPr>
        </p:nvSpPr>
        <p:spPr>
          <a:xfrm>
            <a:off x="589372" y="2562423"/>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p:nvSpPr>
        <p:spPr>
          <a:xfrm>
            <a:off x="588052" y="3830394"/>
            <a:ext cx="1580168" cy="57209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80" name="文本占位符 26"/>
          <p:cNvSpPr>
            <a:spLocks noGrp="1"/>
          </p:cNvSpPr>
          <p:nvPr>
            <p:ph type="body" sz="quarter" idx="16" hasCustomPrompt="1"/>
          </p:nvPr>
        </p:nvSpPr>
        <p:spPr>
          <a:xfrm>
            <a:off x="588657" y="3798544"/>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p:nvSpPr>
        <p:spPr>
          <a:xfrm>
            <a:off x="589482" y="5097370"/>
            <a:ext cx="1580168" cy="57209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98" name="文本占位符 26"/>
          <p:cNvSpPr>
            <a:spLocks noGrp="1"/>
          </p:cNvSpPr>
          <p:nvPr>
            <p:ph type="body" sz="quarter" idx="22" hasCustomPrompt="1"/>
          </p:nvPr>
        </p:nvSpPr>
        <p:spPr>
          <a:xfrm>
            <a:off x="590087" y="5065520"/>
            <a:ext cx="1580278" cy="604934"/>
          </a:xfrm>
          <a:prstGeom prst="rect">
            <a:avLst/>
          </a:prstGeom>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6" name="文本占位符 26"/>
          <p:cNvSpPr>
            <a:spLocks noGrp="1"/>
          </p:cNvSpPr>
          <p:nvPr>
            <p:ph type="body" sz="quarter" idx="28" hasCustomPrompt="1"/>
          </p:nvPr>
        </p:nvSpPr>
        <p:spPr>
          <a:xfrm>
            <a:off x="2529672" y="1314761"/>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26" name="矩形 25"/>
          <p:cNvSpPr/>
          <p:nvPr/>
        </p:nvSpPr>
        <p:spPr>
          <a:xfrm>
            <a:off x="2529672" y="2096692"/>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fontAlgn="base">
              <a:spcBef>
                <a:spcPct val="0"/>
              </a:spcBef>
              <a:spcAft>
                <a:spcPct val="0"/>
              </a:spcAft>
            </a:pPr>
            <a:endParaRPr kumimoji="1" lang="zh-HK" altLang="en-US">
              <a:solidFill>
                <a:srgbClr val="323232"/>
              </a:solidFill>
              <a:latin typeface="微軟正黑體" panose="020B0604030504040204" pitchFamily="34" charset="-120"/>
              <a:ea typeface="微軟正黑體" panose="020B0604030504040204" pitchFamily="34" charset="-120"/>
            </a:endParaRPr>
          </a:p>
        </p:txBody>
      </p:sp>
      <p:sp>
        <p:nvSpPr>
          <p:cNvPr id="29" name="等腰三角形 28"/>
          <p:cNvSpPr/>
          <p:nvPr/>
        </p:nvSpPr>
        <p:spPr>
          <a:xfrm rot="5400000">
            <a:off x="3855227" y="2059008"/>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fontAlgn="base">
              <a:spcBef>
                <a:spcPct val="0"/>
              </a:spcBef>
              <a:spcAft>
                <a:spcPct val="0"/>
              </a:spcAft>
            </a:pPr>
            <a:endParaRPr kumimoji="1" lang="zh-HK" altLang="en-US">
              <a:solidFill>
                <a:srgbClr val="FFC000"/>
              </a:solidFill>
              <a:latin typeface="微軟正黑體" panose="020B0604030504040204" pitchFamily="34" charset="-120"/>
              <a:ea typeface="微軟正黑體" panose="020B0604030504040204" pitchFamily="34" charset="-120"/>
            </a:endParaRPr>
          </a:p>
        </p:txBody>
      </p:sp>
      <p:sp>
        <p:nvSpPr>
          <p:cNvPr id="131" name="矩形 130"/>
          <p:cNvSpPr/>
          <p:nvPr/>
        </p:nvSpPr>
        <p:spPr>
          <a:xfrm>
            <a:off x="2373825" y="2402416"/>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32" name="文本占位符 26"/>
          <p:cNvSpPr>
            <a:spLocks noGrp="1"/>
          </p:cNvSpPr>
          <p:nvPr>
            <p:ph type="body" sz="quarter" idx="11" hasCustomPrompt="1"/>
          </p:nvPr>
        </p:nvSpPr>
        <p:spPr>
          <a:xfrm>
            <a:off x="2373825"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3" name="矩形 132"/>
          <p:cNvSpPr/>
          <p:nvPr/>
        </p:nvSpPr>
        <p:spPr>
          <a:xfrm>
            <a:off x="2373825"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35" name="文本占位符 26"/>
          <p:cNvSpPr>
            <a:spLocks noGrp="1"/>
          </p:cNvSpPr>
          <p:nvPr>
            <p:ph type="body" sz="quarter" idx="17" hasCustomPrompt="1"/>
          </p:nvPr>
        </p:nvSpPr>
        <p:spPr>
          <a:xfrm>
            <a:off x="2373825"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6" name="矩形 135"/>
          <p:cNvSpPr/>
          <p:nvPr/>
        </p:nvSpPr>
        <p:spPr>
          <a:xfrm>
            <a:off x="2373825" y="4939645"/>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38" name="文本占位符 26"/>
          <p:cNvSpPr>
            <a:spLocks noGrp="1"/>
          </p:cNvSpPr>
          <p:nvPr>
            <p:ph type="body" sz="quarter" idx="23" hasCustomPrompt="1"/>
          </p:nvPr>
        </p:nvSpPr>
        <p:spPr>
          <a:xfrm>
            <a:off x="2373825"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9" name="矩形 138"/>
          <p:cNvSpPr/>
          <p:nvPr/>
        </p:nvSpPr>
        <p:spPr>
          <a:xfrm>
            <a:off x="4439389" y="2402416"/>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40" name="文本占位符 26"/>
          <p:cNvSpPr>
            <a:spLocks noGrp="1"/>
          </p:cNvSpPr>
          <p:nvPr>
            <p:ph type="body" sz="quarter" idx="31" hasCustomPrompt="1"/>
          </p:nvPr>
        </p:nvSpPr>
        <p:spPr>
          <a:xfrm>
            <a:off x="4439389"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1" name="矩形 140"/>
          <p:cNvSpPr/>
          <p:nvPr/>
        </p:nvSpPr>
        <p:spPr>
          <a:xfrm>
            <a:off x="4439389"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42" name="文本占位符 26"/>
          <p:cNvSpPr>
            <a:spLocks noGrp="1"/>
          </p:cNvSpPr>
          <p:nvPr>
            <p:ph type="body" sz="quarter" idx="32" hasCustomPrompt="1"/>
          </p:nvPr>
        </p:nvSpPr>
        <p:spPr>
          <a:xfrm>
            <a:off x="4439389"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3" name="矩形 142"/>
          <p:cNvSpPr/>
          <p:nvPr/>
        </p:nvSpPr>
        <p:spPr>
          <a:xfrm>
            <a:off x="4439389" y="4939645"/>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44" name="文本占位符 26"/>
          <p:cNvSpPr>
            <a:spLocks noGrp="1"/>
          </p:cNvSpPr>
          <p:nvPr>
            <p:ph type="body" sz="quarter" idx="33" hasCustomPrompt="1"/>
          </p:nvPr>
        </p:nvSpPr>
        <p:spPr>
          <a:xfrm>
            <a:off x="4439389"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5" name="矩形 144"/>
          <p:cNvSpPr/>
          <p:nvPr/>
        </p:nvSpPr>
        <p:spPr>
          <a:xfrm>
            <a:off x="6521282" y="2402416"/>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46" name="文本占位符 26"/>
          <p:cNvSpPr>
            <a:spLocks noGrp="1"/>
          </p:cNvSpPr>
          <p:nvPr>
            <p:ph type="body" sz="quarter" idx="34" hasCustomPrompt="1"/>
          </p:nvPr>
        </p:nvSpPr>
        <p:spPr>
          <a:xfrm>
            <a:off x="6521282"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7" name="矩形 146"/>
          <p:cNvSpPr/>
          <p:nvPr/>
        </p:nvSpPr>
        <p:spPr>
          <a:xfrm>
            <a:off x="6521282"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48" name="文本占位符 26"/>
          <p:cNvSpPr>
            <a:spLocks noGrp="1"/>
          </p:cNvSpPr>
          <p:nvPr>
            <p:ph type="body" sz="quarter" idx="35" hasCustomPrompt="1"/>
          </p:nvPr>
        </p:nvSpPr>
        <p:spPr>
          <a:xfrm>
            <a:off x="6521282"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9" name="矩形 148"/>
          <p:cNvSpPr/>
          <p:nvPr/>
        </p:nvSpPr>
        <p:spPr>
          <a:xfrm>
            <a:off x="6521282" y="4939645"/>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50" name="文本占位符 26"/>
          <p:cNvSpPr>
            <a:spLocks noGrp="1"/>
          </p:cNvSpPr>
          <p:nvPr>
            <p:ph type="body" sz="quarter" idx="36" hasCustomPrompt="1"/>
          </p:nvPr>
        </p:nvSpPr>
        <p:spPr>
          <a:xfrm>
            <a:off x="6521282"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1" name="文本占位符 26"/>
          <p:cNvSpPr>
            <a:spLocks noGrp="1"/>
          </p:cNvSpPr>
          <p:nvPr>
            <p:ph type="body" sz="quarter" idx="37" hasCustomPrompt="1"/>
          </p:nvPr>
        </p:nvSpPr>
        <p:spPr>
          <a:xfrm>
            <a:off x="4554414" y="1314761"/>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2" name="矩形 151"/>
          <p:cNvSpPr/>
          <p:nvPr/>
        </p:nvSpPr>
        <p:spPr>
          <a:xfrm>
            <a:off x="4554414" y="2096692"/>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fontAlgn="base">
              <a:spcBef>
                <a:spcPct val="0"/>
              </a:spcBef>
              <a:spcAft>
                <a:spcPct val="0"/>
              </a:spcAft>
            </a:pPr>
            <a:endParaRPr kumimoji="1" lang="zh-HK" altLang="en-US">
              <a:solidFill>
                <a:srgbClr val="323232"/>
              </a:solidFill>
              <a:latin typeface="微軟正黑體" panose="020B0604030504040204" pitchFamily="34" charset="-120"/>
              <a:ea typeface="微軟正黑體" panose="020B0604030504040204" pitchFamily="34" charset="-120"/>
            </a:endParaRPr>
          </a:p>
        </p:txBody>
      </p:sp>
      <p:sp>
        <p:nvSpPr>
          <p:cNvPr id="153" name="等腰三角形 152"/>
          <p:cNvSpPr/>
          <p:nvPr/>
        </p:nvSpPr>
        <p:spPr>
          <a:xfrm rot="5400000">
            <a:off x="5879969" y="2059008"/>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fontAlgn="base">
              <a:spcBef>
                <a:spcPct val="0"/>
              </a:spcBef>
              <a:spcAft>
                <a:spcPct val="0"/>
              </a:spcAft>
            </a:pPr>
            <a:endParaRPr kumimoji="1" lang="zh-HK" altLang="en-US">
              <a:solidFill>
                <a:srgbClr val="FFC000"/>
              </a:solidFill>
              <a:latin typeface="微軟正黑體" panose="020B0604030504040204" pitchFamily="34" charset="-120"/>
              <a:ea typeface="微軟正黑體" panose="020B0604030504040204" pitchFamily="34" charset="-120"/>
            </a:endParaRPr>
          </a:p>
        </p:txBody>
      </p:sp>
      <p:sp>
        <p:nvSpPr>
          <p:cNvPr id="154" name="文本占位符 26"/>
          <p:cNvSpPr>
            <a:spLocks noGrp="1"/>
          </p:cNvSpPr>
          <p:nvPr>
            <p:ph type="body" sz="quarter" idx="38" hasCustomPrompt="1"/>
          </p:nvPr>
        </p:nvSpPr>
        <p:spPr>
          <a:xfrm>
            <a:off x="6628143" y="1314761"/>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5" name="矩形 154"/>
          <p:cNvSpPr/>
          <p:nvPr/>
        </p:nvSpPr>
        <p:spPr>
          <a:xfrm>
            <a:off x="6628143" y="2096692"/>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fontAlgn="base">
              <a:spcBef>
                <a:spcPct val="0"/>
              </a:spcBef>
              <a:spcAft>
                <a:spcPct val="0"/>
              </a:spcAft>
            </a:pPr>
            <a:endParaRPr kumimoji="1" lang="zh-HK" altLang="en-US">
              <a:solidFill>
                <a:srgbClr val="323232"/>
              </a:solidFill>
              <a:latin typeface="微軟正黑體" panose="020B0604030504040204" pitchFamily="34" charset="-120"/>
              <a:ea typeface="微軟正黑體" panose="020B0604030504040204" pitchFamily="34" charset="-120"/>
            </a:endParaRPr>
          </a:p>
        </p:txBody>
      </p:sp>
      <p:sp>
        <p:nvSpPr>
          <p:cNvPr id="156" name="等腰三角形 155"/>
          <p:cNvSpPr/>
          <p:nvPr/>
        </p:nvSpPr>
        <p:spPr>
          <a:xfrm rot="5400000">
            <a:off x="7953698" y="2059008"/>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fontAlgn="base">
              <a:spcBef>
                <a:spcPct val="0"/>
              </a:spcBef>
              <a:spcAft>
                <a:spcPct val="0"/>
              </a:spcAft>
            </a:pPr>
            <a:endParaRPr kumimoji="1" lang="zh-HK" altLang="en-US">
              <a:solidFill>
                <a:srgbClr val="FFC000"/>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39"/>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4" name="頁尾版面配置區 3"/>
          <p:cNvSpPr>
            <a:spLocks noGrp="1"/>
          </p:cNvSpPr>
          <p:nvPr>
            <p:ph type="ftr" sz="quarter" idx="40"/>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1551622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直向流程圖">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单圆角矩形 1"/>
          <p:cNvSpPr/>
          <p:nvPr/>
        </p:nvSpPr>
        <p:spPr>
          <a:xfrm>
            <a:off x="1528838" y="1613399"/>
            <a:ext cx="6079248" cy="71253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27" name="文本占位符 26"/>
          <p:cNvSpPr>
            <a:spLocks noGrp="1"/>
          </p:cNvSpPr>
          <p:nvPr>
            <p:ph type="body" sz="quarter" idx="10" hasCustomPrompt="1"/>
          </p:nvPr>
        </p:nvSpPr>
        <p:spPr>
          <a:xfrm>
            <a:off x="1529444" y="1581551"/>
            <a:ext cx="6079671" cy="75343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p:nvSpPr>
        <p:spPr>
          <a:xfrm>
            <a:off x="1528838" y="3134010"/>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cxnSp>
        <p:nvCxnSpPr>
          <p:cNvPr id="76" name="直线连接符 75"/>
          <p:cNvCxnSpPr/>
          <p:nvPr/>
        </p:nvCxnSpPr>
        <p:spPr>
          <a:xfrm flipV="1">
            <a:off x="2649452" y="3285333"/>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80" name="文本占位符 26"/>
          <p:cNvSpPr>
            <a:spLocks noGrp="1"/>
          </p:cNvSpPr>
          <p:nvPr>
            <p:ph type="body" sz="quarter" idx="16" hasCustomPrompt="1"/>
          </p:nvPr>
        </p:nvSpPr>
        <p:spPr>
          <a:xfrm>
            <a:off x="1529442" y="3102163"/>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p:nvSpPr>
        <p:spPr>
          <a:xfrm>
            <a:off x="1547104"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cxnSp>
        <p:nvCxnSpPr>
          <p:cNvPr id="96" name="直线连接符 95"/>
          <p:cNvCxnSpPr/>
          <p:nvPr/>
        </p:nvCxnSpPr>
        <p:spPr>
          <a:xfrm>
            <a:off x="4895243" y="4742332"/>
            <a:ext cx="213237" cy="0"/>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98" name="文本占位符 26"/>
          <p:cNvSpPr>
            <a:spLocks noGrp="1"/>
          </p:cNvSpPr>
          <p:nvPr>
            <p:ph type="body" sz="quarter" idx="22" hasCustomPrompt="1"/>
          </p:nvPr>
        </p:nvSpPr>
        <p:spPr>
          <a:xfrm>
            <a:off x="1547710" y="4642953"/>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1" name="单圆角矩形 67"/>
          <p:cNvSpPr/>
          <p:nvPr/>
        </p:nvSpPr>
        <p:spPr>
          <a:xfrm>
            <a:off x="3659716" y="3134010"/>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cxnSp>
        <p:nvCxnSpPr>
          <p:cNvPr id="132" name="直线连接符 75"/>
          <p:cNvCxnSpPr/>
          <p:nvPr/>
        </p:nvCxnSpPr>
        <p:spPr>
          <a:xfrm flipV="1">
            <a:off x="4780330" y="3285333"/>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133" name="文本占位符 26"/>
          <p:cNvSpPr>
            <a:spLocks noGrp="1"/>
          </p:cNvSpPr>
          <p:nvPr>
            <p:ph type="body" sz="quarter" idx="23" hasCustomPrompt="1"/>
          </p:nvPr>
        </p:nvSpPr>
        <p:spPr>
          <a:xfrm>
            <a:off x="3660320" y="3102163"/>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4" name="单圆角矩形 67"/>
          <p:cNvSpPr/>
          <p:nvPr/>
        </p:nvSpPr>
        <p:spPr>
          <a:xfrm>
            <a:off x="5790595" y="3134010"/>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cxnSp>
        <p:nvCxnSpPr>
          <p:cNvPr id="135" name="直线连接符 75"/>
          <p:cNvCxnSpPr/>
          <p:nvPr/>
        </p:nvCxnSpPr>
        <p:spPr>
          <a:xfrm flipV="1">
            <a:off x="6911209" y="3285333"/>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136" name="文本占位符 26"/>
          <p:cNvSpPr>
            <a:spLocks noGrp="1"/>
          </p:cNvSpPr>
          <p:nvPr>
            <p:ph type="body" sz="quarter" idx="24" hasCustomPrompt="1"/>
          </p:nvPr>
        </p:nvSpPr>
        <p:spPr>
          <a:xfrm>
            <a:off x="5791199" y="3102163"/>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6" name="单圆角矩形 85"/>
          <p:cNvSpPr/>
          <p:nvPr/>
        </p:nvSpPr>
        <p:spPr>
          <a:xfrm>
            <a:off x="3171796"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57" name="文本占位符 26"/>
          <p:cNvSpPr>
            <a:spLocks noGrp="1"/>
          </p:cNvSpPr>
          <p:nvPr>
            <p:ph type="body" sz="quarter" idx="25" hasCustomPrompt="1"/>
          </p:nvPr>
        </p:nvSpPr>
        <p:spPr>
          <a:xfrm>
            <a:off x="3172402" y="4642953"/>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9" name="单圆角矩形 85"/>
          <p:cNvSpPr/>
          <p:nvPr/>
        </p:nvSpPr>
        <p:spPr>
          <a:xfrm>
            <a:off x="4777427"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60" name="文本占位符 26"/>
          <p:cNvSpPr>
            <a:spLocks noGrp="1"/>
          </p:cNvSpPr>
          <p:nvPr>
            <p:ph type="body" sz="quarter" idx="26" hasCustomPrompt="1"/>
          </p:nvPr>
        </p:nvSpPr>
        <p:spPr>
          <a:xfrm>
            <a:off x="4778033" y="4642953"/>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62" name="单圆角矩形 85"/>
          <p:cNvSpPr/>
          <p:nvPr/>
        </p:nvSpPr>
        <p:spPr>
          <a:xfrm>
            <a:off x="6385792"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kumimoji="1" lang="zh-CN" altLang="en-US">
              <a:solidFill>
                <a:srgbClr val="FFFFFF"/>
              </a:solidFill>
              <a:latin typeface="微軟正黑體" panose="020B0604030504040204" pitchFamily="34" charset="-120"/>
              <a:ea typeface="微軟正黑體" panose="020B0604030504040204" pitchFamily="34" charset="-120"/>
            </a:endParaRPr>
          </a:p>
        </p:txBody>
      </p:sp>
      <p:sp>
        <p:nvSpPr>
          <p:cNvPr id="163" name="文本占位符 26"/>
          <p:cNvSpPr>
            <a:spLocks noGrp="1"/>
          </p:cNvSpPr>
          <p:nvPr>
            <p:ph type="body" sz="quarter" idx="27" hasCustomPrompt="1"/>
          </p:nvPr>
        </p:nvSpPr>
        <p:spPr>
          <a:xfrm>
            <a:off x="6386398" y="4642953"/>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4" name="向下箭號 63"/>
          <p:cNvSpPr/>
          <p:nvPr/>
        </p:nvSpPr>
        <p:spPr>
          <a:xfrm>
            <a:off x="4388569" y="2582820"/>
            <a:ext cx="359053" cy="335196"/>
          </a:xfrm>
          <a:prstGeom prst="downArrow">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914400" fontAlgn="base">
              <a:spcBef>
                <a:spcPct val="0"/>
              </a:spcBef>
              <a:spcAft>
                <a:spcPct val="0"/>
              </a:spcAft>
            </a:pPr>
            <a:endParaRPr kumimoji="1" lang="zh-HK" altLang="en-US">
              <a:solidFill>
                <a:srgbClr val="323232"/>
              </a:solidFill>
              <a:latin typeface="微軟正黑體" panose="020B0604030504040204" pitchFamily="34" charset="-120"/>
              <a:ea typeface="微軟正黑體" panose="020B0604030504040204" pitchFamily="34" charset="-120"/>
            </a:endParaRPr>
          </a:p>
        </p:txBody>
      </p:sp>
      <p:sp>
        <p:nvSpPr>
          <p:cNvPr id="167" name="向下箭號 166"/>
          <p:cNvSpPr/>
          <p:nvPr/>
        </p:nvSpPr>
        <p:spPr>
          <a:xfrm>
            <a:off x="4388569" y="4101377"/>
            <a:ext cx="359053" cy="335196"/>
          </a:xfrm>
          <a:prstGeom prst="downArrow">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914400" fontAlgn="base">
              <a:spcBef>
                <a:spcPct val="0"/>
              </a:spcBef>
              <a:spcAft>
                <a:spcPct val="0"/>
              </a:spcAft>
            </a:pPr>
            <a:endParaRPr kumimoji="1" lang="zh-HK" altLang="en-US">
              <a:solidFill>
                <a:srgbClr val="323232"/>
              </a:solidFill>
              <a:latin typeface="微軟正黑體" panose="020B0604030504040204" pitchFamily="34" charset="-120"/>
              <a:ea typeface="微軟正黑體" panose="020B0604030504040204" pitchFamily="34" charset="-120"/>
            </a:endParaRPr>
          </a:p>
        </p:txBody>
      </p:sp>
      <p:sp>
        <p:nvSpPr>
          <p:cNvPr id="25"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3" name="投影片編號版面配置區 2"/>
          <p:cNvSpPr>
            <a:spLocks noGrp="1"/>
          </p:cNvSpPr>
          <p:nvPr>
            <p:ph type="sldNum" sz="quarter" idx="28"/>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4" name="頁尾版面配置區 3"/>
          <p:cNvSpPr>
            <a:spLocks noGrp="1"/>
          </p:cNvSpPr>
          <p:nvPr>
            <p:ph type="ftr" sz="quarter" idx="29"/>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229775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大項">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2"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
        <p:nvSpPr>
          <p:cNvPr id="7" name="五边形 6"/>
          <p:cNvSpPr/>
          <p:nvPr userDrawn="1"/>
        </p:nvSpPr>
        <p:spPr>
          <a:xfrm rot="10800000">
            <a:off x="6244568" y="4057077"/>
            <a:ext cx="2472520" cy="1580870"/>
          </a:xfrm>
          <a:prstGeom prst="homePlat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8" name="五边形 7"/>
          <p:cNvSpPr/>
          <p:nvPr userDrawn="1"/>
        </p:nvSpPr>
        <p:spPr>
          <a:xfrm>
            <a:off x="419212" y="1896545"/>
            <a:ext cx="2472520" cy="1580870"/>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cxnSp>
        <p:nvCxnSpPr>
          <p:cNvPr id="9" name="直线连接符 8"/>
          <p:cNvCxnSpPr/>
          <p:nvPr userDrawn="1"/>
        </p:nvCxnSpPr>
        <p:spPr>
          <a:xfrm>
            <a:off x="3057761" y="3504435"/>
            <a:ext cx="5659325" cy="0"/>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直线连接符 9"/>
          <p:cNvCxnSpPr/>
          <p:nvPr userDrawn="1"/>
        </p:nvCxnSpPr>
        <p:spPr>
          <a:xfrm>
            <a:off x="419212" y="5684979"/>
            <a:ext cx="5705800" cy="0"/>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文本占位符 14"/>
          <p:cNvSpPr>
            <a:spLocks noGrp="1"/>
          </p:cNvSpPr>
          <p:nvPr>
            <p:ph type="body" sz="quarter" idx="11" hasCustomPrompt="1"/>
          </p:nvPr>
        </p:nvSpPr>
        <p:spPr>
          <a:xfrm>
            <a:off x="526956" y="2012988"/>
            <a:ext cx="1675443" cy="1337487"/>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1" name="文本占位符 20"/>
          <p:cNvSpPr>
            <a:spLocks noGrp="1"/>
          </p:cNvSpPr>
          <p:nvPr>
            <p:ph type="body" sz="quarter" idx="13" hasCustomPrompt="1"/>
          </p:nvPr>
        </p:nvSpPr>
        <p:spPr>
          <a:xfrm>
            <a:off x="3057764" y="1802592"/>
            <a:ext cx="5659202" cy="1450975"/>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chemeClr val="accent2"/>
              </a:buClr>
              <a:buSzTx/>
              <a:buFont typeface="Wingdings" charset="2"/>
              <a:buChar char="l"/>
              <a:tabLst/>
              <a:defRPr sz="1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點擊編輯文本，點擊編輯文本。</a:t>
            </a:r>
            <a:endParaRPr kumimoji="1" lang="en-US" altLang="zh-TW"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lvl="0"/>
            <a:endParaRPr kumimoji="1" lang="zh-CN" altLang="en-US" dirty="0"/>
          </a:p>
        </p:txBody>
      </p:sp>
      <p:sp>
        <p:nvSpPr>
          <p:cNvPr id="29" name="文本占位符 28"/>
          <p:cNvSpPr>
            <a:spLocks noGrp="1"/>
          </p:cNvSpPr>
          <p:nvPr>
            <p:ph type="body" sz="quarter" idx="14" hasCustomPrompt="1"/>
          </p:nvPr>
        </p:nvSpPr>
        <p:spPr>
          <a:xfrm>
            <a:off x="419102" y="4022629"/>
            <a:ext cx="5657283" cy="1431925"/>
          </a:xfrm>
          <a:prstGeom prst="rect">
            <a:avLst/>
          </a:prstGeom>
        </p:spPr>
        <p:txBody>
          <a:bodyPr vert="horz"/>
          <a:lstStyle>
            <a:lvl1pPr marL="285750" marR="0" indent="-285750" algn="l" defTabSz="457200" rtl="0" eaLnBrk="1" fontAlgn="auto" latinLnBrk="0" hangingPunct="1">
              <a:lnSpc>
                <a:spcPct val="120000"/>
              </a:lnSpc>
              <a:spcBef>
                <a:spcPct val="20000"/>
              </a:spcBef>
              <a:spcAft>
                <a:spcPts val="0"/>
              </a:spcAft>
              <a:buClr>
                <a:schemeClr val="accent1"/>
              </a:buClr>
              <a:buSzTx/>
              <a:buFont typeface="Wingdings" charset="2"/>
              <a:buChar char="l"/>
              <a:tabLst/>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點擊編輯文本，點擊編輯文本。</a:t>
            </a:r>
            <a:endParaRPr kumimoji="1" lang="en-US" altLang="zh-TW"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lvl="0"/>
            <a:endParaRPr kumimoji="1" lang="zh-CN" altLang="en-US" dirty="0"/>
          </a:p>
        </p:txBody>
      </p:sp>
      <p:sp>
        <p:nvSpPr>
          <p:cNvPr id="37" name="文本占位符 36"/>
          <p:cNvSpPr>
            <a:spLocks noGrp="1"/>
          </p:cNvSpPr>
          <p:nvPr>
            <p:ph type="body" sz="quarter" idx="15" hasCustomPrompt="1"/>
          </p:nvPr>
        </p:nvSpPr>
        <p:spPr>
          <a:xfrm>
            <a:off x="6935642" y="4188231"/>
            <a:ext cx="1674813" cy="1338263"/>
          </a:xfrm>
          <a:prstGeom prst="rect">
            <a:avLst/>
          </a:prstGeom>
        </p:spPr>
        <p:txBody>
          <a:bodyPr vert="horz" anchor="ctr" anchorCtr="0"/>
          <a:lstStyle>
            <a:lvl1pPr marL="0" indent="0" algn="ctr">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endParaRPr kumimoji="1" lang="zh-CN" altLang="en-US" dirty="0"/>
          </a:p>
        </p:txBody>
      </p:sp>
    </p:spTree>
    <p:extLst>
      <p:ext uri="{BB962C8B-B14F-4D97-AF65-F5344CB8AC3E}">
        <p14:creationId xmlns:p14="http://schemas.microsoft.com/office/powerpoint/2010/main" val="60688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尾頁">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850456" y="3049697"/>
            <a:ext cx="5461047" cy="797984"/>
          </a:xfrm>
          <a:prstGeom prst="rect">
            <a:avLst/>
          </a:prstGeom>
        </p:spPr>
        <p:txBody>
          <a:bodyPr vert="horz"/>
          <a:lstStyle>
            <a:lvl1pPr>
              <a:defRPr sz="24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3" name="直线连接符 2"/>
          <p:cNvCxnSpPr/>
          <p:nvPr/>
        </p:nvCxnSpPr>
        <p:spPr>
          <a:xfrm>
            <a:off x="2996113" y="3681758"/>
            <a:ext cx="2761848" cy="0"/>
          </a:xfrm>
          <a:prstGeom prst="line">
            <a:avLst/>
          </a:prstGeom>
          <a:ln>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8" name="文本框 7"/>
          <p:cNvSpPr txBox="1"/>
          <p:nvPr/>
        </p:nvSpPr>
        <p:spPr>
          <a:xfrm>
            <a:off x="5770291" y="912345"/>
            <a:ext cx="184666" cy="369332"/>
          </a:xfrm>
          <a:prstGeom prst="rect">
            <a:avLst/>
          </a:prstGeom>
          <a:noFill/>
        </p:spPr>
        <p:txBody>
          <a:bodyPr wrap="none" rtlCol="0">
            <a:spAutoFit/>
          </a:bodyPr>
          <a:lstStyle/>
          <a:p>
            <a:pPr defTabSz="914400" fontAlgn="base">
              <a:spcBef>
                <a:spcPct val="0"/>
              </a:spcBef>
              <a:spcAft>
                <a:spcPct val="0"/>
              </a:spcAft>
            </a:pPr>
            <a:endParaRPr kumimoji="1" lang="zh-CN" altLang="en-US" dirty="0">
              <a:solidFill>
                <a:srgbClr val="323232"/>
              </a:solidFill>
              <a:ea typeface="新細明體" pitchFamily="18" charset="-120"/>
            </a:endParaRPr>
          </a:p>
        </p:txBody>
      </p:sp>
      <p:sp>
        <p:nvSpPr>
          <p:cNvPr id="5" name="文字方塊 4"/>
          <p:cNvSpPr txBox="1"/>
          <p:nvPr/>
        </p:nvSpPr>
        <p:spPr>
          <a:xfrm>
            <a:off x="392762" y="5799383"/>
            <a:ext cx="1890170" cy="380488"/>
          </a:xfrm>
          <a:prstGeom prst="rect">
            <a:avLst/>
          </a:prstGeom>
          <a:solidFill>
            <a:srgbClr val="48BBAE"/>
          </a:solidFill>
        </p:spPr>
        <p:txBody>
          <a:bodyPr wrap="square" rtlCol="0">
            <a:spAutoFit/>
          </a:bodyPr>
          <a:lstStyle/>
          <a:p>
            <a:pPr defTabSz="914400" fontAlgn="base">
              <a:spcBef>
                <a:spcPct val="0"/>
              </a:spcBef>
              <a:spcAft>
                <a:spcPct val="0"/>
              </a:spcAft>
            </a:pPr>
            <a:endParaRPr kumimoji="1" lang="zh-TW" altLang="en-US" dirty="0">
              <a:solidFill>
                <a:srgbClr val="323232"/>
              </a:solidFill>
            </a:endParaRPr>
          </a:p>
        </p:txBody>
      </p:sp>
      <p:sp>
        <p:nvSpPr>
          <p:cNvPr id="4" name="投影片編號版面配置區 3"/>
          <p:cNvSpPr>
            <a:spLocks noGrp="1"/>
          </p:cNvSpPr>
          <p:nvPr>
            <p:ph type="sldNum" sz="quarter" idx="10"/>
          </p:nvPr>
        </p:nvSpPr>
        <p:spPr/>
        <p:txBody>
          <a:bodyPr/>
          <a:lstStyle/>
          <a:p>
            <a:fld id="{97A2AAA4-5B2A-4CA1-8D35-72A2295AFEB9}" type="slidenum">
              <a:rPr lang="zh-TW" altLang="en-US" smtClean="0">
                <a:solidFill>
                  <a:srgbClr val="323232">
                    <a:tint val="75000"/>
                  </a:srgbClr>
                </a:solidFill>
              </a:rPr>
              <a:pPr/>
              <a:t>‹#›</a:t>
            </a:fld>
            <a:endParaRPr lang="zh-TW" altLang="en-US">
              <a:solidFill>
                <a:srgbClr val="323232">
                  <a:tint val="75000"/>
                </a:srgbClr>
              </a:solidFill>
            </a:endParaRPr>
          </a:p>
        </p:txBody>
      </p:sp>
      <p:sp>
        <p:nvSpPr>
          <p:cNvPr id="6" name="頁尾版面配置區 5"/>
          <p:cNvSpPr>
            <a:spLocks noGrp="1"/>
          </p:cNvSpPr>
          <p:nvPr>
            <p:ph type="ftr" sz="quarter" idx="11"/>
          </p:nvPr>
        </p:nvSpPr>
        <p:spPr/>
        <p:txBody>
          <a:bodyPr/>
          <a:lstStyle/>
          <a:p>
            <a:pPr algn="l"/>
            <a:endParaRPr lang="zh-TW" altLang="en-US" dirty="0">
              <a:solidFill>
                <a:srgbClr val="323232">
                  <a:tint val="75000"/>
                </a:srgbClr>
              </a:solidFill>
            </a:endParaRPr>
          </a:p>
        </p:txBody>
      </p:sp>
    </p:spTree>
    <p:extLst>
      <p:ext uri="{BB962C8B-B14F-4D97-AF65-F5344CB8AC3E}">
        <p14:creationId xmlns:p14="http://schemas.microsoft.com/office/powerpoint/2010/main" val="308195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封面">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1371600" y="3343246"/>
            <a:ext cx="6400800" cy="454084"/>
          </a:xfrm>
          <a:prstGeom prst="rect">
            <a:avLst/>
          </a:prstGeom>
        </p:spPr>
        <p:txBody>
          <a:bodyPr/>
          <a:lstStyle>
            <a:lvl1pPr marL="0" indent="0" algn="ctr">
              <a:buNone/>
              <a:defRPr sz="20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dirty="0"/>
              <a:t>點擊此處編輯副標題</a:t>
            </a:r>
            <a:endParaRPr kumimoji="1" lang="zh-CN" altLang="en-US" dirty="0"/>
          </a:p>
        </p:txBody>
      </p:sp>
      <p:cxnSp>
        <p:nvCxnSpPr>
          <p:cNvPr id="5" name="直线连接符 4"/>
          <p:cNvCxnSpPr/>
          <p:nvPr/>
        </p:nvCxnSpPr>
        <p:spPr>
          <a:xfrm>
            <a:off x="1308578" y="3142710"/>
            <a:ext cx="6491565" cy="0"/>
          </a:xfrm>
          <a:prstGeom prst="line">
            <a:avLst/>
          </a:prstGeom>
          <a:ln>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1077651" y="2090840"/>
            <a:ext cx="6927759" cy="1924156"/>
          </a:xfrm>
          <a:prstGeom prst="rect">
            <a:avLst/>
          </a:prstGeom>
          <a:no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000000"/>
              </a:solidFill>
            </a:endParaRPr>
          </a:p>
        </p:txBody>
      </p:sp>
      <p:sp>
        <p:nvSpPr>
          <p:cNvPr id="8" name="文字方塊 7"/>
          <p:cNvSpPr txBox="1"/>
          <p:nvPr/>
        </p:nvSpPr>
        <p:spPr>
          <a:xfrm>
            <a:off x="392762" y="5799383"/>
            <a:ext cx="1890170" cy="380488"/>
          </a:xfrm>
          <a:prstGeom prst="rect">
            <a:avLst/>
          </a:prstGeom>
          <a:solidFill>
            <a:srgbClr val="48BBAE"/>
          </a:solidFill>
        </p:spPr>
        <p:txBody>
          <a:bodyPr wrap="square" rtlCol="0">
            <a:spAutoFit/>
          </a:bodyPr>
          <a:lstStyle/>
          <a:p>
            <a:pPr defTabSz="914400"/>
            <a:endParaRPr lang="zh-TW" altLang="en-US" dirty="0">
              <a:solidFill>
                <a:srgbClr val="656565"/>
              </a:solidFill>
            </a:endParaRPr>
          </a:p>
        </p:txBody>
      </p:sp>
      <p:sp>
        <p:nvSpPr>
          <p:cNvPr id="9" name="標題 8"/>
          <p:cNvSpPr>
            <a:spLocks noGrp="1"/>
          </p:cNvSpPr>
          <p:nvPr>
            <p:ph type="title"/>
          </p:nvPr>
        </p:nvSpPr>
        <p:spPr>
          <a:xfrm>
            <a:off x="457201" y="274638"/>
            <a:ext cx="8229600" cy="1143000"/>
          </a:xfrm>
          <a:prstGeom prst="rect">
            <a:avLst/>
          </a:prstGeom>
        </p:spPr>
        <p:txBody>
          <a:bodyPr/>
          <a:lstStyle/>
          <a:p>
            <a:r>
              <a:rPr lang="zh-TW" altLang="en-US"/>
              <a:t>按一下以編輯母片標題樣式</a:t>
            </a:r>
          </a:p>
        </p:txBody>
      </p:sp>
    </p:spTree>
    <p:extLst>
      <p:ext uri="{BB962C8B-B14F-4D97-AF65-F5344CB8AC3E}">
        <p14:creationId xmlns:p14="http://schemas.microsoft.com/office/powerpoint/2010/main" val="212385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空白">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1"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1"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Tree>
    <p:extLst>
      <p:ext uri="{BB962C8B-B14F-4D97-AF65-F5344CB8AC3E}">
        <p14:creationId xmlns:p14="http://schemas.microsoft.com/office/powerpoint/2010/main" val="2939307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內容頁">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1"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1"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
        <p:nvSpPr>
          <p:cNvPr id="3" name="文本占位符 2"/>
          <p:cNvSpPr>
            <a:spLocks noGrp="1"/>
          </p:cNvSpPr>
          <p:nvPr>
            <p:ph type="body" sz="quarter" idx="11" hasCustomPrompt="1"/>
          </p:nvPr>
        </p:nvSpPr>
        <p:spPr>
          <a:xfrm>
            <a:off x="419100" y="1528763"/>
            <a:ext cx="8297863" cy="4511675"/>
          </a:xfrm>
          <a:prstGeom prst="rect">
            <a:avLst/>
          </a:prstGeom>
        </p:spPr>
        <p:txBody>
          <a:bodyPr vert="horz"/>
          <a:lstStyle>
            <a:lvl1pPr marL="342900" indent="-342900">
              <a:lnSpc>
                <a:spcPct val="110000"/>
              </a:lnSpc>
              <a:buClr>
                <a:schemeClr val="accent2"/>
              </a:buClr>
              <a:buSzPct val="70000"/>
              <a:buFont typeface="Wingdings" charset="2"/>
              <a:buChar char="l"/>
              <a:defRPr sz="20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lnSpc>
                <a:spcPct val="110000"/>
              </a:lnSpc>
              <a:defRPr sz="1800" b="0" i="0">
                <a:latin typeface="微軟正黑體" panose="020B0604030504040204" pitchFamily="34" charset="-120"/>
                <a:ea typeface="微軟正黑體" panose="020B0604030504040204" pitchFamily="34" charset="-120"/>
                <a:cs typeface="微軟正黑體" panose="020B0604030504040204" pitchFamily="34" charset="-120"/>
              </a:defRPr>
            </a:lvl2pPr>
            <a:lvl3pPr marL="1143000" indent="-228600">
              <a:lnSpc>
                <a:spcPct val="110000"/>
              </a:lnSpc>
              <a:buClr>
                <a:schemeClr val="accent2"/>
              </a:buClr>
              <a:buSzPct val="60000"/>
              <a:buFont typeface="Wingdings" charset="2"/>
              <a:buChar char="l"/>
              <a:defRPr sz="1600" b="0" i="0">
                <a:latin typeface="微軟正黑體" panose="020B0604030504040204" pitchFamily="34" charset="-120"/>
                <a:ea typeface="微軟正黑體" panose="020B0604030504040204" pitchFamily="34" charset="-120"/>
                <a:cs typeface="微軟正黑體" panose="020B0604030504040204" pitchFamily="34" charset="-120"/>
              </a:defRPr>
            </a:lvl3pPr>
            <a:lvl4pPr>
              <a:lnSpc>
                <a:spcPct val="110000"/>
              </a:lnSpc>
              <a:defRPr sz="1400" b="0" i="0">
                <a:latin typeface="微軟正黑體" panose="020B0604030504040204" pitchFamily="34" charset="-120"/>
                <a:ea typeface="微軟正黑體" panose="020B0604030504040204" pitchFamily="34" charset="-120"/>
                <a:cs typeface="微軟正黑體" panose="020B0604030504040204" pitchFamily="34" charset="-120"/>
              </a:defRPr>
            </a:lvl4pPr>
            <a:lvl5pPr>
              <a:lnSpc>
                <a:spcPct val="110000"/>
              </a:lnSpc>
              <a:defRPr sz="1200" b="0" i="0">
                <a:latin typeface="微軟正黑體" panose="020B0604030504040204" pitchFamily="34" charset="-120"/>
                <a:ea typeface="微軟正黑體" panose="020B0604030504040204" pitchFamily="34" charset="-120"/>
                <a:cs typeface="微軟正黑體" panose="020B0604030504040204" pitchFamily="34" charset="-120"/>
              </a:defRPr>
            </a:lvl5pPr>
          </a:lstStyle>
          <a:p>
            <a:pPr lvl="0"/>
            <a:r>
              <a:rPr kumimoji="1" lang="zh-TW" altLang="en-US" dirty="0"/>
              <a:t>點擊此處編輯文本項目</a:t>
            </a:r>
          </a:p>
          <a:p>
            <a:pPr lvl="1"/>
            <a:r>
              <a:rPr kumimoji="1" lang="zh-TW" altLang="en-US" dirty="0"/>
              <a:t>二级</a:t>
            </a:r>
          </a:p>
          <a:p>
            <a:pPr lvl="2"/>
            <a:r>
              <a:rPr kumimoji="1" lang="zh-TW" altLang="en-US" dirty="0"/>
              <a:t>三级</a:t>
            </a:r>
          </a:p>
          <a:p>
            <a:pPr lvl="3"/>
            <a:r>
              <a:rPr kumimoji="1" lang="zh-TW" altLang="en-US" dirty="0"/>
              <a:t>四级</a:t>
            </a:r>
          </a:p>
          <a:p>
            <a:pPr lvl="4"/>
            <a:r>
              <a:rPr kumimoji="1" lang="zh-TW" altLang="en-US" dirty="0"/>
              <a:t>五级</a:t>
            </a:r>
            <a:endParaRPr kumimoji="1" lang="zh-CN" altLang="en-US" dirty="0"/>
          </a:p>
        </p:txBody>
      </p:sp>
    </p:spTree>
    <p:extLst>
      <p:ext uri="{BB962C8B-B14F-4D97-AF65-F5344CB8AC3E}">
        <p14:creationId xmlns:p14="http://schemas.microsoft.com/office/powerpoint/2010/main" val="851038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兩大項">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1"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1"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
        <p:nvSpPr>
          <p:cNvPr id="7" name="五边形 6"/>
          <p:cNvSpPr/>
          <p:nvPr/>
        </p:nvSpPr>
        <p:spPr>
          <a:xfrm rot="10800000">
            <a:off x="6244567" y="4057077"/>
            <a:ext cx="2472520" cy="1580870"/>
          </a:xfrm>
          <a:prstGeom prst="homePlat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8" name="五边形 7"/>
          <p:cNvSpPr/>
          <p:nvPr/>
        </p:nvSpPr>
        <p:spPr>
          <a:xfrm>
            <a:off x="419211" y="1896545"/>
            <a:ext cx="2472520" cy="1580870"/>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9" name="直线连接符 8"/>
          <p:cNvCxnSpPr/>
          <p:nvPr/>
        </p:nvCxnSpPr>
        <p:spPr>
          <a:xfrm>
            <a:off x="3057761" y="3504435"/>
            <a:ext cx="5659325" cy="0"/>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直线连接符 9"/>
          <p:cNvCxnSpPr/>
          <p:nvPr/>
        </p:nvCxnSpPr>
        <p:spPr>
          <a:xfrm>
            <a:off x="419211" y="5684979"/>
            <a:ext cx="5705800" cy="0"/>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文本占位符 14"/>
          <p:cNvSpPr>
            <a:spLocks noGrp="1"/>
          </p:cNvSpPr>
          <p:nvPr>
            <p:ph type="body" sz="quarter" idx="11" hasCustomPrompt="1"/>
          </p:nvPr>
        </p:nvSpPr>
        <p:spPr>
          <a:xfrm>
            <a:off x="526955" y="2012987"/>
            <a:ext cx="1675443" cy="1337487"/>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1" name="文本占位符 20"/>
          <p:cNvSpPr>
            <a:spLocks noGrp="1"/>
          </p:cNvSpPr>
          <p:nvPr>
            <p:ph type="body" sz="quarter" idx="13" hasCustomPrompt="1"/>
          </p:nvPr>
        </p:nvSpPr>
        <p:spPr>
          <a:xfrm>
            <a:off x="3057763" y="1802592"/>
            <a:ext cx="5659202" cy="1450975"/>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chemeClr val="accent2"/>
              </a:buClr>
              <a:buSzTx/>
              <a:buFont typeface="Wingdings" charset="2"/>
              <a:buChar char="l"/>
              <a:tabLst/>
              <a:defRPr sz="1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點擊編輯文本，點擊編輯文本。</a:t>
            </a:r>
            <a:endParaRPr kumimoji="1" lang="en-US" altLang="zh-TW"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lvl="0"/>
            <a:endParaRPr kumimoji="1" lang="zh-CN" altLang="en-US" dirty="0"/>
          </a:p>
        </p:txBody>
      </p:sp>
      <p:sp>
        <p:nvSpPr>
          <p:cNvPr id="29" name="文本占位符 28"/>
          <p:cNvSpPr>
            <a:spLocks noGrp="1"/>
          </p:cNvSpPr>
          <p:nvPr>
            <p:ph type="body" sz="quarter" idx="14" hasCustomPrompt="1"/>
          </p:nvPr>
        </p:nvSpPr>
        <p:spPr>
          <a:xfrm>
            <a:off x="419101" y="4022629"/>
            <a:ext cx="5657283" cy="1431925"/>
          </a:xfrm>
          <a:prstGeom prst="rect">
            <a:avLst/>
          </a:prstGeom>
        </p:spPr>
        <p:txBody>
          <a:bodyPr vert="horz"/>
          <a:lstStyle>
            <a:lvl1pPr marL="285750" marR="0" indent="-285750" algn="l" defTabSz="457200" rtl="0" eaLnBrk="1" fontAlgn="auto" latinLnBrk="0" hangingPunct="1">
              <a:lnSpc>
                <a:spcPct val="120000"/>
              </a:lnSpc>
              <a:spcBef>
                <a:spcPct val="20000"/>
              </a:spcBef>
              <a:spcAft>
                <a:spcPts val="0"/>
              </a:spcAft>
              <a:buClr>
                <a:schemeClr val="accent1"/>
              </a:buClr>
              <a:buSzTx/>
              <a:buFont typeface="Wingdings" charset="2"/>
              <a:buChar char="l"/>
              <a:tabLst/>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點擊編輯文本，點擊編輯文本。</a:t>
            </a:r>
            <a:endParaRPr kumimoji="1" lang="en-US" altLang="zh-TW"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lvl="0"/>
            <a:endParaRPr kumimoji="1" lang="zh-CN" altLang="en-US" dirty="0"/>
          </a:p>
        </p:txBody>
      </p:sp>
      <p:sp>
        <p:nvSpPr>
          <p:cNvPr id="37" name="文本占位符 36"/>
          <p:cNvSpPr>
            <a:spLocks noGrp="1"/>
          </p:cNvSpPr>
          <p:nvPr>
            <p:ph type="body" sz="quarter" idx="15" hasCustomPrompt="1"/>
          </p:nvPr>
        </p:nvSpPr>
        <p:spPr>
          <a:xfrm>
            <a:off x="6935641" y="4188230"/>
            <a:ext cx="1674813" cy="1338263"/>
          </a:xfrm>
          <a:prstGeom prst="rect">
            <a:avLst/>
          </a:prstGeom>
        </p:spPr>
        <p:txBody>
          <a:bodyPr vert="horz" anchor="ctr" anchorCtr="0"/>
          <a:lstStyle>
            <a:lvl1pPr marL="0" indent="0" algn="ctr">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endParaRPr kumimoji="1" lang="zh-CN" altLang="en-US" dirty="0"/>
          </a:p>
        </p:txBody>
      </p:sp>
    </p:spTree>
    <p:extLst>
      <p:ext uri="{BB962C8B-B14F-4D97-AF65-F5344CB8AC3E}">
        <p14:creationId xmlns:p14="http://schemas.microsoft.com/office/powerpoint/2010/main" val="3415575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三大項">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1"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1"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grpSp>
        <p:nvGrpSpPr>
          <p:cNvPr id="4" name="组 3"/>
          <p:cNvGrpSpPr/>
          <p:nvPr/>
        </p:nvGrpSpPr>
        <p:grpSpPr>
          <a:xfrm>
            <a:off x="858900" y="1998077"/>
            <a:ext cx="1784224" cy="1951196"/>
            <a:chOff x="924367" y="2129240"/>
            <a:chExt cx="2034682" cy="2225092"/>
          </a:xfrm>
        </p:grpSpPr>
        <p:sp>
          <p:nvSpPr>
            <p:cNvPr id="5"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 name="椭圆 6"/>
            <p:cNvSpPr/>
            <p:nvPr/>
          </p:nvSpPr>
          <p:spPr>
            <a:xfrm>
              <a:off x="989681" y="2191397"/>
              <a:ext cx="1904698" cy="1904698"/>
            </a:xfrm>
            <a:prstGeom prst="ellipse">
              <a:avLst/>
            </a:prstGeom>
            <a:no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grpSp>
      <p:grpSp>
        <p:nvGrpSpPr>
          <p:cNvPr id="11" name="组 10"/>
          <p:cNvGrpSpPr/>
          <p:nvPr/>
        </p:nvGrpSpPr>
        <p:grpSpPr>
          <a:xfrm>
            <a:off x="6402646" y="1998077"/>
            <a:ext cx="1784224" cy="1951196"/>
            <a:chOff x="924367" y="2129240"/>
            <a:chExt cx="2034682" cy="2225092"/>
          </a:xfrm>
          <a:solidFill>
            <a:schemeClr val="accent4"/>
          </a:solidFill>
        </p:grpSpPr>
        <p:sp>
          <p:nvSpPr>
            <p:cNvPr id="12"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3" name="椭圆 12"/>
            <p:cNvSpPr/>
            <p:nvPr/>
          </p:nvSpPr>
          <p:spPr>
            <a:xfrm>
              <a:off x="989681" y="2191397"/>
              <a:ext cx="1904698" cy="1904698"/>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grpSp>
      <p:grpSp>
        <p:nvGrpSpPr>
          <p:cNvPr id="18" name="组 17"/>
          <p:cNvGrpSpPr/>
          <p:nvPr/>
        </p:nvGrpSpPr>
        <p:grpSpPr>
          <a:xfrm>
            <a:off x="3628433" y="1998077"/>
            <a:ext cx="1784224" cy="1951196"/>
            <a:chOff x="924367" y="2129240"/>
            <a:chExt cx="2034682" cy="2225092"/>
          </a:xfrm>
          <a:solidFill>
            <a:schemeClr val="accent2"/>
          </a:solidFill>
        </p:grpSpPr>
        <p:sp>
          <p:nvSpPr>
            <p:cNvPr id="19"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20" name="椭圆 19"/>
            <p:cNvSpPr/>
            <p:nvPr/>
          </p:nvSpPr>
          <p:spPr>
            <a:xfrm>
              <a:off x="989681" y="2191397"/>
              <a:ext cx="1904698" cy="1904698"/>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23" name="文本占位符 22"/>
          <p:cNvSpPr>
            <a:spLocks noGrp="1"/>
          </p:cNvSpPr>
          <p:nvPr>
            <p:ph type="body" sz="quarter" idx="11" hasCustomPrompt="1"/>
          </p:nvPr>
        </p:nvSpPr>
        <p:spPr>
          <a:xfrm>
            <a:off x="1207980" y="2643618"/>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5" name="文本占位符 22"/>
          <p:cNvSpPr>
            <a:spLocks noGrp="1"/>
          </p:cNvSpPr>
          <p:nvPr>
            <p:ph type="body" sz="quarter" idx="12" hasCustomPrompt="1"/>
          </p:nvPr>
        </p:nvSpPr>
        <p:spPr>
          <a:xfrm>
            <a:off x="3956905" y="2643618"/>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9" name="文本占位符 22"/>
          <p:cNvSpPr>
            <a:spLocks noGrp="1"/>
          </p:cNvSpPr>
          <p:nvPr>
            <p:ph type="body" sz="quarter" idx="13" hasCustomPrompt="1"/>
          </p:nvPr>
        </p:nvSpPr>
        <p:spPr>
          <a:xfrm>
            <a:off x="6731680" y="2643618"/>
            <a:ext cx="1109999" cy="455716"/>
          </a:xfrm>
          <a:prstGeom prst="rect">
            <a:avLst/>
          </a:prstGeom>
        </p:spPr>
        <p:txBody>
          <a:bodyPr vert="horz"/>
          <a:lstStyle>
            <a:lvl1pPr marL="0" indent="0" algn="ctr">
              <a:buNone/>
              <a:defRPr sz="2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35" name="文本占位符 34"/>
          <p:cNvSpPr>
            <a:spLocks noGrp="1"/>
          </p:cNvSpPr>
          <p:nvPr>
            <p:ph type="body" sz="quarter" idx="14" hasCustomPrompt="1"/>
          </p:nvPr>
        </p:nvSpPr>
        <p:spPr>
          <a:xfrm>
            <a:off x="517525" y="4065746"/>
            <a:ext cx="2601913" cy="431981"/>
          </a:xfrm>
          <a:prstGeom prst="rect">
            <a:avLst/>
          </a:prstGeom>
        </p:spPr>
        <p:txBody>
          <a:bodyPr vert="horz"/>
          <a:lstStyle>
            <a:lvl1pPr marL="0" indent="0" algn="ctr">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36" name="文本占位符 34"/>
          <p:cNvSpPr>
            <a:spLocks noGrp="1"/>
          </p:cNvSpPr>
          <p:nvPr>
            <p:ph type="body" sz="quarter" idx="15" hasCustomPrompt="1"/>
          </p:nvPr>
        </p:nvSpPr>
        <p:spPr>
          <a:xfrm>
            <a:off x="3298656" y="4065746"/>
            <a:ext cx="2601913" cy="431981"/>
          </a:xfrm>
          <a:prstGeom prst="rect">
            <a:avLst/>
          </a:prstGeom>
        </p:spPr>
        <p:txBody>
          <a:bodyPr vert="horz"/>
          <a:lstStyle>
            <a:lvl1pPr marL="0" indent="0" algn="ctr">
              <a:buNone/>
              <a:defRPr sz="18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37" name="文本占位符 34"/>
          <p:cNvSpPr>
            <a:spLocks noGrp="1"/>
          </p:cNvSpPr>
          <p:nvPr>
            <p:ph type="body" sz="quarter" idx="16" hasCustomPrompt="1"/>
          </p:nvPr>
        </p:nvSpPr>
        <p:spPr>
          <a:xfrm>
            <a:off x="6070766" y="4065746"/>
            <a:ext cx="2601913" cy="431981"/>
          </a:xfrm>
          <a:prstGeom prst="rect">
            <a:avLst/>
          </a:prstGeom>
        </p:spPr>
        <p:txBody>
          <a:bodyPr vert="horz"/>
          <a:lstStyle>
            <a:lvl1pPr marL="0" indent="0" algn="ctr">
              <a:buNone/>
              <a:defRPr sz="18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49" name="文本占位符 48"/>
          <p:cNvSpPr>
            <a:spLocks noGrp="1"/>
          </p:cNvSpPr>
          <p:nvPr>
            <p:ph type="body" sz="quarter" idx="20" hasCustomPrompt="1"/>
          </p:nvPr>
        </p:nvSpPr>
        <p:spPr>
          <a:xfrm>
            <a:off x="517526" y="4442580"/>
            <a:ext cx="2601913" cy="1544667"/>
          </a:xfrm>
          <a:prstGeom prst="rect">
            <a:avLst/>
          </a:prstGeom>
        </p:spPr>
        <p:txBody>
          <a:bodyPr vert="horz"/>
          <a:lstStyle>
            <a:lvl1pPr marL="0" indent="0" algn="just">
              <a:lnSpc>
                <a:spcPct val="130000"/>
              </a:lnSpc>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
        <p:nvSpPr>
          <p:cNvPr id="58" name="文本占位符 48"/>
          <p:cNvSpPr>
            <a:spLocks noGrp="1"/>
          </p:cNvSpPr>
          <p:nvPr>
            <p:ph type="body" sz="quarter" idx="22" hasCustomPrompt="1"/>
          </p:nvPr>
        </p:nvSpPr>
        <p:spPr>
          <a:xfrm>
            <a:off x="3298656" y="4438446"/>
            <a:ext cx="2601913" cy="1544667"/>
          </a:xfrm>
          <a:prstGeom prst="rect">
            <a:avLst/>
          </a:prstGeom>
        </p:spPr>
        <p:txBody>
          <a:bodyPr vert="horz"/>
          <a:lstStyle>
            <a:lvl1pPr marL="0" indent="0" algn="just">
              <a:lnSpc>
                <a:spcPct val="130000"/>
              </a:lnSpc>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
        <p:nvSpPr>
          <p:cNvPr id="59" name="文本占位符 48"/>
          <p:cNvSpPr>
            <a:spLocks noGrp="1"/>
          </p:cNvSpPr>
          <p:nvPr>
            <p:ph type="body" sz="quarter" idx="23" hasCustomPrompt="1"/>
          </p:nvPr>
        </p:nvSpPr>
        <p:spPr>
          <a:xfrm>
            <a:off x="6070766" y="4442580"/>
            <a:ext cx="2601913" cy="1544667"/>
          </a:xfrm>
          <a:prstGeom prst="rect">
            <a:avLst/>
          </a:prstGeom>
        </p:spPr>
        <p:txBody>
          <a:bodyPr vert="horz"/>
          <a:lstStyle>
            <a:lvl1pPr marL="0" indent="0" algn="just">
              <a:lnSpc>
                <a:spcPct val="130000"/>
              </a:lnSpc>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Tree>
    <p:extLst>
      <p:ext uri="{BB962C8B-B14F-4D97-AF65-F5344CB8AC3E}">
        <p14:creationId xmlns:p14="http://schemas.microsoft.com/office/powerpoint/2010/main" val="3023300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四大項">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1"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1"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cxnSp>
        <p:nvCxnSpPr>
          <p:cNvPr id="28" name="直线连接符 27"/>
          <p:cNvCxnSpPr/>
          <p:nvPr/>
        </p:nvCxnSpPr>
        <p:spPr>
          <a:xfrm flipH="1" flipV="1">
            <a:off x="2643310" y="3952584"/>
            <a:ext cx="681950" cy="685946"/>
          </a:xfrm>
          <a:prstGeom prst="line">
            <a:avLst/>
          </a:prstGeom>
          <a:ln w="19050" cmpd="sng">
            <a:solidFill>
              <a:schemeClr val="accent3"/>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直线连接符 28"/>
          <p:cNvCxnSpPr/>
          <p:nvPr/>
        </p:nvCxnSpPr>
        <p:spPr>
          <a:xfrm flipH="1">
            <a:off x="419211" y="3952584"/>
            <a:ext cx="2224100" cy="0"/>
          </a:xfrm>
          <a:prstGeom prst="line">
            <a:avLst/>
          </a:prstGeom>
          <a:ln w="19050" cmpd="sng">
            <a:solidFill>
              <a:schemeClr val="accent3"/>
            </a:solidFill>
            <a:prstDash val="dot"/>
          </a:ln>
          <a:effectLst/>
        </p:spPr>
        <p:style>
          <a:lnRef idx="2">
            <a:schemeClr val="accent1"/>
          </a:lnRef>
          <a:fillRef idx="0">
            <a:schemeClr val="accent1"/>
          </a:fillRef>
          <a:effectRef idx="1">
            <a:schemeClr val="accent1"/>
          </a:effectRef>
          <a:fontRef idx="minor">
            <a:schemeClr val="tx1"/>
          </a:fontRef>
        </p:style>
      </p:cxnSp>
      <p:sp>
        <p:nvSpPr>
          <p:cNvPr id="30" name="泪珠形 29"/>
          <p:cNvSpPr/>
          <p:nvPr/>
        </p:nvSpPr>
        <p:spPr>
          <a:xfrm rot="10800000">
            <a:off x="4500789" y="2160147"/>
            <a:ext cx="1801657" cy="1801656"/>
          </a:xfrm>
          <a:prstGeom prst="teardrop">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31" name="泪珠形 30"/>
          <p:cNvSpPr/>
          <p:nvPr/>
        </p:nvSpPr>
        <p:spPr>
          <a:xfrm>
            <a:off x="2644580" y="4010204"/>
            <a:ext cx="1801657" cy="1801656"/>
          </a:xfrm>
          <a:prstGeom prst="teardrop">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32" name="泪珠形 31"/>
          <p:cNvSpPr/>
          <p:nvPr/>
        </p:nvSpPr>
        <p:spPr>
          <a:xfrm rot="16200000">
            <a:off x="4500999" y="4020911"/>
            <a:ext cx="1801656" cy="1801657"/>
          </a:xfrm>
          <a:prstGeom prst="teardrop">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33" name="泪珠形 32"/>
          <p:cNvSpPr/>
          <p:nvPr/>
        </p:nvSpPr>
        <p:spPr>
          <a:xfrm rot="5400000">
            <a:off x="2643312" y="2158814"/>
            <a:ext cx="1801656" cy="1801657"/>
          </a:xfrm>
          <a:prstGeom prst="teardrop">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34" name="直线连接符 33"/>
          <p:cNvCxnSpPr/>
          <p:nvPr/>
        </p:nvCxnSpPr>
        <p:spPr>
          <a:xfrm>
            <a:off x="4849094" y="5057053"/>
            <a:ext cx="1024234"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5" name="直线连接符 34"/>
          <p:cNvCxnSpPr/>
          <p:nvPr/>
        </p:nvCxnSpPr>
        <p:spPr>
          <a:xfrm>
            <a:off x="4858231" y="3334964"/>
            <a:ext cx="1024234"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6" name="直线连接符 35"/>
          <p:cNvCxnSpPr/>
          <p:nvPr/>
        </p:nvCxnSpPr>
        <p:spPr>
          <a:xfrm>
            <a:off x="3025624" y="5057053"/>
            <a:ext cx="1229536"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7" name="直线连接符 36"/>
          <p:cNvCxnSpPr/>
          <p:nvPr/>
        </p:nvCxnSpPr>
        <p:spPr>
          <a:xfrm>
            <a:off x="3121399" y="3334964"/>
            <a:ext cx="882018"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p:nvCxnSpPr>
        <p:spPr>
          <a:xfrm flipH="1">
            <a:off x="2501990" y="3104052"/>
            <a:ext cx="619411" cy="685946"/>
          </a:xfrm>
          <a:prstGeom prst="line">
            <a:avLst/>
          </a:prstGeom>
          <a:ln w="19050" cmpd="sng">
            <a:solidFill>
              <a:srgbClr val="F79646"/>
            </a:solidFill>
            <a:prstDash val="dot"/>
          </a:ln>
          <a:effectLst/>
        </p:spPr>
        <p:style>
          <a:lnRef idx="2">
            <a:schemeClr val="accent1"/>
          </a:lnRef>
          <a:fillRef idx="0">
            <a:schemeClr val="accent1"/>
          </a:fillRef>
          <a:effectRef idx="1">
            <a:schemeClr val="accent1"/>
          </a:effectRef>
          <a:fontRef idx="minor">
            <a:schemeClr val="tx1"/>
          </a:fontRef>
        </p:style>
      </p:cxnSp>
      <p:cxnSp>
        <p:nvCxnSpPr>
          <p:cNvPr id="39" name="直线连接符 38"/>
          <p:cNvCxnSpPr/>
          <p:nvPr/>
        </p:nvCxnSpPr>
        <p:spPr>
          <a:xfrm flipH="1">
            <a:off x="419102" y="3789998"/>
            <a:ext cx="2082889" cy="0"/>
          </a:xfrm>
          <a:prstGeom prst="line">
            <a:avLst/>
          </a:prstGeom>
          <a:ln w="19050" cmpd="sng">
            <a:solidFill>
              <a:srgbClr val="F79646"/>
            </a:solidFill>
            <a:prstDash val="dot"/>
          </a:ln>
          <a:effectLst/>
        </p:spPr>
        <p:style>
          <a:lnRef idx="2">
            <a:schemeClr val="accent1"/>
          </a:lnRef>
          <a:fillRef idx="0">
            <a:schemeClr val="accent1"/>
          </a:fillRef>
          <a:effectRef idx="1">
            <a:schemeClr val="accent1"/>
          </a:effectRef>
          <a:fontRef idx="minor">
            <a:schemeClr val="tx1"/>
          </a:fontRef>
        </p:style>
      </p:cxnSp>
      <p:cxnSp>
        <p:nvCxnSpPr>
          <p:cNvPr id="40" name="直线连接符 39"/>
          <p:cNvCxnSpPr/>
          <p:nvPr/>
        </p:nvCxnSpPr>
        <p:spPr>
          <a:xfrm rot="10800000" flipH="1">
            <a:off x="6022803" y="3952584"/>
            <a:ext cx="619411" cy="685946"/>
          </a:xfrm>
          <a:prstGeom prst="line">
            <a:avLst/>
          </a:prstGeom>
          <a:ln w="19050"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1" name="直线连接符 40"/>
          <p:cNvCxnSpPr/>
          <p:nvPr/>
        </p:nvCxnSpPr>
        <p:spPr>
          <a:xfrm>
            <a:off x="6642213" y="3952584"/>
            <a:ext cx="2074875" cy="0"/>
          </a:xfrm>
          <a:prstGeom prst="line">
            <a:avLst/>
          </a:prstGeom>
          <a:ln w="19050"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2" name="直线连接符 41"/>
          <p:cNvCxnSpPr/>
          <p:nvPr/>
        </p:nvCxnSpPr>
        <p:spPr>
          <a:xfrm>
            <a:off x="5957509" y="3104052"/>
            <a:ext cx="681951" cy="685946"/>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cxnSp>
        <p:nvCxnSpPr>
          <p:cNvPr id="43" name="直线连接符 42"/>
          <p:cNvCxnSpPr/>
          <p:nvPr/>
        </p:nvCxnSpPr>
        <p:spPr>
          <a:xfrm>
            <a:off x="6639458" y="3789998"/>
            <a:ext cx="2077629" cy="0"/>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sp>
        <p:nvSpPr>
          <p:cNvPr id="57" name="文本占位符 56"/>
          <p:cNvSpPr>
            <a:spLocks noGrp="1"/>
          </p:cNvSpPr>
          <p:nvPr>
            <p:ph type="body" sz="quarter" idx="16" hasCustomPrompt="1"/>
          </p:nvPr>
        </p:nvSpPr>
        <p:spPr>
          <a:xfrm>
            <a:off x="419102" y="4099543"/>
            <a:ext cx="1979613" cy="1763713"/>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3"/>
              </a:buClr>
              <a:buSzTx/>
              <a:buFont typeface="Wingdings" charset="2"/>
              <a:buChar char="l"/>
              <a:tabLst/>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en-US" altLang="zh-TW" dirty="0"/>
          </a:p>
          <a:p>
            <a:pPr lvl="0"/>
            <a:endParaRPr kumimoji="1" lang="en-US" altLang="zh-TW" dirty="0"/>
          </a:p>
          <a:p>
            <a:pPr lvl="0"/>
            <a:endParaRPr kumimoji="1" lang="en-US" altLang="zh-TW" dirty="0"/>
          </a:p>
          <a:p>
            <a:pPr marL="342900" marR="0" lvl="0" indent="-342900" algn="l" defTabSz="457200" rtl="0" eaLnBrk="1" fontAlgn="auto" latinLnBrk="0" hangingPunct="1">
              <a:lnSpc>
                <a:spcPct val="100000"/>
              </a:lnSpc>
              <a:spcBef>
                <a:spcPct val="20000"/>
              </a:spcBef>
              <a:spcAft>
                <a:spcPts val="0"/>
              </a:spcAft>
              <a:buClr>
                <a:schemeClr val="accent3"/>
              </a:buClr>
              <a:buSzTx/>
              <a:buFont typeface="Wingdings" charset="2"/>
              <a:buChar char="l"/>
              <a:tabLst/>
              <a:defRPr/>
            </a:pPr>
            <a:endParaRPr kumimoji="1" lang="en-US" altLang="zh-TW" dirty="0"/>
          </a:p>
          <a:p>
            <a:pPr lvl="0"/>
            <a:endParaRPr kumimoji="1" lang="zh-TW" altLang="en-US" dirty="0"/>
          </a:p>
        </p:txBody>
      </p:sp>
      <p:sp>
        <p:nvSpPr>
          <p:cNvPr id="60" name="文本占位符 59"/>
          <p:cNvSpPr>
            <a:spLocks noGrp="1"/>
          </p:cNvSpPr>
          <p:nvPr>
            <p:ph type="body" sz="quarter" idx="17" hasCustomPrompt="1"/>
          </p:nvPr>
        </p:nvSpPr>
        <p:spPr>
          <a:xfrm>
            <a:off x="419101" y="1913314"/>
            <a:ext cx="1979613" cy="1763713"/>
          </a:xfrm>
          <a:prstGeom prst="rect">
            <a:avLst/>
          </a:prstGeom>
        </p:spPr>
        <p:txBody>
          <a:bodyPr vert="horz"/>
          <a:lstStyle>
            <a:lvl1pPr marL="342900" indent="-342900">
              <a:buClr>
                <a:schemeClr val="accent1"/>
              </a:buClr>
              <a:buFont typeface="Wingdings" charset="2"/>
              <a:buChar char="l"/>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zh-CN" altLang="en-US" dirty="0"/>
          </a:p>
        </p:txBody>
      </p:sp>
      <p:sp>
        <p:nvSpPr>
          <p:cNvPr id="63" name="文本占位符 62"/>
          <p:cNvSpPr>
            <a:spLocks noGrp="1"/>
          </p:cNvSpPr>
          <p:nvPr>
            <p:ph type="body" sz="quarter" idx="18" hasCustomPrompt="1"/>
          </p:nvPr>
        </p:nvSpPr>
        <p:spPr>
          <a:xfrm>
            <a:off x="6737474" y="1912938"/>
            <a:ext cx="1979613" cy="1763712"/>
          </a:xfrm>
          <a:prstGeom prst="rect">
            <a:avLst/>
          </a:prstGeom>
        </p:spPr>
        <p:txBody>
          <a:bodyPr vert="horz"/>
          <a:lstStyle>
            <a:lvl1pPr marL="342900" indent="-342900">
              <a:buClr>
                <a:schemeClr val="accent2"/>
              </a:buClr>
              <a:buFont typeface="Wingdings" charset="2"/>
              <a:buChar char="l"/>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zh-CN" altLang="en-US" dirty="0"/>
          </a:p>
        </p:txBody>
      </p:sp>
      <p:sp>
        <p:nvSpPr>
          <p:cNvPr id="65" name="文本占位符 64"/>
          <p:cNvSpPr>
            <a:spLocks noGrp="1"/>
          </p:cNvSpPr>
          <p:nvPr>
            <p:ph type="body" sz="quarter" idx="19" hasCustomPrompt="1"/>
          </p:nvPr>
        </p:nvSpPr>
        <p:spPr>
          <a:xfrm>
            <a:off x="6737351" y="4099544"/>
            <a:ext cx="1979613" cy="1763712"/>
          </a:xfrm>
          <a:prstGeom prst="rect">
            <a:avLst/>
          </a:prstGeom>
        </p:spPr>
        <p:txBody>
          <a:bodyPr vert="horz"/>
          <a:lstStyle>
            <a:lvl1pPr marL="342900" indent="-342900">
              <a:buClr>
                <a:schemeClr val="accent4"/>
              </a:buClr>
              <a:buFont typeface="Wingdings" charset="2"/>
              <a:buChar char="l"/>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可編輯文本可編輯文本可編輯文本。</a:t>
            </a:r>
            <a:endParaRPr kumimoji="1" lang="zh-CN" altLang="en-US" dirty="0"/>
          </a:p>
        </p:txBody>
      </p:sp>
      <p:sp>
        <p:nvSpPr>
          <p:cNvPr id="26" name="文本占位符 22"/>
          <p:cNvSpPr>
            <a:spLocks noGrp="1"/>
          </p:cNvSpPr>
          <p:nvPr>
            <p:ph type="body" sz="quarter" idx="11" hasCustomPrompt="1"/>
          </p:nvPr>
        </p:nvSpPr>
        <p:spPr>
          <a:xfrm>
            <a:off x="3025625" y="2891379"/>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7" name="文本占位符 22"/>
          <p:cNvSpPr>
            <a:spLocks noGrp="1"/>
          </p:cNvSpPr>
          <p:nvPr>
            <p:ph type="body" sz="quarter" idx="20" hasCustomPrompt="1"/>
          </p:nvPr>
        </p:nvSpPr>
        <p:spPr>
          <a:xfrm>
            <a:off x="3025625" y="4601337"/>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44" name="文本占位符 22"/>
          <p:cNvSpPr>
            <a:spLocks noGrp="1"/>
          </p:cNvSpPr>
          <p:nvPr>
            <p:ph type="body" sz="quarter" idx="21" hasCustomPrompt="1"/>
          </p:nvPr>
        </p:nvSpPr>
        <p:spPr>
          <a:xfrm>
            <a:off x="4763330" y="2891379"/>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45" name="文本占位符 22"/>
          <p:cNvSpPr>
            <a:spLocks noGrp="1"/>
          </p:cNvSpPr>
          <p:nvPr>
            <p:ph type="body" sz="quarter" idx="22" hasCustomPrompt="1"/>
          </p:nvPr>
        </p:nvSpPr>
        <p:spPr>
          <a:xfrm>
            <a:off x="4763330" y="4601337"/>
            <a:ext cx="1109999" cy="455716"/>
          </a:xfrm>
          <a:prstGeom prst="rect">
            <a:avLst/>
          </a:prstGeom>
        </p:spPr>
        <p:txBody>
          <a:bodyPr vert="horz"/>
          <a:lstStyle>
            <a:lvl1pPr marL="0" indent="0" algn="ctr">
              <a:buNone/>
              <a:defRPr sz="2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Tree>
    <p:extLst>
      <p:ext uri="{BB962C8B-B14F-4D97-AF65-F5344CB8AC3E}">
        <p14:creationId xmlns:p14="http://schemas.microsoft.com/office/powerpoint/2010/main" val="3705061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時間軸">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1"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4" name="直线连接符 3"/>
          <p:cNvCxnSpPr/>
          <p:nvPr/>
        </p:nvCxnSpPr>
        <p:spPr>
          <a:xfrm>
            <a:off x="765430" y="4071978"/>
            <a:ext cx="0" cy="1978879"/>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cxnSp>
        <p:nvCxnSpPr>
          <p:cNvPr id="7" name="直线连接符 6"/>
          <p:cNvCxnSpPr/>
          <p:nvPr/>
        </p:nvCxnSpPr>
        <p:spPr>
          <a:xfrm flipH="1">
            <a:off x="3531331" y="4071978"/>
            <a:ext cx="9525" cy="1978879"/>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8" name="等腰三角形 7"/>
          <p:cNvSpPr/>
          <p:nvPr/>
        </p:nvSpPr>
        <p:spPr>
          <a:xfrm rot="5400000">
            <a:off x="3486508" y="4357024"/>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cxnSp>
        <p:nvCxnSpPr>
          <p:cNvPr id="9" name="直线连接符 8"/>
          <p:cNvCxnSpPr/>
          <p:nvPr/>
        </p:nvCxnSpPr>
        <p:spPr>
          <a:xfrm>
            <a:off x="5345877" y="1555752"/>
            <a:ext cx="0" cy="2306633"/>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a:off x="750025" y="3862383"/>
            <a:ext cx="827966" cy="22837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1577992" y="3862383"/>
            <a:ext cx="1962864" cy="22837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3540855" y="3862383"/>
            <a:ext cx="1795551" cy="22837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26" name="等腰三角形 25"/>
          <p:cNvSpPr/>
          <p:nvPr/>
        </p:nvSpPr>
        <p:spPr>
          <a:xfrm rot="5400000">
            <a:off x="5291583" y="1310845"/>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29" name="等腰三角形 61"/>
          <p:cNvSpPr/>
          <p:nvPr/>
        </p:nvSpPr>
        <p:spPr>
          <a:xfrm rot="5400000">
            <a:off x="6915183" y="2283607"/>
            <a:ext cx="228377" cy="3385933"/>
          </a:xfrm>
          <a:custGeom>
            <a:avLst/>
            <a:gdLst/>
            <a:ahLst/>
            <a:cxnLst/>
            <a:rect l="l" t="t" r="r" b="b"/>
            <a:pathLst>
              <a:path w="228377" h="3548951">
                <a:moveTo>
                  <a:pt x="0" y="3548951"/>
                </a:moveTo>
                <a:lnTo>
                  <a:pt x="0" y="163018"/>
                </a:lnTo>
                <a:lnTo>
                  <a:pt x="4" y="163018"/>
                </a:lnTo>
                <a:lnTo>
                  <a:pt x="114191" y="0"/>
                </a:lnTo>
                <a:lnTo>
                  <a:pt x="228377" y="163018"/>
                </a:lnTo>
                <a:lnTo>
                  <a:pt x="228372" y="163018"/>
                </a:lnTo>
                <a:lnTo>
                  <a:pt x="228372" y="3548951"/>
                </a:lnTo>
                <a:close/>
              </a:path>
            </a:pathLst>
          </a:custGeom>
          <a:solidFill>
            <a:srgbClr val="31A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34" name="椭圆 33"/>
          <p:cNvSpPr/>
          <p:nvPr/>
        </p:nvSpPr>
        <p:spPr>
          <a:xfrm flipV="1">
            <a:off x="1110530" y="5267834"/>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35" name="椭圆 34"/>
          <p:cNvSpPr/>
          <p:nvPr/>
        </p:nvSpPr>
        <p:spPr>
          <a:xfrm flipV="1">
            <a:off x="1110530" y="5533214"/>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36" name="椭圆 35"/>
          <p:cNvSpPr/>
          <p:nvPr/>
        </p:nvSpPr>
        <p:spPr>
          <a:xfrm flipV="1">
            <a:off x="1110530" y="5785956"/>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39" name="椭圆 38"/>
          <p:cNvSpPr/>
          <p:nvPr/>
        </p:nvSpPr>
        <p:spPr>
          <a:xfrm flipV="1">
            <a:off x="2067093" y="2168233"/>
            <a:ext cx="101838" cy="10183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53" name="等腰三角形 52"/>
          <p:cNvSpPr/>
          <p:nvPr/>
        </p:nvSpPr>
        <p:spPr>
          <a:xfrm rot="5400000">
            <a:off x="705203" y="4357024"/>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cxnSp>
        <p:nvCxnSpPr>
          <p:cNvPr id="55" name="直线连接符 54"/>
          <p:cNvCxnSpPr/>
          <p:nvPr/>
        </p:nvCxnSpPr>
        <p:spPr>
          <a:xfrm>
            <a:off x="1576804" y="1555752"/>
            <a:ext cx="0" cy="2306633"/>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56" name="等腰三角形 55"/>
          <p:cNvSpPr/>
          <p:nvPr/>
        </p:nvSpPr>
        <p:spPr>
          <a:xfrm rot="5400000">
            <a:off x="1522510" y="1310845"/>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6" name="文本占位符 65"/>
          <p:cNvSpPr>
            <a:spLocks noGrp="1"/>
          </p:cNvSpPr>
          <p:nvPr>
            <p:ph type="body" sz="quarter" idx="16" hasCustomPrompt="1"/>
          </p:nvPr>
        </p:nvSpPr>
        <p:spPr>
          <a:xfrm>
            <a:off x="1758731" y="1237456"/>
            <a:ext cx="3052763"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7" name="文本占位符 65"/>
          <p:cNvSpPr>
            <a:spLocks noGrp="1"/>
          </p:cNvSpPr>
          <p:nvPr>
            <p:ph type="body" sz="quarter" idx="17" hasCustomPrompt="1"/>
          </p:nvPr>
        </p:nvSpPr>
        <p:spPr>
          <a:xfrm>
            <a:off x="5515701" y="1237456"/>
            <a:ext cx="3052763"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8" name="文本占位符 65"/>
          <p:cNvSpPr>
            <a:spLocks noGrp="1"/>
          </p:cNvSpPr>
          <p:nvPr>
            <p:ph type="body" sz="quarter" idx="18" hasCustomPrompt="1"/>
          </p:nvPr>
        </p:nvSpPr>
        <p:spPr>
          <a:xfrm>
            <a:off x="929321" y="4262847"/>
            <a:ext cx="2511231"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9" name="文本占位符 65"/>
          <p:cNvSpPr>
            <a:spLocks noGrp="1"/>
          </p:cNvSpPr>
          <p:nvPr>
            <p:ph type="body" sz="quarter" idx="19" hasCustomPrompt="1"/>
          </p:nvPr>
        </p:nvSpPr>
        <p:spPr>
          <a:xfrm>
            <a:off x="3710625" y="4262847"/>
            <a:ext cx="3206325"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5" name="文本占位符 74"/>
          <p:cNvSpPr>
            <a:spLocks noGrp="1"/>
          </p:cNvSpPr>
          <p:nvPr>
            <p:ph type="body" sz="quarter" idx="20" hasCustomPrompt="1"/>
          </p:nvPr>
        </p:nvSpPr>
        <p:spPr>
          <a:xfrm>
            <a:off x="1758951" y="1874094"/>
            <a:ext cx="3052763"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1" name="文本占位符 74"/>
          <p:cNvSpPr>
            <a:spLocks noGrp="1"/>
          </p:cNvSpPr>
          <p:nvPr>
            <p:ph type="body" sz="quarter" idx="24" hasCustomPrompt="1"/>
          </p:nvPr>
        </p:nvSpPr>
        <p:spPr>
          <a:xfrm>
            <a:off x="5515701" y="1874094"/>
            <a:ext cx="3052763"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2" name="文本占位符 74"/>
          <p:cNvSpPr>
            <a:spLocks noGrp="1"/>
          </p:cNvSpPr>
          <p:nvPr>
            <p:ph type="body" sz="quarter" idx="25" hasCustomPrompt="1"/>
          </p:nvPr>
        </p:nvSpPr>
        <p:spPr>
          <a:xfrm>
            <a:off x="3710626" y="4906270"/>
            <a:ext cx="3206325"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3" name="文本占位符 74"/>
          <p:cNvSpPr>
            <a:spLocks noGrp="1"/>
          </p:cNvSpPr>
          <p:nvPr>
            <p:ph type="body" sz="quarter" idx="26" hasCustomPrompt="1"/>
          </p:nvPr>
        </p:nvSpPr>
        <p:spPr>
          <a:xfrm>
            <a:off x="929321" y="4900314"/>
            <a:ext cx="2511231"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7" name="文本占位符 86"/>
          <p:cNvSpPr>
            <a:spLocks noGrp="1"/>
          </p:cNvSpPr>
          <p:nvPr>
            <p:ph type="body" sz="quarter" idx="27" hasCustomPrompt="1"/>
          </p:nvPr>
        </p:nvSpPr>
        <p:spPr>
          <a:xfrm>
            <a:off x="6268726" y="3236016"/>
            <a:ext cx="2311400" cy="564078"/>
          </a:xfrm>
          <a:prstGeom prst="rect">
            <a:avLst/>
          </a:prstGeom>
        </p:spPr>
        <p:txBody>
          <a:bodyPr vert="horz"/>
          <a:lstStyle>
            <a:lvl1pPr marL="0" indent="0">
              <a:buNone/>
              <a:defRPr sz="12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可編輯時間軸補充文字，可水平移動</a:t>
            </a:r>
            <a:endParaRPr kumimoji="1" lang="zh-CN" altLang="en-US" dirty="0"/>
          </a:p>
        </p:txBody>
      </p:sp>
      <p:sp>
        <p:nvSpPr>
          <p:cNvPr id="88" name="文本占位符 86"/>
          <p:cNvSpPr>
            <a:spLocks noGrp="1"/>
          </p:cNvSpPr>
          <p:nvPr>
            <p:ph type="body" sz="quarter" idx="28" hasCustomPrompt="1"/>
          </p:nvPr>
        </p:nvSpPr>
        <p:spPr>
          <a:xfrm>
            <a:off x="1760139" y="2995947"/>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103</a:t>
            </a:r>
            <a:endParaRPr kumimoji="1" lang="zh-CN" altLang="en-US" dirty="0"/>
          </a:p>
        </p:txBody>
      </p:sp>
      <p:sp>
        <p:nvSpPr>
          <p:cNvPr id="89" name="文本占位符 86"/>
          <p:cNvSpPr>
            <a:spLocks noGrp="1"/>
          </p:cNvSpPr>
          <p:nvPr>
            <p:ph type="body" sz="quarter" idx="29" hasCustomPrompt="1"/>
          </p:nvPr>
        </p:nvSpPr>
        <p:spPr>
          <a:xfrm>
            <a:off x="1760139" y="3459401"/>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04/24</a:t>
            </a:r>
            <a:endParaRPr kumimoji="1" lang="zh-CN" altLang="en-US" dirty="0"/>
          </a:p>
        </p:txBody>
      </p:sp>
      <p:sp>
        <p:nvSpPr>
          <p:cNvPr id="90" name="文本占位符 86"/>
          <p:cNvSpPr>
            <a:spLocks noGrp="1"/>
          </p:cNvSpPr>
          <p:nvPr>
            <p:ph type="body" sz="quarter" idx="30" hasCustomPrompt="1"/>
          </p:nvPr>
        </p:nvSpPr>
        <p:spPr>
          <a:xfrm>
            <a:off x="3540855" y="3459401"/>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10/16</a:t>
            </a:r>
            <a:endParaRPr kumimoji="1" lang="zh-CN" altLang="en-US" dirty="0"/>
          </a:p>
        </p:txBody>
      </p:sp>
      <p:sp>
        <p:nvSpPr>
          <p:cNvPr id="91" name="文本占位符 86"/>
          <p:cNvSpPr>
            <a:spLocks noGrp="1"/>
          </p:cNvSpPr>
          <p:nvPr>
            <p:ph type="body" sz="quarter" idx="31" hasCustomPrompt="1"/>
          </p:nvPr>
        </p:nvSpPr>
        <p:spPr>
          <a:xfrm>
            <a:off x="5515700" y="2995947"/>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104</a:t>
            </a:r>
            <a:endParaRPr kumimoji="1" lang="zh-CN" altLang="en-US" dirty="0"/>
          </a:p>
        </p:txBody>
      </p:sp>
      <p:sp>
        <p:nvSpPr>
          <p:cNvPr id="92" name="文本占位符 86"/>
          <p:cNvSpPr>
            <a:spLocks noGrp="1"/>
          </p:cNvSpPr>
          <p:nvPr>
            <p:ph type="body" sz="quarter" idx="32" hasCustomPrompt="1"/>
          </p:nvPr>
        </p:nvSpPr>
        <p:spPr>
          <a:xfrm>
            <a:off x="5515700" y="3459401"/>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06/18</a:t>
            </a:r>
            <a:endParaRPr kumimoji="1" lang="zh-CN" altLang="en-US" dirty="0"/>
          </a:p>
        </p:txBody>
      </p:sp>
      <p:sp>
        <p:nvSpPr>
          <p:cNvPr id="93" name="文本占位符 86"/>
          <p:cNvSpPr>
            <a:spLocks noGrp="1"/>
          </p:cNvSpPr>
          <p:nvPr>
            <p:ph type="body" sz="quarter" idx="33" hasCustomPrompt="1"/>
          </p:nvPr>
        </p:nvSpPr>
        <p:spPr>
          <a:xfrm>
            <a:off x="765430" y="2995947"/>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94" name="文本占位符 86"/>
          <p:cNvSpPr>
            <a:spLocks noGrp="1"/>
          </p:cNvSpPr>
          <p:nvPr>
            <p:ph type="body" sz="quarter" idx="34" hasCustomPrompt="1"/>
          </p:nvPr>
        </p:nvSpPr>
        <p:spPr>
          <a:xfrm>
            <a:off x="765430" y="3459401"/>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100" name="竖排文本占位符 99"/>
          <p:cNvSpPr>
            <a:spLocks noGrp="1"/>
          </p:cNvSpPr>
          <p:nvPr>
            <p:ph type="body" orient="vert" sz="quarter" idx="35" hasCustomPrompt="1"/>
          </p:nvPr>
        </p:nvSpPr>
        <p:spPr>
          <a:xfrm>
            <a:off x="271464" y="2847996"/>
            <a:ext cx="382587" cy="965654"/>
          </a:xfrm>
          <a:prstGeom prst="rect">
            <a:avLst/>
          </a:prstGeom>
        </p:spPr>
        <p:txBody>
          <a:bodyPr vert="eaVert" anchor="ctr" anchorCtr="1"/>
          <a:lstStyle>
            <a:lvl1pPr marL="0" indent="0">
              <a:buNone/>
              <a:defRPr sz="1600" b="0" i="0">
                <a:solidFill>
                  <a:srgbClr val="F1772B"/>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kumimoji="1" lang="zh-TW" altLang="en-US" dirty="0"/>
              <a:t>公告日期</a:t>
            </a:r>
            <a:endParaRPr kumimoji="1" lang="zh-CN" altLang="en-US" dirty="0"/>
          </a:p>
        </p:txBody>
      </p:sp>
    </p:spTree>
    <p:extLst>
      <p:ext uri="{BB962C8B-B14F-4D97-AF65-F5344CB8AC3E}">
        <p14:creationId xmlns:p14="http://schemas.microsoft.com/office/powerpoint/2010/main" val="37842769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時間軸2">
    <p:bg>
      <p:bgPr>
        <a:blipFill rotWithShape="1">
          <a:blip r:embed="rId2" cstate="print"/>
          <a:stretch>
            <a:fillRect/>
          </a:stretch>
        </a:blipFill>
        <a:effectLst/>
      </p:bgPr>
    </p:bg>
    <p:spTree>
      <p:nvGrpSpPr>
        <p:cNvPr id="1" name=""/>
        <p:cNvGrpSpPr/>
        <p:nvPr/>
      </p:nvGrpSpPr>
      <p:grpSpPr>
        <a:xfrm>
          <a:off x="0" y="0"/>
          <a:ext cx="0" cy="0"/>
          <a:chOff x="0" y="0"/>
          <a:chExt cx="0" cy="0"/>
        </a:xfrm>
      </p:grpSpPr>
      <p:cxnSp>
        <p:nvCxnSpPr>
          <p:cNvPr id="41" name="直线连接符 40"/>
          <p:cNvCxnSpPr/>
          <p:nvPr/>
        </p:nvCxnSpPr>
        <p:spPr>
          <a:xfrm flipH="1" flipV="1">
            <a:off x="579496" y="1534071"/>
            <a:ext cx="3926722" cy="17404"/>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6" name="标题 5"/>
          <p:cNvSpPr>
            <a:spLocks noGrp="1"/>
          </p:cNvSpPr>
          <p:nvPr>
            <p:ph type="title" hasCustomPrompt="1"/>
          </p:nvPr>
        </p:nvSpPr>
        <p:spPr>
          <a:xfrm>
            <a:off x="419211"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9" name="直线连接符 8"/>
          <p:cNvCxnSpPr/>
          <p:nvPr/>
        </p:nvCxnSpPr>
        <p:spPr>
          <a:xfrm flipH="1" flipV="1">
            <a:off x="4546583" y="2008853"/>
            <a:ext cx="3969486" cy="50472"/>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rot="5400000">
            <a:off x="4395959" y="1653036"/>
            <a:ext cx="448895" cy="22837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2" name="矩形 11"/>
          <p:cNvSpPr/>
          <p:nvPr/>
        </p:nvSpPr>
        <p:spPr>
          <a:xfrm rot="5400000">
            <a:off x="4117076" y="2380817"/>
            <a:ext cx="1006661" cy="228371"/>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3" name="矩形 12"/>
          <p:cNvSpPr/>
          <p:nvPr/>
        </p:nvSpPr>
        <p:spPr>
          <a:xfrm rot="5400000">
            <a:off x="4116453" y="3388099"/>
            <a:ext cx="1007907" cy="228371"/>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29" name="等腰三角形 61"/>
          <p:cNvSpPr/>
          <p:nvPr/>
        </p:nvSpPr>
        <p:spPr>
          <a:xfrm rot="10800000">
            <a:off x="4506219" y="4006236"/>
            <a:ext cx="228373" cy="2209452"/>
          </a:xfrm>
          <a:custGeom>
            <a:avLst/>
            <a:gdLst/>
            <a:ahLst/>
            <a:cxnLst/>
            <a:rect l="l" t="t" r="r" b="b"/>
            <a:pathLst>
              <a:path w="228377" h="3548951">
                <a:moveTo>
                  <a:pt x="0" y="3548951"/>
                </a:moveTo>
                <a:lnTo>
                  <a:pt x="0" y="163018"/>
                </a:lnTo>
                <a:lnTo>
                  <a:pt x="4" y="163018"/>
                </a:lnTo>
                <a:lnTo>
                  <a:pt x="114191" y="0"/>
                </a:lnTo>
                <a:lnTo>
                  <a:pt x="228377" y="163018"/>
                </a:lnTo>
                <a:lnTo>
                  <a:pt x="228372" y="163018"/>
                </a:lnTo>
                <a:lnTo>
                  <a:pt x="228372" y="3548951"/>
                </a:lnTo>
                <a:close/>
              </a:path>
            </a:pathLst>
          </a:custGeom>
          <a:solidFill>
            <a:srgbClr val="31A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36" name="椭圆 35"/>
          <p:cNvSpPr/>
          <p:nvPr/>
        </p:nvSpPr>
        <p:spPr>
          <a:xfrm flipV="1">
            <a:off x="1110530" y="5785956"/>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56" name="等腰三角形 55"/>
          <p:cNvSpPr/>
          <p:nvPr/>
        </p:nvSpPr>
        <p:spPr>
          <a:xfrm rot="16200000">
            <a:off x="4134179" y="1720457"/>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7" name="文本占位符 65"/>
          <p:cNvSpPr>
            <a:spLocks noGrp="1"/>
          </p:cNvSpPr>
          <p:nvPr>
            <p:ph type="body" sz="quarter" idx="17" hasCustomPrompt="1"/>
          </p:nvPr>
        </p:nvSpPr>
        <p:spPr>
          <a:xfrm>
            <a:off x="579496" y="1959850"/>
            <a:ext cx="3601535" cy="314232"/>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5" name="文本占位符 74"/>
          <p:cNvSpPr>
            <a:spLocks noGrp="1"/>
          </p:cNvSpPr>
          <p:nvPr>
            <p:ph type="body" sz="quarter" idx="20" hasCustomPrompt="1"/>
          </p:nvPr>
        </p:nvSpPr>
        <p:spPr>
          <a:xfrm>
            <a:off x="579497" y="2274083"/>
            <a:ext cx="3601536" cy="610900"/>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94" name="文本占位符 86"/>
          <p:cNvSpPr>
            <a:spLocks noGrp="1"/>
          </p:cNvSpPr>
          <p:nvPr>
            <p:ph type="body" sz="quarter" idx="34" hasCustomPrompt="1"/>
          </p:nvPr>
        </p:nvSpPr>
        <p:spPr>
          <a:xfrm>
            <a:off x="3428007" y="1609460"/>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cxnSp>
        <p:nvCxnSpPr>
          <p:cNvPr id="37" name="直线连接符 36"/>
          <p:cNvCxnSpPr/>
          <p:nvPr/>
        </p:nvCxnSpPr>
        <p:spPr>
          <a:xfrm flipH="1">
            <a:off x="579497" y="2998328"/>
            <a:ext cx="3967085" cy="0"/>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p:nvCxnSpPr>
        <p:spPr>
          <a:xfrm flipH="1" flipV="1">
            <a:off x="4734592" y="4006236"/>
            <a:ext cx="3781476" cy="17404"/>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4" name="文本占位符 13"/>
          <p:cNvSpPr>
            <a:spLocks noGrp="1"/>
          </p:cNvSpPr>
          <p:nvPr>
            <p:ph type="body" sz="quarter" idx="35" hasCustomPrompt="1"/>
          </p:nvPr>
        </p:nvSpPr>
        <p:spPr>
          <a:xfrm>
            <a:off x="4057912" y="1067404"/>
            <a:ext cx="1011373" cy="361533"/>
          </a:xfrm>
          <a:prstGeom prst="rect">
            <a:avLst/>
          </a:prstGeom>
        </p:spPr>
        <p:txBody>
          <a:bodyPr vert="horz"/>
          <a:lstStyle>
            <a:lvl1pPr marL="0" indent="0">
              <a:buNone/>
              <a:defRPr sz="1600">
                <a:solidFill>
                  <a:schemeClr val="accent1"/>
                </a:solidFill>
                <a:latin typeface="微軟正黑體"/>
                <a:ea typeface="微軟正黑體"/>
                <a:cs typeface="微軟正黑體"/>
              </a:defRPr>
            </a:lvl1pPr>
          </a:lstStyle>
          <a:p>
            <a:pPr lvl="0"/>
            <a:r>
              <a:rPr kumimoji="1" lang="zh-TW" altLang="en-US" dirty="0"/>
              <a:t>公告日期</a:t>
            </a:r>
            <a:endParaRPr kumimoji="1" lang="zh-CN" altLang="en-US" dirty="0"/>
          </a:p>
        </p:txBody>
      </p:sp>
      <p:sp>
        <p:nvSpPr>
          <p:cNvPr id="44" name="文本占位符 86"/>
          <p:cNvSpPr>
            <a:spLocks noGrp="1"/>
          </p:cNvSpPr>
          <p:nvPr>
            <p:ph type="body" sz="quarter" idx="36" hasCustomPrompt="1"/>
          </p:nvPr>
        </p:nvSpPr>
        <p:spPr>
          <a:xfrm>
            <a:off x="2708830" y="1609460"/>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49" name="文本占位符 65"/>
          <p:cNvSpPr>
            <a:spLocks noGrp="1"/>
          </p:cNvSpPr>
          <p:nvPr>
            <p:ph type="body" sz="quarter" idx="37" hasCustomPrompt="1"/>
          </p:nvPr>
        </p:nvSpPr>
        <p:spPr>
          <a:xfrm>
            <a:off x="5141477" y="2506156"/>
            <a:ext cx="3374590"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50" name="文本占位符 74"/>
          <p:cNvSpPr>
            <a:spLocks noGrp="1"/>
          </p:cNvSpPr>
          <p:nvPr>
            <p:ph type="body" sz="quarter" idx="38" hasCustomPrompt="1"/>
          </p:nvPr>
        </p:nvSpPr>
        <p:spPr>
          <a:xfrm>
            <a:off x="5141477" y="2824452"/>
            <a:ext cx="3374591" cy="969205"/>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51" name="文本占位符 86"/>
          <p:cNvSpPr>
            <a:spLocks noGrp="1"/>
          </p:cNvSpPr>
          <p:nvPr>
            <p:ph type="body" sz="quarter" idx="39" hasCustomPrompt="1"/>
          </p:nvPr>
        </p:nvSpPr>
        <p:spPr>
          <a:xfrm>
            <a:off x="5860654" y="2171027"/>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52" name="文本占位符 86"/>
          <p:cNvSpPr>
            <a:spLocks noGrp="1"/>
          </p:cNvSpPr>
          <p:nvPr>
            <p:ph type="body" sz="quarter" idx="40" hasCustomPrompt="1"/>
          </p:nvPr>
        </p:nvSpPr>
        <p:spPr>
          <a:xfrm>
            <a:off x="5141477" y="2171027"/>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54" name="等腰三角形 53"/>
          <p:cNvSpPr/>
          <p:nvPr/>
        </p:nvSpPr>
        <p:spPr>
          <a:xfrm rot="5400000">
            <a:off x="4757229" y="2253296"/>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0" name="文本占位符 86"/>
          <p:cNvSpPr>
            <a:spLocks noGrp="1"/>
          </p:cNvSpPr>
          <p:nvPr>
            <p:ph type="body" sz="quarter" idx="43" hasCustomPrompt="1"/>
          </p:nvPr>
        </p:nvSpPr>
        <p:spPr>
          <a:xfrm>
            <a:off x="3428008" y="3126728"/>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61" name="文本占位符 86"/>
          <p:cNvSpPr>
            <a:spLocks noGrp="1"/>
          </p:cNvSpPr>
          <p:nvPr>
            <p:ph type="body" sz="quarter" idx="44" hasCustomPrompt="1"/>
          </p:nvPr>
        </p:nvSpPr>
        <p:spPr>
          <a:xfrm>
            <a:off x="2708831" y="3126728"/>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62" name="等腰三角形 61"/>
          <p:cNvSpPr/>
          <p:nvPr/>
        </p:nvSpPr>
        <p:spPr>
          <a:xfrm rot="16200000">
            <a:off x="4134179" y="3222464"/>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3" name="等腰三角形 62"/>
          <p:cNvSpPr/>
          <p:nvPr/>
        </p:nvSpPr>
        <p:spPr>
          <a:xfrm rot="5400000">
            <a:off x="4757229" y="4238264"/>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4" name="文本占位符 65"/>
          <p:cNvSpPr>
            <a:spLocks noGrp="1"/>
          </p:cNvSpPr>
          <p:nvPr>
            <p:ph type="body" sz="quarter" idx="45" hasCustomPrompt="1"/>
          </p:nvPr>
        </p:nvSpPr>
        <p:spPr>
          <a:xfrm>
            <a:off x="5141479" y="4643495"/>
            <a:ext cx="3374589"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5" name="文本占位符 74"/>
          <p:cNvSpPr>
            <a:spLocks noGrp="1"/>
          </p:cNvSpPr>
          <p:nvPr>
            <p:ph type="body" sz="quarter" idx="46" hasCustomPrompt="1"/>
          </p:nvPr>
        </p:nvSpPr>
        <p:spPr>
          <a:xfrm>
            <a:off x="5141478" y="4976460"/>
            <a:ext cx="3374590" cy="797133"/>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70" name="文本占位符 86"/>
          <p:cNvSpPr>
            <a:spLocks noGrp="1"/>
          </p:cNvSpPr>
          <p:nvPr>
            <p:ph type="body" sz="quarter" idx="47" hasCustomPrompt="1"/>
          </p:nvPr>
        </p:nvSpPr>
        <p:spPr>
          <a:xfrm>
            <a:off x="5860655" y="4150961"/>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71" name="文本占位符 86"/>
          <p:cNvSpPr>
            <a:spLocks noGrp="1"/>
          </p:cNvSpPr>
          <p:nvPr>
            <p:ph type="body" sz="quarter" idx="48" hasCustomPrompt="1"/>
          </p:nvPr>
        </p:nvSpPr>
        <p:spPr>
          <a:xfrm>
            <a:off x="5141478" y="4150961"/>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72" name="文本占位符 65"/>
          <p:cNvSpPr>
            <a:spLocks noGrp="1"/>
          </p:cNvSpPr>
          <p:nvPr>
            <p:ph type="body" sz="quarter" idx="49" hasCustomPrompt="1"/>
          </p:nvPr>
        </p:nvSpPr>
        <p:spPr>
          <a:xfrm>
            <a:off x="579495" y="3475361"/>
            <a:ext cx="3601535"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3" name="文本占位符 74"/>
          <p:cNvSpPr>
            <a:spLocks noGrp="1"/>
          </p:cNvSpPr>
          <p:nvPr>
            <p:ph type="body" sz="quarter" idx="50" hasCustomPrompt="1"/>
          </p:nvPr>
        </p:nvSpPr>
        <p:spPr>
          <a:xfrm>
            <a:off x="579496" y="3793657"/>
            <a:ext cx="3601535" cy="849839"/>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74" name="文本占位符 86"/>
          <p:cNvSpPr>
            <a:spLocks noGrp="1"/>
          </p:cNvSpPr>
          <p:nvPr>
            <p:ph type="body" sz="quarter" idx="27" hasCustomPrompt="1"/>
          </p:nvPr>
        </p:nvSpPr>
        <p:spPr>
          <a:xfrm>
            <a:off x="579497" y="4834987"/>
            <a:ext cx="3601535" cy="938604"/>
          </a:xfrm>
          <a:prstGeom prst="rect">
            <a:avLst/>
          </a:prstGeom>
        </p:spPr>
        <p:txBody>
          <a:bodyPr vert="horz"/>
          <a:lstStyle>
            <a:lvl1pPr marL="0" indent="0">
              <a:buNone/>
              <a:defRPr sz="12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可編輯時間軸補充文字，可水平移動</a:t>
            </a:r>
            <a:endParaRPr kumimoji="1" lang="zh-CN" altLang="en-US" dirty="0"/>
          </a:p>
        </p:txBody>
      </p:sp>
    </p:spTree>
    <p:extLst>
      <p:ext uri="{BB962C8B-B14F-4D97-AF65-F5344CB8AC3E}">
        <p14:creationId xmlns:p14="http://schemas.microsoft.com/office/powerpoint/2010/main" val="2644963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項目列表">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1"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1" name="五边形 20"/>
          <p:cNvSpPr/>
          <p:nvPr/>
        </p:nvSpPr>
        <p:spPr>
          <a:xfrm>
            <a:off x="419211" y="1280826"/>
            <a:ext cx="2472520" cy="1406895"/>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22" name="文本占位符 14"/>
          <p:cNvSpPr>
            <a:spLocks noGrp="1"/>
          </p:cNvSpPr>
          <p:nvPr>
            <p:ph type="body" sz="quarter" idx="11" hasCustomPrompt="1"/>
          </p:nvPr>
        </p:nvSpPr>
        <p:spPr>
          <a:xfrm>
            <a:off x="526955" y="1397266"/>
            <a:ext cx="1675443" cy="1190296"/>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4" name="单圆角矩形 23"/>
          <p:cNvSpPr/>
          <p:nvPr/>
        </p:nvSpPr>
        <p:spPr>
          <a:xfrm>
            <a:off x="2601564" y="1280826"/>
            <a:ext cx="6115523" cy="1406895"/>
          </a:xfrm>
          <a:prstGeom prst="round1Rect">
            <a:avLst/>
          </a:prstGeom>
          <a:noFill/>
          <a:ln w="19050" cmpd="sng">
            <a:solidFill>
              <a:schemeClr val="accent2"/>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43" name="五边形 42"/>
          <p:cNvSpPr/>
          <p:nvPr/>
        </p:nvSpPr>
        <p:spPr>
          <a:xfrm>
            <a:off x="419211" y="2858937"/>
            <a:ext cx="2472520" cy="140689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44" name="文本占位符 14"/>
          <p:cNvSpPr>
            <a:spLocks noGrp="1"/>
          </p:cNvSpPr>
          <p:nvPr>
            <p:ph type="body" sz="quarter" idx="12" hasCustomPrompt="1"/>
          </p:nvPr>
        </p:nvSpPr>
        <p:spPr>
          <a:xfrm>
            <a:off x="526955" y="2975376"/>
            <a:ext cx="1675443" cy="1190296"/>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5" name="单圆角矩形 44"/>
          <p:cNvSpPr/>
          <p:nvPr/>
        </p:nvSpPr>
        <p:spPr>
          <a:xfrm>
            <a:off x="2601564" y="2858937"/>
            <a:ext cx="6115523" cy="1406895"/>
          </a:xfrm>
          <a:prstGeom prst="round1Rect">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46" name="五边形 45"/>
          <p:cNvSpPr/>
          <p:nvPr/>
        </p:nvSpPr>
        <p:spPr>
          <a:xfrm>
            <a:off x="419211" y="4424719"/>
            <a:ext cx="2472520" cy="1406895"/>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47" name="文本占位符 14"/>
          <p:cNvSpPr>
            <a:spLocks noGrp="1"/>
          </p:cNvSpPr>
          <p:nvPr>
            <p:ph type="body" sz="quarter" idx="13" hasCustomPrompt="1"/>
          </p:nvPr>
        </p:nvSpPr>
        <p:spPr>
          <a:xfrm>
            <a:off x="526955" y="4541158"/>
            <a:ext cx="1675443" cy="1190296"/>
          </a:xfrm>
          <a:prstGeom prst="rect">
            <a:avLst/>
          </a:prstGeom>
        </p:spPr>
        <p:txBody>
          <a:bodyPr vert="horz" anchor="ctr" anchorCtr="0"/>
          <a:lstStyle>
            <a:lvl1pPr marL="0" indent="0" algn="ctr">
              <a:lnSpc>
                <a:spcPct val="100000"/>
              </a:lnSpc>
              <a:buNone/>
              <a:defRPr sz="20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8" name="单圆角矩形 47"/>
          <p:cNvSpPr/>
          <p:nvPr/>
        </p:nvSpPr>
        <p:spPr>
          <a:xfrm>
            <a:off x="2601564" y="4424719"/>
            <a:ext cx="6115523" cy="1406895"/>
          </a:xfrm>
          <a:prstGeom prst="round1Rect">
            <a:avLst/>
          </a:prstGeom>
          <a:noFill/>
          <a:ln w="19050" cmpd="sng">
            <a:solidFill>
              <a:schemeClr val="accent4"/>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50" name="文本占位符 49"/>
          <p:cNvSpPr>
            <a:spLocks noGrp="1"/>
          </p:cNvSpPr>
          <p:nvPr>
            <p:ph type="body" sz="quarter" idx="14" hasCustomPrompt="1"/>
          </p:nvPr>
        </p:nvSpPr>
        <p:spPr>
          <a:xfrm>
            <a:off x="2892425" y="1439541"/>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2"/>
              </a:buClr>
              <a:buSzTx/>
              <a:buFont typeface="Wingdings" charset="2"/>
              <a:buChar char="l"/>
              <a:tabLst/>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zh-TW" altLang="en-US" dirty="0"/>
          </a:p>
        </p:txBody>
      </p:sp>
      <p:sp>
        <p:nvSpPr>
          <p:cNvPr id="51" name="文本占位符 49"/>
          <p:cNvSpPr>
            <a:spLocks noGrp="1"/>
          </p:cNvSpPr>
          <p:nvPr>
            <p:ph type="body" sz="quarter" idx="15" hasCustomPrompt="1"/>
          </p:nvPr>
        </p:nvSpPr>
        <p:spPr>
          <a:xfrm>
            <a:off x="2892425" y="2999707"/>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p:txBody>
      </p:sp>
      <p:sp>
        <p:nvSpPr>
          <p:cNvPr id="52" name="文本占位符 49"/>
          <p:cNvSpPr>
            <a:spLocks noGrp="1"/>
          </p:cNvSpPr>
          <p:nvPr>
            <p:ph type="body" sz="quarter" idx="16" hasCustomPrompt="1"/>
          </p:nvPr>
        </p:nvSpPr>
        <p:spPr>
          <a:xfrm>
            <a:off x="2892425" y="4581908"/>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4"/>
              </a:buClr>
              <a:buSzTx/>
              <a:buFont typeface="Wingdings" charset="2"/>
              <a:buChar char="l"/>
              <a:tabLst/>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a:p>
            <a:pPr lvl="0"/>
            <a:endParaRPr kumimoji="1" lang="en-US" altLang="zh-TW" dirty="0"/>
          </a:p>
        </p:txBody>
      </p:sp>
    </p:spTree>
    <p:extLst>
      <p:ext uri="{BB962C8B-B14F-4D97-AF65-F5344CB8AC3E}">
        <p14:creationId xmlns:p14="http://schemas.microsoft.com/office/powerpoint/2010/main" val="214801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三大項">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2"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grpSp>
        <p:nvGrpSpPr>
          <p:cNvPr id="4" name="组 3"/>
          <p:cNvGrpSpPr/>
          <p:nvPr userDrawn="1"/>
        </p:nvGrpSpPr>
        <p:grpSpPr>
          <a:xfrm>
            <a:off x="858900" y="1998077"/>
            <a:ext cx="1784224" cy="1951196"/>
            <a:chOff x="924367" y="2129240"/>
            <a:chExt cx="2034682" cy="2225092"/>
          </a:xfrm>
        </p:grpSpPr>
        <p:sp>
          <p:nvSpPr>
            <p:cNvPr id="5"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7" name="椭圆 6"/>
            <p:cNvSpPr/>
            <p:nvPr/>
          </p:nvSpPr>
          <p:spPr>
            <a:xfrm>
              <a:off x="989681" y="2191397"/>
              <a:ext cx="1904698" cy="1904698"/>
            </a:xfrm>
            <a:prstGeom prst="ellipse">
              <a:avLst/>
            </a:prstGeom>
            <a:no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grpSp>
      <p:grpSp>
        <p:nvGrpSpPr>
          <p:cNvPr id="11" name="组 10"/>
          <p:cNvGrpSpPr/>
          <p:nvPr userDrawn="1"/>
        </p:nvGrpSpPr>
        <p:grpSpPr>
          <a:xfrm>
            <a:off x="6402646" y="1998077"/>
            <a:ext cx="1784224" cy="1951196"/>
            <a:chOff x="924367" y="2129240"/>
            <a:chExt cx="2034682" cy="2225092"/>
          </a:xfrm>
          <a:solidFill>
            <a:schemeClr val="accent4"/>
          </a:solidFill>
        </p:grpSpPr>
        <p:sp>
          <p:nvSpPr>
            <p:cNvPr id="12"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13" name="椭圆 12"/>
            <p:cNvSpPr/>
            <p:nvPr/>
          </p:nvSpPr>
          <p:spPr>
            <a:xfrm>
              <a:off x="989681" y="2191397"/>
              <a:ext cx="1904698" cy="1904698"/>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grpSp>
      <p:grpSp>
        <p:nvGrpSpPr>
          <p:cNvPr id="18" name="组 17"/>
          <p:cNvGrpSpPr/>
          <p:nvPr userDrawn="1"/>
        </p:nvGrpSpPr>
        <p:grpSpPr>
          <a:xfrm>
            <a:off x="3628433" y="1998077"/>
            <a:ext cx="1784224" cy="1951196"/>
            <a:chOff x="924367" y="2129240"/>
            <a:chExt cx="2034682" cy="2225092"/>
          </a:xfrm>
          <a:solidFill>
            <a:schemeClr val="accent2"/>
          </a:solidFill>
        </p:grpSpPr>
        <p:sp>
          <p:nvSpPr>
            <p:cNvPr id="19"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20" name="椭圆 19"/>
            <p:cNvSpPr/>
            <p:nvPr/>
          </p:nvSpPr>
          <p:spPr>
            <a:xfrm>
              <a:off x="989681" y="2191397"/>
              <a:ext cx="1904698" cy="1904698"/>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grpSp>
      <p:sp>
        <p:nvSpPr>
          <p:cNvPr id="23" name="文本占位符 22"/>
          <p:cNvSpPr>
            <a:spLocks noGrp="1"/>
          </p:cNvSpPr>
          <p:nvPr>
            <p:ph type="body" sz="quarter" idx="11" hasCustomPrompt="1"/>
          </p:nvPr>
        </p:nvSpPr>
        <p:spPr>
          <a:xfrm>
            <a:off x="1207980" y="2643618"/>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5" name="文本占位符 22"/>
          <p:cNvSpPr>
            <a:spLocks noGrp="1"/>
          </p:cNvSpPr>
          <p:nvPr>
            <p:ph type="body" sz="quarter" idx="12" hasCustomPrompt="1"/>
          </p:nvPr>
        </p:nvSpPr>
        <p:spPr>
          <a:xfrm>
            <a:off x="3956906" y="2643618"/>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9" name="文本占位符 22"/>
          <p:cNvSpPr>
            <a:spLocks noGrp="1"/>
          </p:cNvSpPr>
          <p:nvPr>
            <p:ph type="body" sz="quarter" idx="13" hasCustomPrompt="1"/>
          </p:nvPr>
        </p:nvSpPr>
        <p:spPr>
          <a:xfrm>
            <a:off x="6731680" y="2643618"/>
            <a:ext cx="1109999" cy="455716"/>
          </a:xfrm>
          <a:prstGeom prst="rect">
            <a:avLst/>
          </a:prstGeom>
        </p:spPr>
        <p:txBody>
          <a:bodyPr vert="horz"/>
          <a:lstStyle>
            <a:lvl1pPr marL="0" indent="0" algn="ctr">
              <a:buNone/>
              <a:defRPr sz="2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35" name="文本占位符 34"/>
          <p:cNvSpPr>
            <a:spLocks noGrp="1"/>
          </p:cNvSpPr>
          <p:nvPr>
            <p:ph type="body" sz="quarter" idx="14" hasCustomPrompt="1"/>
          </p:nvPr>
        </p:nvSpPr>
        <p:spPr>
          <a:xfrm>
            <a:off x="517526" y="4065746"/>
            <a:ext cx="2601913" cy="431981"/>
          </a:xfrm>
          <a:prstGeom prst="rect">
            <a:avLst/>
          </a:prstGeom>
        </p:spPr>
        <p:txBody>
          <a:bodyPr vert="horz"/>
          <a:lstStyle>
            <a:lvl1pPr marL="0" indent="0" algn="ctr">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36" name="文本占位符 34"/>
          <p:cNvSpPr>
            <a:spLocks noGrp="1"/>
          </p:cNvSpPr>
          <p:nvPr>
            <p:ph type="body" sz="quarter" idx="15" hasCustomPrompt="1"/>
          </p:nvPr>
        </p:nvSpPr>
        <p:spPr>
          <a:xfrm>
            <a:off x="3298657" y="4065746"/>
            <a:ext cx="2601913" cy="431981"/>
          </a:xfrm>
          <a:prstGeom prst="rect">
            <a:avLst/>
          </a:prstGeom>
        </p:spPr>
        <p:txBody>
          <a:bodyPr vert="horz"/>
          <a:lstStyle>
            <a:lvl1pPr marL="0" indent="0" algn="ctr">
              <a:buNone/>
              <a:defRPr sz="18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37" name="文本占位符 34"/>
          <p:cNvSpPr>
            <a:spLocks noGrp="1"/>
          </p:cNvSpPr>
          <p:nvPr>
            <p:ph type="body" sz="quarter" idx="16" hasCustomPrompt="1"/>
          </p:nvPr>
        </p:nvSpPr>
        <p:spPr>
          <a:xfrm>
            <a:off x="6070767" y="4065746"/>
            <a:ext cx="2601913" cy="431981"/>
          </a:xfrm>
          <a:prstGeom prst="rect">
            <a:avLst/>
          </a:prstGeom>
        </p:spPr>
        <p:txBody>
          <a:bodyPr vert="horz"/>
          <a:lstStyle>
            <a:lvl1pPr marL="0" indent="0" algn="ctr">
              <a:buNone/>
              <a:defRPr sz="18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49" name="文本占位符 48"/>
          <p:cNvSpPr>
            <a:spLocks noGrp="1"/>
          </p:cNvSpPr>
          <p:nvPr>
            <p:ph type="body" sz="quarter" idx="20" hasCustomPrompt="1"/>
          </p:nvPr>
        </p:nvSpPr>
        <p:spPr>
          <a:xfrm>
            <a:off x="517527" y="4442582"/>
            <a:ext cx="2601913" cy="1544667"/>
          </a:xfrm>
          <a:prstGeom prst="rect">
            <a:avLst/>
          </a:prstGeom>
        </p:spPr>
        <p:txBody>
          <a:bodyPr vert="horz"/>
          <a:lstStyle>
            <a:lvl1pPr marL="0" indent="0" algn="just">
              <a:lnSpc>
                <a:spcPct val="130000"/>
              </a:lnSpc>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
        <p:nvSpPr>
          <p:cNvPr id="58" name="文本占位符 48"/>
          <p:cNvSpPr>
            <a:spLocks noGrp="1"/>
          </p:cNvSpPr>
          <p:nvPr>
            <p:ph type="body" sz="quarter" idx="22" hasCustomPrompt="1"/>
          </p:nvPr>
        </p:nvSpPr>
        <p:spPr>
          <a:xfrm>
            <a:off x="3298657" y="4438448"/>
            <a:ext cx="2601913" cy="1544667"/>
          </a:xfrm>
          <a:prstGeom prst="rect">
            <a:avLst/>
          </a:prstGeom>
        </p:spPr>
        <p:txBody>
          <a:bodyPr vert="horz"/>
          <a:lstStyle>
            <a:lvl1pPr marL="0" indent="0" algn="just">
              <a:lnSpc>
                <a:spcPct val="130000"/>
              </a:lnSpc>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
        <p:nvSpPr>
          <p:cNvPr id="59" name="文本占位符 48"/>
          <p:cNvSpPr>
            <a:spLocks noGrp="1"/>
          </p:cNvSpPr>
          <p:nvPr>
            <p:ph type="body" sz="quarter" idx="23" hasCustomPrompt="1"/>
          </p:nvPr>
        </p:nvSpPr>
        <p:spPr>
          <a:xfrm>
            <a:off x="6070767" y="4442582"/>
            <a:ext cx="2601913" cy="1544667"/>
          </a:xfrm>
          <a:prstGeom prst="rect">
            <a:avLst/>
          </a:prstGeom>
        </p:spPr>
        <p:txBody>
          <a:bodyPr vert="horz"/>
          <a:lstStyle>
            <a:lvl1pPr marL="0" indent="0" algn="just">
              <a:lnSpc>
                <a:spcPct val="130000"/>
              </a:lnSpc>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Tree>
    <p:extLst>
      <p:ext uri="{BB962C8B-B14F-4D97-AF65-F5344CB8AC3E}">
        <p14:creationId xmlns:p14="http://schemas.microsoft.com/office/powerpoint/2010/main" val="8257219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橫向流程圖">
    <p:bg>
      <p:bgPr>
        <a:blipFill rotWithShape="1">
          <a:blip r:embed="rId2" cstate="print"/>
          <a:stretch>
            <a:fillRect/>
          </a:stretch>
        </a:blipFill>
        <a:effectLst/>
      </p:bgPr>
    </p:bg>
    <p:spTree>
      <p:nvGrpSpPr>
        <p:cNvPr id="1" name=""/>
        <p:cNvGrpSpPr/>
        <p:nvPr/>
      </p:nvGrpSpPr>
      <p:grpSpPr>
        <a:xfrm>
          <a:off x="0" y="0"/>
          <a:ext cx="0" cy="0"/>
          <a:chOff x="0" y="0"/>
          <a:chExt cx="0" cy="0"/>
        </a:xfrm>
      </p:grpSpPr>
      <p:cxnSp>
        <p:nvCxnSpPr>
          <p:cNvPr id="136" name="直线连接符 135"/>
          <p:cNvCxnSpPr/>
          <p:nvPr/>
        </p:nvCxnSpPr>
        <p:spPr>
          <a:xfrm>
            <a:off x="4676952" y="5828244"/>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37" name="直线连接符 136"/>
          <p:cNvCxnSpPr/>
          <p:nvPr/>
        </p:nvCxnSpPr>
        <p:spPr>
          <a:xfrm>
            <a:off x="4676952" y="4678452"/>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38" name="直线连接符 137"/>
          <p:cNvCxnSpPr/>
          <p:nvPr/>
        </p:nvCxnSpPr>
        <p:spPr>
          <a:xfrm>
            <a:off x="4680393" y="4678454"/>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3" name="直线连接符 132"/>
          <p:cNvCxnSpPr/>
          <p:nvPr/>
        </p:nvCxnSpPr>
        <p:spPr>
          <a:xfrm>
            <a:off x="4676952" y="4135269"/>
            <a:ext cx="370299" cy="0"/>
          </a:xfrm>
          <a:prstGeom prst="line">
            <a:avLst/>
          </a:prstGeom>
          <a:ln w="12700" cmpd="sng">
            <a:solidFill>
              <a:schemeClr val="accent4"/>
            </a:solidFill>
          </a:ln>
          <a:effectLst/>
        </p:spPr>
        <p:style>
          <a:lnRef idx="2">
            <a:schemeClr val="dk1"/>
          </a:lnRef>
          <a:fillRef idx="0">
            <a:schemeClr val="dk1"/>
          </a:fillRef>
          <a:effectRef idx="1">
            <a:schemeClr val="dk1"/>
          </a:effectRef>
          <a:fontRef idx="minor">
            <a:schemeClr val="tx1"/>
          </a:fontRef>
        </p:style>
      </p:cxnSp>
      <p:cxnSp>
        <p:nvCxnSpPr>
          <p:cNvPr id="134" name="直线连接符 133"/>
          <p:cNvCxnSpPr/>
          <p:nvPr/>
        </p:nvCxnSpPr>
        <p:spPr>
          <a:xfrm>
            <a:off x="4676952" y="2985477"/>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26" name="直线连接符 125"/>
          <p:cNvCxnSpPr/>
          <p:nvPr/>
        </p:nvCxnSpPr>
        <p:spPr>
          <a:xfrm>
            <a:off x="4676952" y="2445192"/>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25" name="直线连接符 124"/>
          <p:cNvCxnSpPr/>
          <p:nvPr/>
        </p:nvCxnSpPr>
        <p:spPr>
          <a:xfrm>
            <a:off x="4676952" y="1295400"/>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12" name="直线连接符 111"/>
          <p:cNvCxnSpPr/>
          <p:nvPr/>
        </p:nvCxnSpPr>
        <p:spPr>
          <a:xfrm>
            <a:off x="2601295" y="1838135"/>
            <a:ext cx="2295525" cy="0"/>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78" name="直线连接符 77"/>
          <p:cNvCxnSpPr>
            <a:endCxn id="91" idx="1"/>
          </p:cNvCxnSpPr>
          <p:nvPr/>
        </p:nvCxnSpPr>
        <p:spPr>
          <a:xfrm flipV="1">
            <a:off x="2600751" y="5228996"/>
            <a:ext cx="2245275" cy="13599"/>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67" name="直线连接符 66"/>
          <p:cNvCxnSpPr/>
          <p:nvPr/>
        </p:nvCxnSpPr>
        <p:spPr>
          <a:xfrm>
            <a:off x="2447626" y="3565007"/>
            <a:ext cx="2603066" cy="0"/>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sp>
        <p:nvSpPr>
          <p:cNvPr id="6" name="标题 5"/>
          <p:cNvSpPr>
            <a:spLocks noGrp="1"/>
          </p:cNvSpPr>
          <p:nvPr>
            <p:ph type="title" hasCustomPrompt="1"/>
          </p:nvPr>
        </p:nvSpPr>
        <p:spPr>
          <a:xfrm>
            <a:off x="419211"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4" name="单圆角矩形 3"/>
          <p:cNvSpPr/>
          <p:nvPr/>
        </p:nvSpPr>
        <p:spPr>
          <a:xfrm>
            <a:off x="419211" y="3315240"/>
            <a:ext cx="2022066" cy="480487"/>
          </a:xfrm>
          <a:prstGeom prst="round1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 name="文本占位符 6"/>
          <p:cNvSpPr>
            <a:spLocks noGrp="1"/>
          </p:cNvSpPr>
          <p:nvPr>
            <p:ph type="body" sz="quarter" idx="10" hasCustomPrompt="1"/>
          </p:nvPr>
        </p:nvSpPr>
        <p:spPr>
          <a:xfrm>
            <a:off x="419209" y="3290426"/>
            <a:ext cx="2022067" cy="468312"/>
          </a:xfrm>
          <a:prstGeom prst="rect">
            <a:avLst/>
          </a:prstGeom>
        </p:spPr>
        <p:txBody>
          <a:bodyPr vert="horz" anchor="ctr" anchorCtr="1"/>
          <a:lstStyle>
            <a:lvl1pPr marL="0" indent="0">
              <a:buNone/>
              <a:defRPr sz="18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 name="单圆角矩形 8"/>
          <p:cNvSpPr/>
          <p:nvPr/>
        </p:nvSpPr>
        <p:spPr>
          <a:xfrm>
            <a:off x="2757863" y="1626572"/>
            <a:ext cx="1763144" cy="48048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2" name="单圆角矩形 11"/>
          <p:cNvSpPr/>
          <p:nvPr/>
        </p:nvSpPr>
        <p:spPr>
          <a:xfrm>
            <a:off x="2757863" y="3315240"/>
            <a:ext cx="1763144" cy="480487"/>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3" name="单圆角矩形 12"/>
          <p:cNvSpPr/>
          <p:nvPr/>
        </p:nvSpPr>
        <p:spPr>
          <a:xfrm>
            <a:off x="2757863" y="5000218"/>
            <a:ext cx="1763144" cy="48048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6" name="文本占位符 6"/>
          <p:cNvSpPr>
            <a:spLocks noGrp="1"/>
          </p:cNvSpPr>
          <p:nvPr>
            <p:ph type="body" sz="quarter" idx="11" hasCustomPrompt="1"/>
          </p:nvPr>
        </p:nvSpPr>
        <p:spPr>
          <a:xfrm>
            <a:off x="2757864" y="1603385"/>
            <a:ext cx="1763144" cy="468312"/>
          </a:xfrm>
          <a:prstGeom prst="rect">
            <a:avLst/>
          </a:prstGeom>
        </p:spPr>
        <p:txBody>
          <a:bodyPr vert="horz" anchor="ctr" anchorCtr="1"/>
          <a:lstStyle>
            <a:lvl1pPr marL="0" indent="0">
              <a:buNone/>
              <a:defRPr sz="16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20" name="文本占位符 6"/>
          <p:cNvSpPr>
            <a:spLocks noGrp="1"/>
          </p:cNvSpPr>
          <p:nvPr>
            <p:ph type="body" sz="quarter" idx="12" hasCustomPrompt="1"/>
          </p:nvPr>
        </p:nvSpPr>
        <p:spPr>
          <a:xfrm>
            <a:off x="2757864" y="3290426"/>
            <a:ext cx="1763144" cy="468312"/>
          </a:xfrm>
          <a:prstGeom prst="rect">
            <a:avLst/>
          </a:prstGeom>
        </p:spPr>
        <p:txBody>
          <a:bodyPr vert="horz" anchor="ctr" anchorCtr="1"/>
          <a:lstStyle>
            <a:lvl1pPr marL="0" indent="0">
              <a:buNone/>
              <a:defRPr sz="16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22" name="文本占位符 6"/>
          <p:cNvSpPr>
            <a:spLocks noGrp="1"/>
          </p:cNvSpPr>
          <p:nvPr>
            <p:ph type="body" sz="quarter" idx="13" hasCustomPrompt="1"/>
          </p:nvPr>
        </p:nvSpPr>
        <p:spPr>
          <a:xfrm>
            <a:off x="2757864" y="4975519"/>
            <a:ext cx="1763144" cy="468312"/>
          </a:xfrm>
          <a:prstGeom prst="rect">
            <a:avLst/>
          </a:prstGeom>
        </p:spPr>
        <p:txBody>
          <a:bodyPr vert="horz" anchor="ctr" anchorCtr="1"/>
          <a:lstStyle>
            <a:lvl1pPr marL="0" indent="0">
              <a:buNone/>
              <a:defRPr sz="16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47" name="单圆角矩形 46"/>
          <p:cNvSpPr/>
          <p:nvPr/>
        </p:nvSpPr>
        <p:spPr>
          <a:xfrm>
            <a:off x="4846025" y="1119203"/>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31AF9E"/>
              </a:solidFill>
              <a:latin typeface="微軟正黑體" panose="020B0604030504040204" pitchFamily="34" charset="-120"/>
              <a:ea typeface="微軟正黑體" panose="020B0604030504040204" pitchFamily="34" charset="-120"/>
            </a:endParaRPr>
          </a:p>
        </p:txBody>
      </p:sp>
      <p:sp>
        <p:nvSpPr>
          <p:cNvPr id="48" name="单圆角矩形 47"/>
          <p:cNvSpPr/>
          <p:nvPr/>
        </p:nvSpPr>
        <p:spPr>
          <a:xfrm>
            <a:off x="4846025" y="1686125"/>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258376"/>
              </a:solidFill>
              <a:latin typeface="微軟正黑體" panose="020B0604030504040204" pitchFamily="34" charset="-120"/>
              <a:ea typeface="微軟正黑體" panose="020B0604030504040204" pitchFamily="34" charset="-120"/>
            </a:endParaRPr>
          </a:p>
        </p:txBody>
      </p:sp>
      <p:sp>
        <p:nvSpPr>
          <p:cNvPr id="49" name="单圆角矩形 48"/>
          <p:cNvSpPr/>
          <p:nvPr/>
        </p:nvSpPr>
        <p:spPr>
          <a:xfrm>
            <a:off x="4846025" y="2248169"/>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31AF9E"/>
              </a:solidFill>
              <a:latin typeface="微軟正黑體" panose="020B0604030504040204" pitchFamily="34" charset="-120"/>
              <a:ea typeface="微軟正黑體" panose="020B0604030504040204" pitchFamily="34" charset="-120"/>
            </a:endParaRPr>
          </a:p>
        </p:txBody>
      </p:sp>
      <p:sp>
        <p:nvSpPr>
          <p:cNvPr id="59" name="单圆角矩形 58"/>
          <p:cNvSpPr/>
          <p:nvPr/>
        </p:nvSpPr>
        <p:spPr>
          <a:xfrm>
            <a:off x="4846025" y="2799629"/>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0" name="单圆角矩形 59"/>
          <p:cNvSpPr/>
          <p:nvPr/>
        </p:nvSpPr>
        <p:spPr>
          <a:xfrm>
            <a:off x="4846025" y="3366552"/>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1" name="单圆角矩形 60"/>
          <p:cNvSpPr/>
          <p:nvPr/>
        </p:nvSpPr>
        <p:spPr>
          <a:xfrm>
            <a:off x="4846025" y="3928595"/>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62" name="单圆角矩形 61"/>
          <p:cNvSpPr/>
          <p:nvPr/>
        </p:nvSpPr>
        <p:spPr>
          <a:xfrm>
            <a:off x="4846025" y="4488818"/>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63" name="单圆角矩形 62"/>
          <p:cNvSpPr/>
          <p:nvPr/>
        </p:nvSpPr>
        <p:spPr>
          <a:xfrm>
            <a:off x="4846025" y="5055741"/>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64" name="单圆角矩形 63"/>
          <p:cNvSpPr/>
          <p:nvPr/>
        </p:nvSpPr>
        <p:spPr>
          <a:xfrm>
            <a:off x="4846025" y="5617784"/>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69" name="直线连接符 68"/>
          <p:cNvCxnSpPr/>
          <p:nvPr/>
        </p:nvCxnSpPr>
        <p:spPr>
          <a:xfrm>
            <a:off x="2605012" y="1831785"/>
            <a:ext cx="0" cy="3419332"/>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3" name="文本占位符 6"/>
          <p:cNvSpPr>
            <a:spLocks noGrp="1"/>
          </p:cNvSpPr>
          <p:nvPr>
            <p:ph type="body" sz="quarter" idx="14" hasCustomPrompt="1"/>
          </p:nvPr>
        </p:nvSpPr>
        <p:spPr>
          <a:xfrm>
            <a:off x="4846026" y="1077878"/>
            <a:ext cx="2315141" cy="429674"/>
          </a:xfrm>
          <a:prstGeom prst="rect">
            <a:avLst/>
          </a:prstGeom>
        </p:spPr>
        <p:txBody>
          <a:bodyPr vert="horz" anchor="ctr" anchorCtr="1"/>
          <a:lstStyle>
            <a:lvl1pPr marL="0" indent="0">
              <a:buNone/>
              <a:defRPr sz="1600" b="0" i="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5" name="文本占位符 6"/>
          <p:cNvSpPr>
            <a:spLocks noGrp="1"/>
          </p:cNvSpPr>
          <p:nvPr>
            <p:ph type="body" sz="quarter" idx="15" hasCustomPrompt="1"/>
          </p:nvPr>
        </p:nvSpPr>
        <p:spPr>
          <a:xfrm>
            <a:off x="4846026" y="1646117"/>
            <a:ext cx="2315141" cy="429674"/>
          </a:xfrm>
          <a:prstGeom prst="rect">
            <a:avLst/>
          </a:prstGeom>
        </p:spPr>
        <p:txBody>
          <a:bodyPr vert="horz" anchor="ctr" anchorCtr="1"/>
          <a:lstStyle>
            <a:lvl1pPr marL="0" indent="0">
              <a:buNone/>
              <a:defRPr sz="1600" b="0" i="0">
                <a:solidFill>
                  <a:srgbClr val="258376"/>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6" name="文本占位符 6"/>
          <p:cNvSpPr>
            <a:spLocks noGrp="1"/>
          </p:cNvSpPr>
          <p:nvPr>
            <p:ph type="body" sz="quarter" idx="16" hasCustomPrompt="1"/>
          </p:nvPr>
        </p:nvSpPr>
        <p:spPr>
          <a:xfrm>
            <a:off x="4846026" y="2206844"/>
            <a:ext cx="2315141" cy="429674"/>
          </a:xfrm>
          <a:prstGeom prst="rect">
            <a:avLst/>
          </a:prstGeom>
        </p:spPr>
        <p:txBody>
          <a:bodyPr vert="horz" anchor="ctr" anchorCtr="1"/>
          <a:lstStyle>
            <a:lvl1pPr marL="0" indent="0">
              <a:buNone/>
              <a:defRPr sz="1600" b="0" i="0">
                <a:solidFill>
                  <a:srgbClr val="258376"/>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7" name="文本占位符 6"/>
          <p:cNvSpPr>
            <a:spLocks noGrp="1"/>
          </p:cNvSpPr>
          <p:nvPr>
            <p:ph type="body" sz="quarter" idx="17" hasCustomPrompt="1"/>
          </p:nvPr>
        </p:nvSpPr>
        <p:spPr>
          <a:xfrm>
            <a:off x="4846026" y="2758304"/>
            <a:ext cx="2315141" cy="429674"/>
          </a:xfrm>
          <a:prstGeom prst="rect">
            <a:avLst/>
          </a:prstGeom>
        </p:spPr>
        <p:txBody>
          <a:bodyPr vert="horz" anchor="ctr" anchorCtr="1"/>
          <a:lstStyle>
            <a:lvl1pPr marL="0" indent="0">
              <a:buNone/>
              <a:defRPr sz="1600" b="0" i="0">
                <a:solidFill>
                  <a:schemeClr val="accent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8" name="文本占位符 6"/>
          <p:cNvSpPr>
            <a:spLocks noGrp="1"/>
          </p:cNvSpPr>
          <p:nvPr>
            <p:ph type="body" sz="quarter" idx="18" hasCustomPrompt="1"/>
          </p:nvPr>
        </p:nvSpPr>
        <p:spPr>
          <a:xfrm>
            <a:off x="4846026" y="3325227"/>
            <a:ext cx="2315141" cy="429674"/>
          </a:xfrm>
          <a:prstGeom prst="rect">
            <a:avLst/>
          </a:prstGeom>
        </p:spPr>
        <p:txBody>
          <a:bodyPr vert="horz" anchor="ctr" anchorCtr="1"/>
          <a:lstStyle>
            <a:lvl1pPr marL="0" indent="0">
              <a:buNone/>
              <a:defRPr sz="1600" b="0" i="0">
                <a:solidFill>
                  <a:schemeClr val="accent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9" name="文本占位符 6"/>
          <p:cNvSpPr>
            <a:spLocks noGrp="1"/>
          </p:cNvSpPr>
          <p:nvPr>
            <p:ph type="body" sz="quarter" idx="19" hasCustomPrompt="1"/>
          </p:nvPr>
        </p:nvSpPr>
        <p:spPr>
          <a:xfrm>
            <a:off x="4846026" y="3887270"/>
            <a:ext cx="2315141" cy="429674"/>
          </a:xfrm>
          <a:prstGeom prst="rect">
            <a:avLst/>
          </a:prstGeom>
        </p:spPr>
        <p:txBody>
          <a:bodyPr vert="horz" anchor="ctr" anchorCtr="1"/>
          <a:lstStyle>
            <a:lvl1pPr marL="0" indent="0">
              <a:buNone/>
              <a:defRPr sz="1600" b="0" i="0">
                <a:solidFill>
                  <a:srgbClr val="C8550D"/>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0" name="文本占位符 6"/>
          <p:cNvSpPr>
            <a:spLocks noGrp="1"/>
          </p:cNvSpPr>
          <p:nvPr>
            <p:ph type="body" sz="quarter" idx="20" hasCustomPrompt="1"/>
          </p:nvPr>
        </p:nvSpPr>
        <p:spPr>
          <a:xfrm>
            <a:off x="4846026" y="4447493"/>
            <a:ext cx="2315141" cy="429674"/>
          </a:xfrm>
          <a:prstGeom prst="rect">
            <a:avLst/>
          </a:prstGeom>
        </p:spPr>
        <p:txBody>
          <a:bodyPr vert="horz" anchor="ctr" anchorCtr="1"/>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1" name="文本占位符 6"/>
          <p:cNvSpPr>
            <a:spLocks noGrp="1"/>
          </p:cNvSpPr>
          <p:nvPr>
            <p:ph type="body" sz="quarter" idx="21" hasCustomPrompt="1"/>
          </p:nvPr>
        </p:nvSpPr>
        <p:spPr>
          <a:xfrm>
            <a:off x="4846026" y="5014157"/>
            <a:ext cx="2315141" cy="429674"/>
          </a:xfrm>
          <a:prstGeom prst="rect">
            <a:avLst/>
          </a:prstGeom>
        </p:spPr>
        <p:txBody>
          <a:bodyPr vert="horz" anchor="ctr" anchorCtr="1"/>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2" name="文本占位符 6"/>
          <p:cNvSpPr>
            <a:spLocks noGrp="1"/>
          </p:cNvSpPr>
          <p:nvPr>
            <p:ph type="body" sz="quarter" idx="22" hasCustomPrompt="1"/>
          </p:nvPr>
        </p:nvSpPr>
        <p:spPr>
          <a:xfrm>
            <a:off x="4846026" y="5570758"/>
            <a:ext cx="2315141" cy="429674"/>
          </a:xfrm>
          <a:prstGeom prst="rect">
            <a:avLst/>
          </a:prstGeom>
        </p:spPr>
        <p:txBody>
          <a:bodyPr vert="horz" anchor="ctr" anchorCtr="1"/>
          <a:lstStyle>
            <a:lvl1pPr marL="0" indent="0">
              <a:buNone/>
              <a:defRPr sz="16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3" name="五边形 92"/>
          <p:cNvSpPr/>
          <p:nvPr/>
        </p:nvSpPr>
        <p:spPr>
          <a:xfrm rot="10800000">
            <a:off x="7161166" y="1077878"/>
            <a:ext cx="1555920" cy="1558640"/>
          </a:xfrm>
          <a:prstGeom prst="homePlate">
            <a:avLst/>
          </a:prstGeom>
          <a:noFill/>
          <a:ln w="19050" cmpd="sng">
            <a:solidFill>
              <a:schemeClr val="accent2"/>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4" name="五边形 93"/>
          <p:cNvSpPr/>
          <p:nvPr/>
        </p:nvSpPr>
        <p:spPr>
          <a:xfrm rot="10800000">
            <a:off x="7161166" y="2799626"/>
            <a:ext cx="1555920" cy="1517317"/>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6" name="五边形 95"/>
          <p:cNvSpPr/>
          <p:nvPr/>
        </p:nvSpPr>
        <p:spPr>
          <a:xfrm rot="10800000">
            <a:off x="7161166" y="4508486"/>
            <a:ext cx="1555920" cy="1491946"/>
          </a:xfrm>
          <a:prstGeom prst="homePlate">
            <a:avLst/>
          </a:prstGeom>
          <a:noFill/>
          <a:ln w="19050" cmpd="sng">
            <a:solidFill>
              <a:srgbClr val="656565"/>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7" name="文本占位符 6"/>
          <p:cNvSpPr>
            <a:spLocks noGrp="1"/>
          </p:cNvSpPr>
          <p:nvPr>
            <p:ph type="body" sz="quarter" idx="23" hasCustomPrompt="1"/>
          </p:nvPr>
        </p:nvSpPr>
        <p:spPr>
          <a:xfrm>
            <a:off x="7719763" y="1411735"/>
            <a:ext cx="875790" cy="836432"/>
          </a:xfrm>
          <a:prstGeom prst="rect">
            <a:avLst/>
          </a:prstGeom>
        </p:spPr>
        <p:txBody>
          <a:bodyPr vert="horz" anchor="ctr" anchorCtr="1"/>
          <a:lstStyle>
            <a:lvl1pPr marL="0" indent="0">
              <a:buNone/>
              <a:defRPr sz="14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可有可無補充說明文字</a:t>
            </a:r>
            <a:endParaRPr kumimoji="1" lang="zh-CN" altLang="en-US" dirty="0"/>
          </a:p>
        </p:txBody>
      </p:sp>
      <p:sp>
        <p:nvSpPr>
          <p:cNvPr id="98" name="文本占位符 6"/>
          <p:cNvSpPr>
            <a:spLocks noGrp="1"/>
          </p:cNvSpPr>
          <p:nvPr>
            <p:ph type="body" sz="quarter" idx="24" hasCustomPrompt="1"/>
          </p:nvPr>
        </p:nvSpPr>
        <p:spPr>
          <a:xfrm>
            <a:off x="7719763" y="3150184"/>
            <a:ext cx="875790" cy="836432"/>
          </a:xfrm>
          <a:prstGeom prst="rect">
            <a:avLst/>
          </a:prstGeom>
        </p:spPr>
        <p:txBody>
          <a:bodyPr vert="horz" anchor="ctr" anchorCtr="1"/>
          <a:lstStyle>
            <a:lvl1pPr marL="0" indent="0">
              <a:buNone/>
              <a:defRPr sz="1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可有可無補充說明文字</a:t>
            </a:r>
            <a:endParaRPr kumimoji="1" lang="zh-CN" altLang="en-US" dirty="0"/>
          </a:p>
        </p:txBody>
      </p:sp>
      <p:sp>
        <p:nvSpPr>
          <p:cNvPr id="99" name="文本占位符 6"/>
          <p:cNvSpPr>
            <a:spLocks noGrp="1"/>
          </p:cNvSpPr>
          <p:nvPr>
            <p:ph type="body" sz="quarter" idx="25" hasCustomPrompt="1"/>
          </p:nvPr>
        </p:nvSpPr>
        <p:spPr>
          <a:xfrm>
            <a:off x="7719763" y="4824377"/>
            <a:ext cx="875790" cy="836432"/>
          </a:xfrm>
          <a:prstGeom prst="rect">
            <a:avLst/>
          </a:prstGeom>
        </p:spPr>
        <p:txBody>
          <a:bodyPr vert="horz" anchor="ctr" anchorCtr="1"/>
          <a:lstStyle>
            <a:lvl1pPr marL="0" indent="0">
              <a:buNone/>
              <a:defRPr sz="1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a:t>
            </a:r>
            <a:endParaRPr kumimoji="1" lang="zh-CN" altLang="en-US" dirty="0"/>
          </a:p>
        </p:txBody>
      </p:sp>
      <p:sp>
        <p:nvSpPr>
          <p:cNvPr id="101" name="五边形 100"/>
          <p:cNvSpPr/>
          <p:nvPr/>
        </p:nvSpPr>
        <p:spPr>
          <a:xfrm rot="16200000">
            <a:off x="668278" y="3707704"/>
            <a:ext cx="1523932" cy="2022064"/>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2" name="文本占位符 6"/>
          <p:cNvSpPr>
            <a:spLocks noGrp="1"/>
          </p:cNvSpPr>
          <p:nvPr>
            <p:ph type="body" sz="quarter" idx="26" hasCustomPrompt="1"/>
          </p:nvPr>
        </p:nvSpPr>
        <p:spPr>
          <a:xfrm>
            <a:off x="419210" y="4707759"/>
            <a:ext cx="2022065" cy="772944"/>
          </a:xfrm>
          <a:prstGeom prst="rect">
            <a:avLst/>
          </a:prstGeom>
        </p:spPr>
        <p:txBody>
          <a:bodyPr vert="horz" anchor="ctr" anchorCtr="1"/>
          <a:lstStyle>
            <a:lvl1pPr marL="0" indent="0" algn="ctr">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a:t>
            </a:r>
            <a:endParaRPr kumimoji="1" lang="en-US" altLang="zh-TW" dirty="0"/>
          </a:p>
          <a:p>
            <a:pPr lvl="0"/>
            <a:r>
              <a:rPr kumimoji="1" lang="zh-TW" altLang="en-US" dirty="0"/>
              <a:t>(可有可無說明文字</a:t>
            </a:r>
            <a:r>
              <a:rPr kumimoji="1" lang="en-US" altLang="zh-TW" dirty="0"/>
              <a:t>)</a:t>
            </a:r>
            <a:endParaRPr kumimoji="1" lang="zh-CN" altLang="en-US" dirty="0"/>
          </a:p>
        </p:txBody>
      </p:sp>
      <p:sp>
        <p:nvSpPr>
          <p:cNvPr id="103" name="五边形 102"/>
          <p:cNvSpPr/>
          <p:nvPr/>
        </p:nvSpPr>
        <p:spPr>
          <a:xfrm rot="5400000">
            <a:off x="668278" y="1352953"/>
            <a:ext cx="1523932" cy="2022064"/>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kumimoji="1" lang="zh-TW" altLang="en-US" dirty="0">
                <a:solidFill>
                  <a:prstClr val="white"/>
                </a:solidFill>
                <a:latin typeface="微軟正黑體" panose="020B0604030504040204" pitchFamily="34" charset="-120"/>
                <a:ea typeface="微軟正黑體" panose="020B0604030504040204" pitchFamily="34" charset="-120"/>
              </a:rPr>
              <a:t>ㄒ</a:t>
            </a: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04" name="文本占位符 6"/>
          <p:cNvSpPr>
            <a:spLocks noGrp="1"/>
          </p:cNvSpPr>
          <p:nvPr>
            <p:ph type="body" sz="quarter" idx="27" hasCustomPrompt="1"/>
          </p:nvPr>
        </p:nvSpPr>
        <p:spPr>
          <a:xfrm>
            <a:off x="419210" y="1591040"/>
            <a:ext cx="2022065" cy="772944"/>
          </a:xfrm>
          <a:prstGeom prst="rect">
            <a:avLst/>
          </a:prstGeom>
        </p:spPr>
        <p:txBody>
          <a:bodyPr vert="horz" anchor="ctr" anchorCtr="1"/>
          <a:lstStyle>
            <a:lvl1pPr marL="0" indent="0" algn="ctr">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a:t>
            </a:r>
            <a:endParaRPr kumimoji="1" lang="en-US" altLang="zh-TW" dirty="0"/>
          </a:p>
          <a:p>
            <a:pPr lvl="0"/>
            <a:r>
              <a:rPr kumimoji="1" lang="zh-TW" altLang="en-US" dirty="0"/>
              <a:t>(可有可無說明文字</a:t>
            </a:r>
            <a:r>
              <a:rPr kumimoji="1" lang="en-US" altLang="zh-TW" dirty="0"/>
              <a:t>)</a:t>
            </a:r>
            <a:endParaRPr kumimoji="1" lang="zh-CN" altLang="en-US" dirty="0"/>
          </a:p>
        </p:txBody>
      </p:sp>
      <p:cxnSp>
        <p:nvCxnSpPr>
          <p:cNvPr id="105" name="直线连接符 104"/>
          <p:cNvCxnSpPr/>
          <p:nvPr/>
        </p:nvCxnSpPr>
        <p:spPr>
          <a:xfrm>
            <a:off x="4680393" y="1295400"/>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5" name="直线连接符 134"/>
          <p:cNvCxnSpPr/>
          <p:nvPr/>
        </p:nvCxnSpPr>
        <p:spPr>
          <a:xfrm>
            <a:off x="4680393" y="2985479"/>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8413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直向流程圖">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1"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单圆角矩形 1"/>
          <p:cNvSpPr/>
          <p:nvPr/>
        </p:nvSpPr>
        <p:spPr>
          <a:xfrm>
            <a:off x="418495" y="1489077"/>
            <a:ext cx="1580168" cy="57209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4" name="矩形 3"/>
          <p:cNvSpPr/>
          <p:nvPr/>
        </p:nvSpPr>
        <p:spPr>
          <a:xfrm>
            <a:off x="648560" y="2229147"/>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648560" y="2958687"/>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648560" y="3688222"/>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648560" y="4431272"/>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648560" y="5160811"/>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16" name="直线连接符 15"/>
          <p:cNvCxnSpPr/>
          <p:nvPr/>
        </p:nvCxnSpPr>
        <p:spPr>
          <a:xfrm>
            <a:off x="432722" y="2061690"/>
            <a:ext cx="0" cy="3450381"/>
          </a:xfrm>
          <a:prstGeom prst="line">
            <a:avLst/>
          </a:prstGeom>
          <a:ln w="12700" cmpd="sng">
            <a:prstDash val="solid"/>
          </a:ln>
          <a:effectLst/>
        </p:spPr>
        <p:style>
          <a:lnRef idx="2">
            <a:schemeClr val="accent2"/>
          </a:lnRef>
          <a:fillRef idx="0">
            <a:schemeClr val="accent2"/>
          </a:fillRef>
          <a:effectRef idx="1">
            <a:schemeClr val="accent2"/>
          </a:effectRef>
          <a:fontRef idx="minor">
            <a:schemeClr val="tx1"/>
          </a:fontRef>
        </p:style>
      </p:cxnSp>
      <p:cxnSp>
        <p:nvCxnSpPr>
          <p:cNvPr id="21" name="直线连接符 20"/>
          <p:cNvCxnSpPr>
            <a:endCxn id="4" idx="1"/>
          </p:cNvCxnSpPr>
          <p:nvPr/>
        </p:nvCxnSpPr>
        <p:spPr>
          <a:xfrm flipV="1">
            <a:off x="419211" y="2539875"/>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2" name="直线连接符 21"/>
          <p:cNvCxnSpPr/>
          <p:nvPr/>
        </p:nvCxnSpPr>
        <p:spPr>
          <a:xfrm flipV="1">
            <a:off x="419211" y="3285110"/>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3" name="直线连接符 22"/>
          <p:cNvCxnSpPr/>
          <p:nvPr/>
        </p:nvCxnSpPr>
        <p:spPr>
          <a:xfrm flipV="1">
            <a:off x="419211" y="3998856"/>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4" name="直线连接符 23"/>
          <p:cNvCxnSpPr/>
          <p:nvPr/>
        </p:nvCxnSpPr>
        <p:spPr>
          <a:xfrm flipV="1">
            <a:off x="419211" y="4754587"/>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5" name="直线连接符 24"/>
          <p:cNvCxnSpPr/>
          <p:nvPr/>
        </p:nvCxnSpPr>
        <p:spPr>
          <a:xfrm flipV="1">
            <a:off x="419211" y="5511847"/>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sp>
        <p:nvSpPr>
          <p:cNvPr id="27" name="文本占位符 26"/>
          <p:cNvSpPr>
            <a:spLocks noGrp="1"/>
          </p:cNvSpPr>
          <p:nvPr>
            <p:ph type="body" sz="quarter" idx="10" hasCustomPrompt="1"/>
          </p:nvPr>
        </p:nvSpPr>
        <p:spPr>
          <a:xfrm>
            <a:off x="419100"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28" name="文本占位符 26"/>
          <p:cNvSpPr>
            <a:spLocks noGrp="1"/>
          </p:cNvSpPr>
          <p:nvPr>
            <p:ph type="body" sz="quarter" idx="11" hasCustomPrompt="1"/>
          </p:nvPr>
        </p:nvSpPr>
        <p:spPr>
          <a:xfrm>
            <a:off x="648560" y="222914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0" name="文本占位符 26"/>
          <p:cNvSpPr>
            <a:spLocks noGrp="1"/>
          </p:cNvSpPr>
          <p:nvPr>
            <p:ph type="body" sz="quarter" idx="12" hasCustomPrompt="1"/>
          </p:nvPr>
        </p:nvSpPr>
        <p:spPr>
          <a:xfrm>
            <a:off x="648560" y="295868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1" name="文本占位符 26"/>
          <p:cNvSpPr>
            <a:spLocks noGrp="1"/>
          </p:cNvSpPr>
          <p:nvPr>
            <p:ph type="body" sz="quarter" idx="13" hasCustomPrompt="1"/>
          </p:nvPr>
        </p:nvSpPr>
        <p:spPr>
          <a:xfrm>
            <a:off x="648560" y="3688222"/>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2" name="文本占位符 26"/>
          <p:cNvSpPr>
            <a:spLocks noGrp="1"/>
          </p:cNvSpPr>
          <p:nvPr>
            <p:ph type="body" sz="quarter" idx="14" hasCustomPrompt="1"/>
          </p:nvPr>
        </p:nvSpPr>
        <p:spPr>
          <a:xfrm>
            <a:off x="648560" y="4431270"/>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3" name="文本占位符 26"/>
          <p:cNvSpPr>
            <a:spLocks noGrp="1"/>
          </p:cNvSpPr>
          <p:nvPr>
            <p:ph type="body" sz="quarter" idx="15" hasCustomPrompt="1"/>
          </p:nvPr>
        </p:nvSpPr>
        <p:spPr>
          <a:xfrm>
            <a:off x="648560" y="5160809"/>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p:nvSpPr>
        <p:spPr>
          <a:xfrm>
            <a:off x="2648735" y="1489077"/>
            <a:ext cx="1580168" cy="57209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69" name="矩形 68"/>
          <p:cNvSpPr/>
          <p:nvPr/>
        </p:nvSpPr>
        <p:spPr>
          <a:xfrm>
            <a:off x="2878799" y="2229147"/>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70" name="矩形 69"/>
          <p:cNvSpPr/>
          <p:nvPr/>
        </p:nvSpPr>
        <p:spPr>
          <a:xfrm>
            <a:off x="2878799" y="2958687"/>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1" name="矩形 70"/>
          <p:cNvSpPr/>
          <p:nvPr/>
        </p:nvSpPr>
        <p:spPr>
          <a:xfrm>
            <a:off x="2878799" y="3688222"/>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72" name="矩形 71"/>
          <p:cNvSpPr/>
          <p:nvPr/>
        </p:nvSpPr>
        <p:spPr>
          <a:xfrm>
            <a:off x="2878799" y="4431272"/>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3" name="矩形 72"/>
          <p:cNvSpPr/>
          <p:nvPr/>
        </p:nvSpPr>
        <p:spPr>
          <a:xfrm>
            <a:off x="2878799" y="5160811"/>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74" name="直线连接符 73"/>
          <p:cNvCxnSpPr/>
          <p:nvPr/>
        </p:nvCxnSpPr>
        <p:spPr>
          <a:xfrm>
            <a:off x="2662962" y="2061690"/>
            <a:ext cx="0" cy="3450381"/>
          </a:xfrm>
          <a:prstGeom prst="line">
            <a:avLst/>
          </a:prstGeom>
          <a:ln w="12700" cmpd="sng">
            <a:solidFill>
              <a:schemeClr val="accent3"/>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75" name="直线连接符 74"/>
          <p:cNvCxnSpPr>
            <a:endCxn id="69" idx="1"/>
          </p:cNvCxnSpPr>
          <p:nvPr/>
        </p:nvCxnSpPr>
        <p:spPr>
          <a:xfrm flipV="1">
            <a:off x="2649451" y="2539875"/>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6" name="直线连接符 75"/>
          <p:cNvCxnSpPr/>
          <p:nvPr/>
        </p:nvCxnSpPr>
        <p:spPr>
          <a:xfrm flipV="1">
            <a:off x="2649451" y="3285110"/>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7" name="直线连接符 76"/>
          <p:cNvCxnSpPr/>
          <p:nvPr/>
        </p:nvCxnSpPr>
        <p:spPr>
          <a:xfrm flipV="1">
            <a:off x="2649451" y="3998856"/>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8" name="直线连接符 77"/>
          <p:cNvCxnSpPr/>
          <p:nvPr/>
        </p:nvCxnSpPr>
        <p:spPr>
          <a:xfrm flipV="1">
            <a:off x="2649451" y="4754587"/>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9" name="直线连接符 78"/>
          <p:cNvCxnSpPr/>
          <p:nvPr/>
        </p:nvCxnSpPr>
        <p:spPr>
          <a:xfrm flipV="1">
            <a:off x="2649451" y="5511847"/>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80" name="文本占位符 26"/>
          <p:cNvSpPr>
            <a:spLocks noGrp="1"/>
          </p:cNvSpPr>
          <p:nvPr>
            <p:ph type="body" sz="quarter" idx="16" hasCustomPrompt="1"/>
          </p:nvPr>
        </p:nvSpPr>
        <p:spPr>
          <a:xfrm>
            <a:off x="2649340"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1" name="文本占位符 26"/>
          <p:cNvSpPr>
            <a:spLocks noGrp="1"/>
          </p:cNvSpPr>
          <p:nvPr>
            <p:ph type="body" sz="quarter" idx="17" hasCustomPrompt="1"/>
          </p:nvPr>
        </p:nvSpPr>
        <p:spPr>
          <a:xfrm>
            <a:off x="2878799" y="222914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2" name="文本占位符 26"/>
          <p:cNvSpPr>
            <a:spLocks noGrp="1"/>
          </p:cNvSpPr>
          <p:nvPr>
            <p:ph type="body" sz="quarter" idx="18" hasCustomPrompt="1"/>
          </p:nvPr>
        </p:nvSpPr>
        <p:spPr>
          <a:xfrm>
            <a:off x="2878799" y="295868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3" name="文本占位符 26"/>
          <p:cNvSpPr>
            <a:spLocks noGrp="1"/>
          </p:cNvSpPr>
          <p:nvPr>
            <p:ph type="body" sz="quarter" idx="19" hasCustomPrompt="1"/>
          </p:nvPr>
        </p:nvSpPr>
        <p:spPr>
          <a:xfrm>
            <a:off x="2878799" y="3688222"/>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4" name="文本占位符 26"/>
          <p:cNvSpPr>
            <a:spLocks noGrp="1"/>
          </p:cNvSpPr>
          <p:nvPr>
            <p:ph type="body" sz="quarter" idx="20" hasCustomPrompt="1"/>
          </p:nvPr>
        </p:nvSpPr>
        <p:spPr>
          <a:xfrm>
            <a:off x="2878799" y="4431270"/>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5" name="文本占位符 26"/>
          <p:cNvSpPr>
            <a:spLocks noGrp="1"/>
          </p:cNvSpPr>
          <p:nvPr>
            <p:ph type="body" sz="quarter" idx="21" hasCustomPrompt="1"/>
          </p:nvPr>
        </p:nvSpPr>
        <p:spPr>
          <a:xfrm>
            <a:off x="2878799" y="5160809"/>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p:nvSpPr>
        <p:spPr>
          <a:xfrm>
            <a:off x="4896823" y="1489077"/>
            <a:ext cx="1580168" cy="572097"/>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87" name="矩形 86"/>
          <p:cNvSpPr/>
          <p:nvPr/>
        </p:nvSpPr>
        <p:spPr>
          <a:xfrm>
            <a:off x="5126888" y="2229147"/>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88" name="矩形 87"/>
          <p:cNvSpPr/>
          <p:nvPr/>
        </p:nvSpPr>
        <p:spPr>
          <a:xfrm>
            <a:off x="5126888" y="2958687"/>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89" name="矩形 88"/>
          <p:cNvSpPr/>
          <p:nvPr/>
        </p:nvSpPr>
        <p:spPr>
          <a:xfrm>
            <a:off x="5126888" y="3688222"/>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0" name="矩形 89"/>
          <p:cNvSpPr/>
          <p:nvPr/>
        </p:nvSpPr>
        <p:spPr>
          <a:xfrm>
            <a:off x="5126888" y="4431272"/>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91" name="矩形 90"/>
          <p:cNvSpPr/>
          <p:nvPr/>
        </p:nvSpPr>
        <p:spPr>
          <a:xfrm>
            <a:off x="5126888" y="5160811"/>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92" name="直线连接符 91"/>
          <p:cNvCxnSpPr/>
          <p:nvPr/>
        </p:nvCxnSpPr>
        <p:spPr>
          <a:xfrm>
            <a:off x="4911050" y="2061690"/>
            <a:ext cx="0" cy="3450381"/>
          </a:xfrm>
          <a:prstGeom prst="line">
            <a:avLst/>
          </a:prstGeom>
          <a:ln w="12700" cmpd="sng">
            <a:solidFill>
              <a:schemeClr val="accent1"/>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93" name="直线连接符 92"/>
          <p:cNvCxnSpPr>
            <a:endCxn id="87" idx="1"/>
          </p:cNvCxnSpPr>
          <p:nvPr/>
        </p:nvCxnSpPr>
        <p:spPr>
          <a:xfrm flipV="1">
            <a:off x="4897539" y="2539875"/>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4" name="直线连接符 93"/>
          <p:cNvCxnSpPr/>
          <p:nvPr/>
        </p:nvCxnSpPr>
        <p:spPr>
          <a:xfrm flipV="1">
            <a:off x="4897539" y="3285110"/>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5" name="直线连接符 94"/>
          <p:cNvCxnSpPr/>
          <p:nvPr/>
        </p:nvCxnSpPr>
        <p:spPr>
          <a:xfrm flipV="1">
            <a:off x="4897539" y="3998856"/>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6" name="直线连接符 95"/>
          <p:cNvCxnSpPr/>
          <p:nvPr/>
        </p:nvCxnSpPr>
        <p:spPr>
          <a:xfrm flipV="1">
            <a:off x="4897539" y="4754587"/>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7" name="直线连接符 96"/>
          <p:cNvCxnSpPr/>
          <p:nvPr/>
        </p:nvCxnSpPr>
        <p:spPr>
          <a:xfrm flipV="1">
            <a:off x="4897539" y="5511847"/>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98" name="文本占位符 26"/>
          <p:cNvSpPr>
            <a:spLocks noGrp="1"/>
          </p:cNvSpPr>
          <p:nvPr>
            <p:ph type="body" sz="quarter" idx="22" hasCustomPrompt="1"/>
          </p:nvPr>
        </p:nvSpPr>
        <p:spPr>
          <a:xfrm>
            <a:off x="4897428"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99" name="文本占位符 26"/>
          <p:cNvSpPr>
            <a:spLocks noGrp="1"/>
          </p:cNvSpPr>
          <p:nvPr>
            <p:ph type="body" sz="quarter" idx="23" hasCustomPrompt="1"/>
          </p:nvPr>
        </p:nvSpPr>
        <p:spPr>
          <a:xfrm>
            <a:off x="5126888" y="2229145"/>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0" name="文本占位符 26"/>
          <p:cNvSpPr>
            <a:spLocks noGrp="1"/>
          </p:cNvSpPr>
          <p:nvPr>
            <p:ph type="body" sz="quarter" idx="24" hasCustomPrompt="1"/>
          </p:nvPr>
        </p:nvSpPr>
        <p:spPr>
          <a:xfrm>
            <a:off x="5126888" y="2958685"/>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1" name="文本占位符 26"/>
          <p:cNvSpPr>
            <a:spLocks noGrp="1"/>
          </p:cNvSpPr>
          <p:nvPr>
            <p:ph type="body" sz="quarter" idx="25" hasCustomPrompt="1"/>
          </p:nvPr>
        </p:nvSpPr>
        <p:spPr>
          <a:xfrm>
            <a:off x="5126888" y="3688222"/>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2" name="文本占位符 26"/>
          <p:cNvSpPr>
            <a:spLocks noGrp="1"/>
          </p:cNvSpPr>
          <p:nvPr>
            <p:ph type="body" sz="quarter" idx="26" hasCustomPrompt="1"/>
          </p:nvPr>
        </p:nvSpPr>
        <p:spPr>
          <a:xfrm>
            <a:off x="5126888" y="4431270"/>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3" name="文本占位符 26"/>
          <p:cNvSpPr>
            <a:spLocks noGrp="1"/>
          </p:cNvSpPr>
          <p:nvPr>
            <p:ph type="body" sz="quarter" idx="27" hasCustomPrompt="1"/>
          </p:nvPr>
        </p:nvSpPr>
        <p:spPr>
          <a:xfrm>
            <a:off x="5126888" y="5160809"/>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4" name="单圆角矩形 103"/>
          <p:cNvSpPr/>
          <p:nvPr/>
        </p:nvSpPr>
        <p:spPr>
          <a:xfrm>
            <a:off x="7136203" y="1489077"/>
            <a:ext cx="1580168" cy="57209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FFD617"/>
              </a:solidFill>
              <a:latin typeface="微軟正黑體" panose="020B0604030504040204" pitchFamily="34" charset="-120"/>
              <a:ea typeface="微軟正黑體" panose="020B0604030504040204" pitchFamily="34" charset="-120"/>
            </a:endParaRPr>
          </a:p>
        </p:txBody>
      </p:sp>
      <p:sp>
        <p:nvSpPr>
          <p:cNvPr id="105" name="矩形 104"/>
          <p:cNvSpPr/>
          <p:nvPr/>
        </p:nvSpPr>
        <p:spPr>
          <a:xfrm>
            <a:off x="7366268" y="2229147"/>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6" name="矩形 105"/>
          <p:cNvSpPr/>
          <p:nvPr/>
        </p:nvSpPr>
        <p:spPr>
          <a:xfrm>
            <a:off x="7366268" y="2958687"/>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07" name="矩形 106"/>
          <p:cNvSpPr/>
          <p:nvPr/>
        </p:nvSpPr>
        <p:spPr>
          <a:xfrm>
            <a:off x="7366268" y="3688222"/>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8" name="矩形 107"/>
          <p:cNvSpPr/>
          <p:nvPr/>
        </p:nvSpPr>
        <p:spPr>
          <a:xfrm>
            <a:off x="7366268" y="4431272"/>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09" name="矩形 108"/>
          <p:cNvSpPr/>
          <p:nvPr/>
        </p:nvSpPr>
        <p:spPr>
          <a:xfrm>
            <a:off x="7366268" y="5160811"/>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110" name="直线连接符 109"/>
          <p:cNvCxnSpPr/>
          <p:nvPr/>
        </p:nvCxnSpPr>
        <p:spPr>
          <a:xfrm>
            <a:off x="7150430" y="2061690"/>
            <a:ext cx="0" cy="3450381"/>
          </a:xfrm>
          <a:prstGeom prst="line">
            <a:avLst/>
          </a:prstGeom>
          <a:ln w="12700" cmpd="sng">
            <a:solidFill>
              <a:schemeClr val="accent4"/>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111" name="直线连接符 110"/>
          <p:cNvCxnSpPr>
            <a:endCxn id="105" idx="1"/>
          </p:cNvCxnSpPr>
          <p:nvPr/>
        </p:nvCxnSpPr>
        <p:spPr>
          <a:xfrm flipV="1">
            <a:off x="7136919" y="2539875"/>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2" name="直线连接符 111"/>
          <p:cNvCxnSpPr/>
          <p:nvPr/>
        </p:nvCxnSpPr>
        <p:spPr>
          <a:xfrm flipV="1">
            <a:off x="7136919" y="3285110"/>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3" name="直线连接符 112"/>
          <p:cNvCxnSpPr/>
          <p:nvPr/>
        </p:nvCxnSpPr>
        <p:spPr>
          <a:xfrm flipV="1">
            <a:off x="7136919" y="3998856"/>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4" name="直线连接符 113"/>
          <p:cNvCxnSpPr/>
          <p:nvPr/>
        </p:nvCxnSpPr>
        <p:spPr>
          <a:xfrm flipV="1">
            <a:off x="7136919" y="4754587"/>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5" name="直线连接符 114"/>
          <p:cNvCxnSpPr/>
          <p:nvPr/>
        </p:nvCxnSpPr>
        <p:spPr>
          <a:xfrm flipV="1">
            <a:off x="7136919" y="5511847"/>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sp>
        <p:nvSpPr>
          <p:cNvPr id="116" name="文本占位符 26"/>
          <p:cNvSpPr>
            <a:spLocks noGrp="1"/>
          </p:cNvSpPr>
          <p:nvPr>
            <p:ph type="body" sz="quarter" idx="28" hasCustomPrompt="1"/>
          </p:nvPr>
        </p:nvSpPr>
        <p:spPr>
          <a:xfrm>
            <a:off x="7136808" y="1457229"/>
            <a:ext cx="1580278" cy="604934"/>
          </a:xfrm>
          <a:prstGeom prst="rect">
            <a:avLst/>
          </a:prstGeom>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7" name="文本占位符 26"/>
          <p:cNvSpPr>
            <a:spLocks noGrp="1"/>
          </p:cNvSpPr>
          <p:nvPr>
            <p:ph type="body" sz="quarter" idx="29" hasCustomPrompt="1"/>
          </p:nvPr>
        </p:nvSpPr>
        <p:spPr>
          <a:xfrm>
            <a:off x="7366268" y="2229145"/>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8" name="文本占位符 26"/>
          <p:cNvSpPr>
            <a:spLocks noGrp="1"/>
          </p:cNvSpPr>
          <p:nvPr>
            <p:ph type="body" sz="quarter" idx="30" hasCustomPrompt="1"/>
          </p:nvPr>
        </p:nvSpPr>
        <p:spPr>
          <a:xfrm>
            <a:off x="7366268" y="2958685"/>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9" name="文本占位符 26"/>
          <p:cNvSpPr>
            <a:spLocks noGrp="1"/>
          </p:cNvSpPr>
          <p:nvPr>
            <p:ph type="body" sz="quarter" idx="31" hasCustomPrompt="1"/>
          </p:nvPr>
        </p:nvSpPr>
        <p:spPr>
          <a:xfrm>
            <a:off x="7366268" y="3688222"/>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20" name="文本占位符 26"/>
          <p:cNvSpPr>
            <a:spLocks noGrp="1"/>
          </p:cNvSpPr>
          <p:nvPr>
            <p:ph type="body" sz="quarter" idx="32" hasCustomPrompt="1"/>
          </p:nvPr>
        </p:nvSpPr>
        <p:spPr>
          <a:xfrm>
            <a:off x="7366268" y="4431270"/>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21" name="文本占位符 26"/>
          <p:cNvSpPr>
            <a:spLocks noGrp="1"/>
          </p:cNvSpPr>
          <p:nvPr>
            <p:ph type="body" sz="quarter" idx="33" hasCustomPrompt="1"/>
          </p:nvPr>
        </p:nvSpPr>
        <p:spPr>
          <a:xfrm>
            <a:off x="7366268" y="5160809"/>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Tree>
    <p:extLst>
      <p:ext uri="{BB962C8B-B14F-4D97-AF65-F5344CB8AC3E}">
        <p14:creationId xmlns:p14="http://schemas.microsoft.com/office/powerpoint/2010/main" val="1414507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直向流程圖">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1"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单圆角矩形 1"/>
          <p:cNvSpPr/>
          <p:nvPr/>
        </p:nvSpPr>
        <p:spPr>
          <a:xfrm>
            <a:off x="588767" y="2594271"/>
            <a:ext cx="1580168" cy="57209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27" name="文本占位符 26"/>
          <p:cNvSpPr>
            <a:spLocks noGrp="1"/>
          </p:cNvSpPr>
          <p:nvPr>
            <p:ph type="body" sz="quarter" idx="10" hasCustomPrompt="1"/>
          </p:nvPr>
        </p:nvSpPr>
        <p:spPr>
          <a:xfrm>
            <a:off x="589372" y="2562423"/>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p:nvSpPr>
        <p:spPr>
          <a:xfrm>
            <a:off x="588052" y="3830392"/>
            <a:ext cx="1580168" cy="57209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80" name="文本占位符 26"/>
          <p:cNvSpPr>
            <a:spLocks noGrp="1"/>
          </p:cNvSpPr>
          <p:nvPr>
            <p:ph type="body" sz="quarter" idx="16" hasCustomPrompt="1"/>
          </p:nvPr>
        </p:nvSpPr>
        <p:spPr>
          <a:xfrm>
            <a:off x="588657" y="3798544"/>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p:nvSpPr>
        <p:spPr>
          <a:xfrm>
            <a:off x="589482" y="5097368"/>
            <a:ext cx="1580168" cy="57209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8" name="文本占位符 26"/>
          <p:cNvSpPr>
            <a:spLocks noGrp="1"/>
          </p:cNvSpPr>
          <p:nvPr>
            <p:ph type="body" sz="quarter" idx="22" hasCustomPrompt="1"/>
          </p:nvPr>
        </p:nvSpPr>
        <p:spPr>
          <a:xfrm>
            <a:off x="590087" y="5065520"/>
            <a:ext cx="1580278" cy="604934"/>
          </a:xfrm>
          <a:prstGeom prst="rect">
            <a:avLst/>
          </a:prstGeom>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6" name="文本占位符 26"/>
          <p:cNvSpPr>
            <a:spLocks noGrp="1"/>
          </p:cNvSpPr>
          <p:nvPr>
            <p:ph type="body" sz="quarter" idx="28" hasCustomPrompt="1"/>
          </p:nvPr>
        </p:nvSpPr>
        <p:spPr>
          <a:xfrm>
            <a:off x="2529672" y="1314759"/>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26" name="矩形 25"/>
          <p:cNvSpPr/>
          <p:nvPr/>
        </p:nvSpPr>
        <p:spPr>
          <a:xfrm>
            <a:off x="2529672" y="2096692"/>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29" name="等腰三角形 28"/>
          <p:cNvSpPr/>
          <p:nvPr/>
        </p:nvSpPr>
        <p:spPr>
          <a:xfrm rot="5400000">
            <a:off x="3855226" y="2059008"/>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zh-HK" altLang="en-US">
              <a:solidFill>
                <a:srgbClr val="FFD617"/>
              </a:solidFill>
              <a:latin typeface="微軟正黑體" panose="020B0604030504040204" pitchFamily="34" charset="-120"/>
              <a:ea typeface="微軟正黑體" panose="020B0604030504040204" pitchFamily="34" charset="-120"/>
            </a:endParaRPr>
          </a:p>
        </p:txBody>
      </p:sp>
      <p:sp>
        <p:nvSpPr>
          <p:cNvPr id="131" name="矩形 130"/>
          <p:cNvSpPr/>
          <p:nvPr/>
        </p:nvSpPr>
        <p:spPr>
          <a:xfrm>
            <a:off x="2373824" y="2402414"/>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2" name="文本占位符 26"/>
          <p:cNvSpPr>
            <a:spLocks noGrp="1"/>
          </p:cNvSpPr>
          <p:nvPr>
            <p:ph type="body" sz="quarter" idx="11" hasCustomPrompt="1"/>
          </p:nvPr>
        </p:nvSpPr>
        <p:spPr>
          <a:xfrm>
            <a:off x="2373824"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3" name="矩形 132"/>
          <p:cNvSpPr/>
          <p:nvPr/>
        </p:nvSpPr>
        <p:spPr>
          <a:xfrm>
            <a:off x="2373824"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5" name="文本占位符 26"/>
          <p:cNvSpPr>
            <a:spLocks noGrp="1"/>
          </p:cNvSpPr>
          <p:nvPr>
            <p:ph type="body" sz="quarter" idx="17" hasCustomPrompt="1"/>
          </p:nvPr>
        </p:nvSpPr>
        <p:spPr>
          <a:xfrm>
            <a:off x="2373824"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6" name="矩形 135"/>
          <p:cNvSpPr/>
          <p:nvPr/>
        </p:nvSpPr>
        <p:spPr>
          <a:xfrm>
            <a:off x="2373824" y="4939643"/>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8" name="文本占位符 26"/>
          <p:cNvSpPr>
            <a:spLocks noGrp="1"/>
          </p:cNvSpPr>
          <p:nvPr>
            <p:ph type="body" sz="quarter" idx="23" hasCustomPrompt="1"/>
          </p:nvPr>
        </p:nvSpPr>
        <p:spPr>
          <a:xfrm>
            <a:off x="2373824"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9" name="矩形 138"/>
          <p:cNvSpPr/>
          <p:nvPr/>
        </p:nvSpPr>
        <p:spPr>
          <a:xfrm>
            <a:off x="4439388" y="2402414"/>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0" name="文本占位符 26"/>
          <p:cNvSpPr>
            <a:spLocks noGrp="1"/>
          </p:cNvSpPr>
          <p:nvPr>
            <p:ph type="body" sz="quarter" idx="31" hasCustomPrompt="1"/>
          </p:nvPr>
        </p:nvSpPr>
        <p:spPr>
          <a:xfrm>
            <a:off x="4439388"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1" name="矩形 140"/>
          <p:cNvSpPr/>
          <p:nvPr/>
        </p:nvSpPr>
        <p:spPr>
          <a:xfrm>
            <a:off x="4439388"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2" name="文本占位符 26"/>
          <p:cNvSpPr>
            <a:spLocks noGrp="1"/>
          </p:cNvSpPr>
          <p:nvPr>
            <p:ph type="body" sz="quarter" idx="32" hasCustomPrompt="1"/>
          </p:nvPr>
        </p:nvSpPr>
        <p:spPr>
          <a:xfrm>
            <a:off x="4439388"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3" name="矩形 142"/>
          <p:cNvSpPr/>
          <p:nvPr/>
        </p:nvSpPr>
        <p:spPr>
          <a:xfrm>
            <a:off x="4439388" y="4939643"/>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4" name="文本占位符 26"/>
          <p:cNvSpPr>
            <a:spLocks noGrp="1"/>
          </p:cNvSpPr>
          <p:nvPr>
            <p:ph type="body" sz="quarter" idx="33" hasCustomPrompt="1"/>
          </p:nvPr>
        </p:nvSpPr>
        <p:spPr>
          <a:xfrm>
            <a:off x="4439388"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5" name="矩形 144"/>
          <p:cNvSpPr/>
          <p:nvPr/>
        </p:nvSpPr>
        <p:spPr>
          <a:xfrm>
            <a:off x="6521281" y="2402414"/>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6" name="文本占位符 26"/>
          <p:cNvSpPr>
            <a:spLocks noGrp="1"/>
          </p:cNvSpPr>
          <p:nvPr>
            <p:ph type="body" sz="quarter" idx="34" hasCustomPrompt="1"/>
          </p:nvPr>
        </p:nvSpPr>
        <p:spPr>
          <a:xfrm>
            <a:off x="6521281"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7" name="矩形 146"/>
          <p:cNvSpPr/>
          <p:nvPr/>
        </p:nvSpPr>
        <p:spPr>
          <a:xfrm>
            <a:off x="6521281"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8" name="文本占位符 26"/>
          <p:cNvSpPr>
            <a:spLocks noGrp="1"/>
          </p:cNvSpPr>
          <p:nvPr>
            <p:ph type="body" sz="quarter" idx="35" hasCustomPrompt="1"/>
          </p:nvPr>
        </p:nvSpPr>
        <p:spPr>
          <a:xfrm>
            <a:off x="6521281"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9" name="矩形 148"/>
          <p:cNvSpPr/>
          <p:nvPr/>
        </p:nvSpPr>
        <p:spPr>
          <a:xfrm>
            <a:off x="6521281" y="4939643"/>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50" name="文本占位符 26"/>
          <p:cNvSpPr>
            <a:spLocks noGrp="1"/>
          </p:cNvSpPr>
          <p:nvPr>
            <p:ph type="body" sz="quarter" idx="36" hasCustomPrompt="1"/>
          </p:nvPr>
        </p:nvSpPr>
        <p:spPr>
          <a:xfrm>
            <a:off x="6521281"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1" name="文本占位符 26"/>
          <p:cNvSpPr>
            <a:spLocks noGrp="1"/>
          </p:cNvSpPr>
          <p:nvPr>
            <p:ph type="body" sz="quarter" idx="37" hasCustomPrompt="1"/>
          </p:nvPr>
        </p:nvSpPr>
        <p:spPr>
          <a:xfrm>
            <a:off x="4554414" y="1314759"/>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2" name="矩形 151"/>
          <p:cNvSpPr/>
          <p:nvPr/>
        </p:nvSpPr>
        <p:spPr>
          <a:xfrm>
            <a:off x="4554414" y="2096692"/>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153" name="等腰三角形 152"/>
          <p:cNvSpPr/>
          <p:nvPr/>
        </p:nvSpPr>
        <p:spPr>
          <a:xfrm rot="5400000">
            <a:off x="5879968" y="2059008"/>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zh-HK" altLang="en-US">
              <a:solidFill>
                <a:srgbClr val="FFD617"/>
              </a:solidFill>
              <a:latin typeface="微軟正黑體" panose="020B0604030504040204" pitchFamily="34" charset="-120"/>
              <a:ea typeface="微軟正黑體" panose="020B0604030504040204" pitchFamily="34" charset="-120"/>
            </a:endParaRPr>
          </a:p>
        </p:txBody>
      </p:sp>
      <p:sp>
        <p:nvSpPr>
          <p:cNvPr id="154" name="文本占位符 26"/>
          <p:cNvSpPr>
            <a:spLocks noGrp="1"/>
          </p:cNvSpPr>
          <p:nvPr>
            <p:ph type="body" sz="quarter" idx="38" hasCustomPrompt="1"/>
          </p:nvPr>
        </p:nvSpPr>
        <p:spPr>
          <a:xfrm>
            <a:off x="6628143" y="1314759"/>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5" name="矩形 154"/>
          <p:cNvSpPr/>
          <p:nvPr/>
        </p:nvSpPr>
        <p:spPr>
          <a:xfrm>
            <a:off x="6628143" y="2096692"/>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156" name="等腰三角形 155"/>
          <p:cNvSpPr/>
          <p:nvPr/>
        </p:nvSpPr>
        <p:spPr>
          <a:xfrm rot="5400000">
            <a:off x="7953697" y="2059008"/>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zh-HK" altLang="en-US">
              <a:solidFill>
                <a:srgbClr val="FFD617"/>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21996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直向流程圖">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单圆角矩形 1"/>
          <p:cNvSpPr/>
          <p:nvPr/>
        </p:nvSpPr>
        <p:spPr>
          <a:xfrm>
            <a:off x="1528838" y="1613399"/>
            <a:ext cx="6079248" cy="71253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27" name="文本占位符 26"/>
          <p:cNvSpPr>
            <a:spLocks noGrp="1"/>
          </p:cNvSpPr>
          <p:nvPr>
            <p:ph type="body" sz="quarter" idx="10" hasCustomPrompt="1"/>
          </p:nvPr>
        </p:nvSpPr>
        <p:spPr>
          <a:xfrm>
            <a:off x="1529443" y="1581551"/>
            <a:ext cx="6079671" cy="75343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p:nvSpPr>
        <p:spPr>
          <a:xfrm>
            <a:off x="1528837" y="3134008"/>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76" name="直线连接符 75"/>
          <p:cNvCxnSpPr/>
          <p:nvPr/>
        </p:nvCxnSpPr>
        <p:spPr>
          <a:xfrm flipV="1">
            <a:off x="2649451" y="3285331"/>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80" name="文本占位符 26"/>
          <p:cNvSpPr>
            <a:spLocks noGrp="1"/>
          </p:cNvSpPr>
          <p:nvPr>
            <p:ph type="body" sz="quarter" idx="16" hasCustomPrompt="1"/>
          </p:nvPr>
        </p:nvSpPr>
        <p:spPr>
          <a:xfrm>
            <a:off x="1529442" y="3102161"/>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p:nvSpPr>
        <p:spPr>
          <a:xfrm>
            <a:off x="1547103"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96" name="直线连接符 95"/>
          <p:cNvCxnSpPr/>
          <p:nvPr/>
        </p:nvCxnSpPr>
        <p:spPr>
          <a:xfrm>
            <a:off x="4895242" y="4742332"/>
            <a:ext cx="213237" cy="0"/>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98" name="文本占位符 26"/>
          <p:cNvSpPr>
            <a:spLocks noGrp="1"/>
          </p:cNvSpPr>
          <p:nvPr>
            <p:ph type="body" sz="quarter" idx="22" hasCustomPrompt="1"/>
          </p:nvPr>
        </p:nvSpPr>
        <p:spPr>
          <a:xfrm>
            <a:off x="1547709" y="4642951"/>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1" name="单圆角矩形 67"/>
          <p:cNvSpPr/>
          <p:nvPr/>
        </p:nvSpPr>
        <p:spPr>
          <a:xfrm>
            <a:off x="3659715" y="3134008"/>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132" name="直线连接符 75"/>
          <p:cNvCxnSpPr/>
          <p:nvPr/>
        </p:nvCxnSpPr>
        <p:spPr>
          <a:xfrm flipV="1">
            <a:off x="4780329" y="3285331"/>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133" name="文本占位符 26"/>
          <p:cNvSpPr>
            <a:spLocks noGrp="1"/>
          </p:cNvSpPr>
          <p:nvPr>
            <p:ph type="body" sz="quarter" idx="23" hasCustomPrompt="1"/>
          </p:nvPr>
        </p:nvSpPr>
        <p:spPr>
          <a:xfrm>
            <a:off x="3660320" y="3102161"/>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4" name="单圆角矩形 67"/>
          <p:cNvSpPr/>
          <p:nvPr/>
        </p:nvSpPr>
        <p:spPr>
          <a:xfrm>
            <a:off x="5790594" y="3134008"/>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135" name="直线连接符 75"/>
          <p:cNvCxnSpPr/>
          <p:nvPr/>
        </p:nvCxnSpPr>
        <p:spPr>
          <a:xfrm flipV="1">
            <a:off x="6911208" y="3285331"/>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136" name="文本占位符 26"/>
          <p:cNvSpPr>
            <a:spLocks noGrp="1"/>
          </p:cNvSpPr>
          <p:nvPr>
            <p:ph type="body" sz="quarter" idx="24" hasCustomPrompt="1"/>
          </p:nvPr>
        </p:nvSpPr>
        <p:spPr>
          <a:xfrm>
            <a:off x="5791199" y="3102161"/>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6" name="单圆角矩形 85"/>
          <p:cNvSpPr/>
          <p:nvPr/>
        </p:nvSpPr>
        <p:spPr>
          <a:xfrm>
            <a:off x="3171795"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57" name="文本占位符 26"/>
          <p:cNvSpPr>
            <a:spLocks noGrp="1"/>
          </p:cNvSpPr>
          <p:nvPr>
            <p:ph type="body" sz="quarter" idx="25" hasCustomPrompt="1"/>
          </p:nvPr>
        </p:nvSpPr>
        <p:spPr>
          <a:xfrm>
            <a:off x="3172401" y="4642951"/>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9" name="单圆角矩形 85"/>
          <p:cNvSpPr/>
          <p:nvPr/>
        </p:nvSpPr>
        <p:spPr>
          <a:xfrm>
            <a:off x="4777426"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60" name="文本占位符 26"/>
          <p:cNvSpPr>
            <a:spLocks noGrp="1"/>
          </p:cNvSpPr>
          <p:nvPr>
            <p:ph type="body" sz="quarter" idx="26" hasCustomPrompt="1"/>
          </p:nvPr>
        </p:nvSpPr>
        <p:spPr>
          <a:xfrm>
            <a:off x="4778032" y="4642951"/>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62" name="单圆角矩形 85"/>
          <p:cNvSpPr/>
          <p:nvPr/>
        </p:nvSpPr>
        <p:spPr>
          <a:xfrm>
            <a:off x="6385791"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63" name="文本占位符 26"/>
          <p:cNvSpPr>
            <a:spLocks noGrp="1"/>
          </p:cNvSpPr>
          <p:nvPr>
            <p:ph type="body" sz="quarter" idx="27" hasCustomPrompt="1"/>
          </p:nvPr>
        </p:nvSpPr>
        <p:spPr>
          <a:xfrm>
            <a:off x="6386397" y="4642951"/>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4" name="向下箭號 63"/>
          <p:cNvSpPr/>
          <p:nvPr/>
        </p:nvSpPr>
        <p:spPr>
          <a:xfrm>
            <a:off x="4388568" y="2582820"/>
            <a:ext cx="359053" cy="335196"/>
          </a:xfrm>
          <a:prstGeom prst="downArrow">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914400"/>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167" name="向下箭號 166"/>
          <p:cNvSpPr/>
          <p:nvPr/>
        </p:nvSpPr>
        <p:spPr>
          <a:xfrm>
            <a:off x="4388568" y="4101377"/>
            <a:ext cx="359053" cy="335196"/>
          </a:xfrm>
          <a:prstGeom prst="downArrow">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914400"/>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25" name="标题 5"/>
          <p:cNvSpPr>
            <a:spLocks noGrp="1"/>
          </p:cNvSpPr>
          <p:nvPr>
            <p:ph type="title" hasCustomPrompt="1"/>
          </p:nvPr>
        </p:nvSpPr>
        <p:spPr>
          <a:xfrm>
            <a:off x="419211"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Tree>
    <p:extLst>
      <p:ext uri="{BB962C8B-B14F-4D97-AF65-F5344CB8AC3E}">
        <p14:creationId xmlns:p14="http://schemas.microsoft.com/office/powerpoint/2010/main" val="2929078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尾頁">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850455" y="3049697"/>
            <a:ext cx="5461047" cy="797984"/>
          </a:xfrm>
          <a:prstGeom prst="rect">
            <a:avLst/>
          </a:prstGeom>
        </p:spPr>
        <p:txBody>
          <a:bodyPr vert="horz"/>
          <a:lstStyle>
            <a:lvl1pPr>
              <a:defRPr sz="24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3" name="直线连接符 2"/>
          <p:cNvCxnSpPr/>
          <p:nvPr/>
        </p:nvCxnSpPr>
        <p:spPr>
          <a:xfrm>
            <a:off x="2996113" y="3681758"/>
            <a:ext cx="2761848" cy="0"/>
          </a:xfrm>
          <a:prstGeom prst="line">
            <a:avLst/>
          </a:prstGeom>
          <a:ln>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8" name="文本框 7"/>
          <p:cNvSpPr txBox="1"/>
          <p:nvPr/>
        </p:nvSpPr>
        <p:spPr>
          <a:xfrm>
            <a:off x="5770291" y="912345"/>
            <a:ext cx="184666" cy="369332"/>
          </a:xfrm>
          <a:prstGeom prst="rect">
            <a:avLst/>
          </a:prstGeom>
          <a:noFill/>
        </p:spPr>
        <p:txBody>
          <a:bodyPr wrap="none" rtlCol="0">
            <a:spAutoFit/>
          </a:bodyPr>
          <a:lstStyle/>
          <a:p>
            <a:pPr defTabSz="914400"/>
            <a:endParaRPr kumimoji="1" lang="zh-CN" altLang="en-US" dirty="0">
              <a:solidFill>
                <a:srgbClr val="656565"/>
              </a:solidFill>
            </a:endParaRPr>
          </a:p>
        </p:txBody>
      </p:sp>
      <p:sp>
        <p:nvSpPr>
          <p:cNvPr id="5" name="文字方塊 4"/>
          <p:cNvSpPr txBox="1"/>
          <p:nvPr/>
        </p:nvSpPr>
        <p:spPr>
          <a:xfrm>
            <a:off x="392762" y="5799383"/>
            <a:ext cx="1890170" cy="380488"/>
          </a:xfrm>
          <a:prstGeom prst="rect">
            <a:avLst/>
          </a:prstGeom>
          <a:solidFill>
            <a:srgbClr val="48BBAE"/>
          </a:solidFill>
        </p:spPr>
        <p:txBody>
          <a:bodyPr wrap="square" rtlCol="0">
            <a:spAutoFit/>
          </a:bodyPr>
          <a:lstStyle/>
          <a:p>
            <a:pPr defTabSz="914400"/>
            <a:endParaRPr lang="zh-TW" altLang="en-US" dirty="0">
              <a:solidFill>
                <a:srgbClr val="656565"/>
              </a:solidFill>
            </a:endParaRPr>
          </a:p>
        </p:txBody>
      </p:sp>
    </p:spTree>
    <p:extLst>
      <p:ext uri="{BB962C8B-B14F-4D97-AF65-F5344CB8AC3E}">
        <p14:creationId xmlns:p14="http://schemas.microsoft.com/office/powerpoint/2010/main" val="27217891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只有標題">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1" y="249980"/>
            <a:ext cx="8297876" cy="576062"/>
          </a:xfrm>
          <a:prstGeom prst="rect">
            <a:avLst/>
          </a:prstGeom>
        </p:spPr>
        <p:txBody>
          <a:bodyPr vert="horz"/>
          <a:lstStyle>
            <a:lvl1pPr>
              <a:defRPr sz="2800" b="1"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投影片編號版面配置區 1"/>
          <p:cNvSpPr>
            <a:spLocks noGrp="1"/>
          </p:cNvSpPr>
          <p:nvPr>
            <p:ph type="sldNum" sz="quarter" idx="11"/>
          </p:nvPr>
        </p:nvSpPr>
        <p:spPr>
          <a:xfrm>
            <a:off x="7010400" y="6492877"/>
            <a:ext cx="2133600" cy="365125"/>
          </a:xfrm>
          <a:prstGeom prst="rect">
            <a:avLst/>
          </a:prstGeom>
        </p:spPr>
        <p:txBody>
          <a:bodyPr/>
          <a:lstStyle/>
          <a:p>
            <a:pPr defTabSz="914400"/>
            <a:fld id="{97A2AAA4-5B2A-4CA1-8D35-72A2295AFEB9}" type="slidenum">
              <a:rPr lang="zh-TW" altLang="en-US" smtClean="0">
                <a:solidFill>
                  <a:srgbClr val="323232">
                    <a:tint val="75000"/>
                  </a:srgbClr>
                </a:solidFill>
              </a:rPr>
              <a:pPr defTabSz="914400"/>
              <a:t>‹#›</a:t>
            </a:fld>
            <a:endParaRPr lang="zh-TW" altLang="en-US">
              <a:solidFill>
                <a:srgbClr val="323232">
                  <a:tint val="75000"/>
                </a:srgbClr>
              </a:solidFill>
            </a:endParaRPr>
          </a:p>
        </p:txBody>
      </p:sp>
      <p:sp>
        <p:nvSpPr>
          <p:cNvPr id="3" name="頁尾版面配置區 2"/>
          <p:cNvSpPr>
            <a:spLocks noGrp="1"/>
          </p:cNvSpPr>
          <p:nvPr>
            <p:ph type="ftr" sz="quarter" idx="12"/>
          </p:nvPr>
        </p:nvSpPr>
        <p:spPr>
          <a:xfrm>
            <a:off x="0" y="6597354"/>
            <a:ext cx="6019800" cy="254977"/>
          </a:xfrm>
          <a:prstGeom prst="rect">
            <a:avLst/>
          </a:prstGeom>
        </p:spPr>
        <p:txBody>
          <a:bodyPr/>
          <a:lstStyle/>
          <a:p>
            <a:pPr defTabSz="914400"/>
            <a:endParaRPr lang="zh-TW" altLang="en-US" dirty="0">
              <a:solidFill>
                <a:srgbClr val="323232">
                  <a:tint val="75000"/>
                </a:srgbClr>
              </a:solidFill>
            </a:endParaRPr>
          </a:p>
        </p:txBody>
      </p:sp>
    </p:spTree>
    <p:extLst>
      <p:ext uri="{BB962C8B-B14F-4D97-AF65-F5344CB8AC3E}">
        <p14:creationId xmlns:p14="http://schemas.microsoft.com/office/powerpoint/2010/main" val="4222095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封面">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1371600" y="3343246"/>
            <a:ext cx="6400800" cy="454084"/>
          </a:xfrm>
          <a:prstGeom prst="rect">
            <a:avLst/>
          </a:prstGeom>
        </p:spPr>
        <p:txBody>
          <a:bodyPr/>
          <a:lstStyle>
            <a:lvl1pPr marL="0" indent="0" algn="ctr">
              <a:buNone/>
              <a:defRPr sz="20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dirty="0"/>
              <a:t>點擊此處編輯副標題</a:t>
            </a:r>
            <a:endParaRPr kumimoji="1" lang="zh-CN" altLang="en-US" dirty="0"/>
          </a:p>
        </p:txBody>
      </p:sp>
      <p:cxnSp>
        <p:nvCxnSpPr>
          <p:cNvPr id="5" name="直线连接符 4"/>
          <p:cNvCxnSpPr/>
          <p:nvPr/>
        </p:nvCxnSpPr>
        <p:spPr>
          <a:xfrm>
            <a:off x="1308577" y="3142710"/>
            <a:ext cx="6491565" cy="0"/>
          </a:xfrm>
          <a:prstGeom prst="line">
            <a:avLst/>
          </a:prstGeom>
          <a:ln>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1077650" y="2090840"/>
            <a:ext cx="6927759" cy="1924156"/>
          </a:xfrm>
          <a:prstGeom prst="rect">
            <a:avLst/>
          </a:prstGeom>
          <a:no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000000"/>
              </a:solidFill>
            </a:endParaRPr>
          </a:p>
        </p:txBody>
      </p:sp>
      <p:sp>
        <p:nvSpPr>
          <p:cNvPr id="8" name="文字方塊 7"/>
          <p:cNvSpPr txBox="1"/>
          <p:nvPr/>
        </p:nvSpPr>
        <p:spPr>
          <a:xfrm>
            <a:off x="392762" y="5799383"/>
            <a:ext cx="1890170" cy="380488"/>
          </a:xfrm>
          <a:prstGeom prst="rect">
            <a:avLst/>
          </a:prstGeom>
          <a:solidFill>
            <a:srgbClr val="48BBAE"/>
          </a:solidFill>
        </p:spPr>
        <p:txBody>
          <a:bodyPr wrap="square" rtlCol="0">
            <a:spAutoFit/>
          </a:bodyPr>
          <a:lstStyle/>
          <a:p>
            <a:pPr defTabSz="914400"/>
            <a:endParaRPr lang="zh-TW" altLang="en-US" dirty="0">
              <a:solidFill>
                <a:srgbClr val="656565"/>
              </a:solidFill>
            </a:endParaRPr>
          </a:p>
        </p:txBody>
      </p:sp>
      <p:sp>
        <p:nvSpPr>
          <p:cNvPr id="9" name="標題 8"/>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Tree>
    <p:extLst>
      <p:ext uri="{BB962C8B-B14F-4D97-AF65-F5344CB8AC3E}">
        <p14:creationId xmlns:p14="http://schemas.microsoft.com/office/powerpoint/2010/main" val="2513634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空白">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0"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Tree>
    <p:extLst>
      <p:ext uri="{BB962C8B-B14F-4D97-AF65-F5344CB8AC3E}">
        <p14:creationId xmlns:p14="http://schemas.microsoft.com/office/powerpoint/2010/main" val="3612285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內容頁">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0"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
        <p:nvSpPr>
          <p:cNvPr id="3" name="文本占位符 2"/>
          <p:cNvSpPr>
            <a:spLocks noGrp="1"/>
          </p:cNvSpPr>
          <p:nvPr>
            <p:ph type="body" sz="quarter" idx="11" hasCustomPrompt="1"/>
          </p:nvPr>
        </p:nvSpPr>
        <p:spPr>
          <a:xfrm>
            <a:off x="419100" y="1528763"/>
            <a:ext cx="8297863" cy="4511675"/>
          </a:xfrm>
          <a:prstGeom prst="rect">
            <a:avLst/>
          </a:prstGeom>
        </p:spPr>
        <p:txBody>
          <a:bodyPr vert="horz"/>
          <a:lstStyle>
            <a:lvl1pPr marL="342900" indent="-342900">
              <a:lnSpc>
                <a:spcPct val="110000"/>
              </a:lnSpc>
              <a:buClr>
                <a:schemeClr val="accent2"/>
              </a:buClr>
              <a:buSzPct val="70000"/>
              <a:buFont typeface="Wingdings" charset="2"/>
              <a:buChar char="l"/>
              <a:defRPr sz="20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lnSpc>
                <a:spcPct val="110000"/>
              </a:lnSpc>
              <a:defRPr sz="1800" b="0" i="0">
                <a:latin typeface="微軟正黑體" panose="020B0604030504040204" pitchFamily="34" charset="-120"/>
                <a:ea typeface="微軟正黑體" panose="020B0604030504040204" pitchFamily="34" charset="-120"/>
                <a:cs typeface="微軟正黑體" panose="020B0604030504040204" pitchFamily="34" charset="-120"/>
              </a:defRPr>
            </a:lvl2pPr>
            <a:lvl3pPr marL="1143000" indent="-228600">
              <a:lnSpc>
                <a:spcPct val="110000"/>
              </a:lnSpc>
              <a:buClr>
                <a:schemeClr val="accent2"/>
              </a:buClr>
              <a:buSzPct val="60000"/>
              <a:buFont typeface="Wingdings" charset="2"/>
              <a:buChar char="l"/>
              <a:defRPr sz="1600" b="0" i="0">
                <a:latin typeface="微軟正黑體" panose="020B0604030504040204" pitchFamily="34" charset="-120"/>
                <a:ea typeface="微軟正黑體" panose="020B0604030504040204" pitchFamily="34" charset="-120"/>
                <a:cs typeface="微軟正黑體" panose="020B0604030504040204" pitchFamily="34" charset="-120"/>
              </a:defRPr>
            </a:lvl3pPr>
            <a:lvl4pPr>
              <a:lnSpc>
                <a:spcPct val="110000"/>
              </a:lnSpc>
              <a:defRPr sz="1400" b="0" i="0">
                <a:latin typeface="微軟正黑體" panose="020B0604030504040204" pitchFamily="34" charset="-120"/>
                <a:ea typeface="微軟正黑體" panose="020B0604030504040204" pitchFamily="34" charset="-120"/>
                <a:cs typeface="微軟正黑體" panose="020B0604030504040204" pitchFamily="34" charset="-120"/>
              </a:defRPr>
            </a:lvl4pPr>
            <a:lvl5pPr>
              <a:lnSpc>
                <a:spcPct val="110000"/>
              </a:lnSpc>
              <a:defRPr sz="1200" b="0" i="0">
                <a:latin typeface="微軟正黑體" panose="020B0604030504040204" pitchFamily="34" charset="-120"/>
                <a:ea typeface="微軟正黑體" panose="020B0604030504040204" pitchFamily="34" charset="-120"/>
                <a:cs typeface="微軟正黑體" panose="020B0604030504040204" pitchFamily="34" charset="-120"/>
              </a:defRPr>
            </a:lvl5pPr>
          </a:lstStyle>
          <a:p>
            <a:pPr lvl="0"/>
            <a:r>
              <a:rPr kumimoji="1" lang="zh-TW" altLang="en-US" dirty="0"/>
              <a:t>點擊此處編輯文本項目</a:t>
            </a:r>
          </a:p>
          <a:p>
            <a:pPr lvl="1"/>
            <a:r>
              <a:rPr kumimoji="1" lang="zh-TW" altLang="en-US" dirty="0"/>
              <a:t>二级</a:t>
            </a:r>
          </a:p>
          <a:p>
            <a:pPr lvl="2"/>
            <a:r>
              <a:rPr kumimoji="1" lang="zh-TW" altLang="en-US" dirty="0"/>
              <a:t>三级</a:t>
            </a:r>
          </a:p>
          <a:p>
            <a:pPr lvl="3"/>
            <a:r>
              <a:rPr kumimoji="1" lang="zh-TW" altLang="en-US" dirty="0"/>
              <a:t>四级</a:t>
            </a:r>
          </a:p>
          <a:p>
            <a:pPr lvl="4"/>
            <a:r>
              <a:rPr kumimoji="1" lang="zh-TW" altLang="en-US" dirty="0"/>
              <a:t>五级</a:t>
            </a:r>
            <a:endParaRPr kumimoji="1" lang="zh-CN" altLang="en-US" dirty="0"/>
          </a:p>
        </p:txBody>
      </p:sp>
    </p:spTree>
    <p:extLst>
      <p:ext uri="{BB962C8B-B14F-4D97-AF65-F5344CB8AC3E}">
        <p14:creationId xmlns:p14="http://schemas.microsoft.com/office/powerpoint/2010/main" val="640936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兩大項">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0"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
        <p:nvSpPr>
          <p:cNvPr id="7" name="五边形 6"/>
          <p:cNvSpPr/>
          <p:nvPr/>
        </p:nvSpPr>
        <p:spPr>
          <a:xfrm rot="10800000">
            <a:off x="6244566" y="4057077"/>
            <a:ext cx="2472520" cy="1580870"/>
          </a:xfrm>
          <a:prstGeom prst="homePlat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8" name="五边形 7"/>
          <p:cNvSpPr/>
          <p:nvPr/>
        </p:nvSpPr>
        <p:spPr>
          <a:xfrm>
            <a:off x="419210" y="1896545"/>
            <a:ext cx="2472520" cy="1580870"/>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9" name="直线连接符 8"/>
          <p:cNvCxnSpPr/>
          <p:nvPr/>
        </p:nvCxnSpPr>
        <p:spPr>
          <a:xfrm>
            <a:off x="3057761" y="3504435"/>
            <a:ext cx="5659325" cy="0"/>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直线连接符 9"/>
          <p:cNvCxnSpPr/>
          <p:nvPr/>
        </p:nvCxnSpPr>
        <p:spPr>
          <a:xfrm>
            <a:off x="419210" y="5684979"/>
            <a:ext cx="5705800" cy="0"/>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文本占位符 14"/>
          <p:cNvSpPr>
            <a:spLocks noGrp="1"/>
          </p:cNvSpPr>
          <p:nvPr>
            <p:ph type="body" sz="quarter" idx="11" hasCustomPrompt="1"/>
          </p:nvPr>
        </p:nvSpPr>
        <p:spPr>
          <a:xfrm>
            <a:off x="526954" y="2012985"/>
            <a:ext cx="1675443" cy="1337487"/>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1" name="文本占位符 20"/>
          <p:cNvSpPr>
            <a:spLocks noGrp="1"/>
          </p:cNvSpPr>
          <p:nvPr>
            <p:ph type="body" sz="quarter" idx="13" hasCustomPrompt="1"/>
          </p:nvPr>
        </p:nvSpPr>
        <p:spPr>
          <a:xfrm>
            <a:off x="3057762" y="1802591"/>
            <a:ext cx="5659202" cy="1450975"/>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chemeClr val="accent2"/>
              </a:buClr>
              <a:buSzTx/>
              <a:buFont typeface="Wingdings" charset="2"/>
              <a:buChar char="l"/>
              <a:tabLst/>
              <a:defRPr sz="1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點擊編輯文本，點擊編輯文本。</a:t>
            </a:r>
            <a:endParaRPr kumimoji="1" lang="en-US" altLang="zh-TW"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lvl="0"/>
            <a:endParaRPr kumimoji="1" lang="zh-CN" altLang="en-US" dirty="0"/>
          </a:p>
        </p:txBody>
      </p:sp>
      <p:sp>
        <p:nvSpPr>
          <p:cNvPr id="29" name="文本占位符 28"/>
          <p:cNvSpPr>
            <a:spLocks noGrp="1"/>
          </p:cNvSpPr>
          <p:nvPr>
            <p:ph type="body" sz="quarter" idx="14" hasCustomPrompt="1"/>
          </p:nvPr>
        </p:nvSpPr>
        <p:spPr>
          <a:xfrm>
            <a:off x="419100" y="4022628"/>
            <a:ext cx="5657283" cy="1431925"/>
          </a:xfrm>
          <a:prstGeom prst="rect">
            <a:avLst/>
          </a:prstGeom>
        </p:spPr>
        <p:txBody>
          <a:bodyPr vert="horz"/>
          <a:lstStyle>
            <a:lvl1pPr marL="285750" marR="0" indent="-285750" algn="l" defTabSz="457200" rtl="0" eaLnBrk="1" fontAlgn="auto" latinLnBrk="0" hangingPunct="1">
              <a:lnSpc>
                <a:spcPct val="120000"/>
              </a:lnSpc>
              <a:spcBef>
                <a:spcPct val="20000"/>
              </a:spcBef>
              <a:spcAft>
                <a:spcPts val="0"/>
              </a:spcAft>
              <a:buClr>
                <a:schemeClr val="accent1"/>
              </a:buClr>
              <a:buSzTx/>
              <a:buFont typeface="Wingdings" charset="2"/>
              <a:buChar char="l"/>
              <a:tabLst/>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點擊編輯文本，點擊編輯文本。</a:t>
            </a:r>
            <a:endParaRPr kumimoji="1" lang="en-US" altLang="zh-TW"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lvl="0"/>
            <a:endParaRPr kumimoji="1" lang="zh-CN" altLang="en-US" dirty="0"/>
          </a:p>
        </p:txBody>
      </p:sp>
      <p:sp>
        <p:nvSpPr>
          <p:cNvPr id="37" name="文本占位符 36"/>
          <p:cNvSpPr>
            <a:spLocks noGrp="1"/>
          </p:cNvSpPr>
          <p:nvPr>
            <p:ph type="body" sz="quarter" idx="15" hasCustomPrompt="1"/>
          </p:nvPr>
        </p:nvSpPr>
        <p:spPr>
          <a:xfrm>
            <a:off x="6935640" y="4188228"/>
            <a:ext cx="1674813" cy="1338263"/>
          </a:xfrm>
          <a:prstGeom prst="rect">
            <a:avLst/>
          </a:prstGeom>
        </p:spPr>
        <p:txBody>
          <a:bodyPr vert="horz" anchor="ctr" anchorCtr="0"/>
          <a:lstStyle>
            <a:lvl1pPr marL="0" indent="0" algn="ctr">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endParaRPr kumimoji="1" lang="zh-CN" altLang="en-US" dirty="0"/>
          </a:p>
        </p:txBody>
      </p:sp>
    </p:spTree>
    <p:extLst>
      <p:ext uri="{BB962C8B-B14F-4D97-AF65-F5344CB8AC3E}">
        <p14:creationId xmlns:p14="http://schemas.microsoft.com/office/powerpoint/2010/main" val="47973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四大項">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2"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cxnSp>
        <p:nvCxnSpPr>
          <p:cNvPr id="28" name="直线连接符 27"/>
          <p:cNvCxnSpPr/>
          <p:nvPr userDrawn="1"/>
        </p:nvCxnSpPr>
        <p:spPr>
          <a:xfrm flipH="1" flipV="1">
            <a:off x="2643310" y="3952584"/>
            <a:ext cx="681950" cy="685946"/>
          </a:xfrm>
          <a:prstGeom prst="line">
            <a:avLst/>
          </a:prstGeom>
          <a:ln w="19050" cmpd="sng">
            <a:solidFill>
              <a:schemeClr val="accent3"/>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直线连接符 28"/>
          <p:cNvCxnSpPr/>
          <p:nvPr userDrawn="1"/>
        </p:nvCxnSpPr>
        <p:spPr>
          <a:xfrm flipH="1">
            <a:off x="419211" y="3952584"/>
            <a:ext cx="2224100" cy="0"/>
          </a:xfrm>
          <a:prstGeom prst="line">
            <a:avLst/>
          </a:prstGeom>
          <a:ln w="19050" cmpd="sng">
            <a:solidFill>
              <a:schemeClr val="accent3"/>
            </a:solidFill>
            <a:prstDash val="dot"/>
          </a:ln>
          <a:effectLst/>
        </p:spPr>
        <p:style>
          <a:lnRef idx="2">
            <a:schemeClr val="accent1"/>
          </a:lnRef>
          <a:fillRef idx="0">
            <a:schemeClr val="accent1"/>
          </a:fillRef>
          <a:effectRef idx="1">
            <a:schemeClr val="accent1"/>
          </a:effectRef>
          <a:fontRef idx="minor">
            <a:schemeClr val="tx1"/>
          </a:fontRef>
        </p:style>
      </p:cxnSp>
      <p:sp>
        <p:nvSpPr>
          <p:cNvPr id="30" name="泪珠形 29"/>
          <p:cNvSpPr/>
          <p:nvPr userDrawn="1"/>
        </p:nvSpPr>
        <p:spPr>
          <a:xfrm rot="10800000">
            <a:off x="4500789" y="2160147"/>
            <a:ext cx="1801657" cy="1801656"/>
          </a:xfrm>
          <a:prstGeom prst="teardrop">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31" name="泪珠形 30"/>
          <p:cNvSpPr/>
          <p:nvPr userDrawn="1"/>
        </p:nvSpPr>
        <p:spPr>
          <a:xfrm>
            <a:off x="2644581" y="4010204"/>
            <a:ext cx="1801657" cy="1801656"/>
          </a:xfrm>
          <a:prstGeom prst="teardrop">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32" name="泪珠形 31"/>
          <p:cNvSpPr/>
          <p:nvPr userDrawn="1"/>
        </p:nvSpPr>
        <p:spPr>
          <a:xfrm rot="16200000">
            <a:off x="4500999" y="4020912"/>
            <a:ext cx="1801656" cy="1801657"/>
          </a:xfrm>
          <a:prstGeom prst="teardrop">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33" name="泪珠形 32"/>
          <p:cNvSpPr/>
          <p:nvPr userDrawn="1"/>
        </p:nvSpPr>
        <p:spPr>
          <a:xfrm rot="5400000">
            <a:off x="2643312" y="2158815"/>
            <a:ext cx="1801656" cy="1801657"/>
          </a:xfrm>
          <a:prstGeom prst="teardrop">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cxnSp>
        <p:nvCxnSpPr>
          <p:cNvPr id="34" name="直线连接符 33"/>
          <p:cNvCxnSpPr/>
          <p:nvPr userDrawn="1"/>
        </p:nvCxnSpPr>
        <p:spPr>
          <a:xfrm>
            <a:off x="4849094" y="5057053"/>
            <a:ext cx="1024234"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5" name="直线连接符 34"/>
          <p:cNvCxnSpPr/>
          <p:nvPr userDrawn="1"/>
        </p:nvCxnSpPr>
        <p:spPr>
          <a:xfrm>
            <a:off x="4858231" y="3334964"/>
            <a:ext cx="1024234"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6" name="直线连接符 35"/>
          <p:cNvCxnSpPr/>
          <p:nvPr userDrawn="1"/>
        </p:nvCxnSpPr>
        <p:spPr>
          <a:xfrm>
            <a:off x="3025624" y="5057053"/>
            <a:ext cx="1229536"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7" name="直线连接符 36"/>
          <p:cNvCxnSpPr/>
          <p:nvPr userDrawn="1"/>
        </p:nvCxnSpPr>
        <p:spPr>
          <a:xfrm>
            <a:off x="3121399" y="3334964"/>
            <a:ext cx="882018"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userDrawn="1"/>
        </p:nvCxnSpPr>
        <p:spPr>
          <a:xfrm flipH="1">
            <a:off x="2501991" y="3104052"/>
            <a:ext cx="619411" cy="685946"/>
          </a:xfrm>
          <a:prstGeom prst="line">
            <a:avLst/>
          </a:prstGeom>
          <a:ln w="19050" cmpd="sng">
            <a:solidFill>
              <a:srgbClr val="F79646"/>
            </a:solidFill>
            <a:prstDash val="dot"/>
          </a:ln>
          <a:effectLst/>
        </p:spPr>
        <p:style>
          <a:lnRef idx="2">
            <a:schemeClr val="accent1"/>
          </a:lnRef>
          <a:fillRef idx="0">
            <a:schemeClr val="accent1"/>
          </a:fillRef>
          <a:effectRef idx="1">
            <a:schemeClr val="accent1"/>
          </a:effectRef>
          <a:fontRef idx="minor">
            <a:schemeClr val="tx1"/>
          </a:fontRef>
        </p:style>
      </p:cxnSp>
      <p:cxnSp>
        <p:nvCxnSpPr>
          <p:cNvPr id="39" name="直线连接符 38"/>
          <p:cNvCxnSpPr/>
          <p:nvPr userDrawn="1"/>
        </p:nvCxnSpPr>
        <p:spPr>
          <a:xfrm flipH="1">
            <a:off x="419103" y="3789998"/>
            <a:ext cx="2082889" cy="0"/>
          </a:xfrm>
          <a:prstGeom prst="line">
            <a:avLst/>
          </a:prstGeom>
          <a:ln w="19050" cmpd="sng">
            <a:solidFill>
              <a:srgbClr val="F79646"/>
            </a:solidFill>
            <a:prstDash val="dot"/>
          </a:ln>
          <a:effectLst/>
        </p:spPr>
        <p:style>
          <a:lnRef idx="2">
            <a:schemeClr val="accent1"/>
          </a:lnRef>
          <a:fillRef idx="0">
            <a:schemeClr val="accent1"/>
          </a:fillRef>
          <a:effectRef idx="1">
            <a:schemeClr val="accent1"/>
          </a:effectRef>
          <a:fontRef idx="minor">
            <a:schemeClr val="tx1"/>
          </a:fontRef>
        </p:style>
      </p:cxnSp>
      <p:cxnSp>
        <p:nvCxnSpPr>
          <p:cNvPr id="40" name="直线连接符 39"/>
          <p:cNvCxnSpPr/>
          <p:nvPr userDrawn="1"/>
        </p:nvCxnSpPr>
        <p:spPr>
          <a:xfrm rot="10800000" flipH="1">
            <a:off x="6022804" y="3952584"/>
            <a:ext cx="619411" cy="685946"/>
          </a:xfrm>
          <a:prstGeom prst="line">
            <a:avLst/>
          </a:prstGeom>
          <a:ln w="19050"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1" name="直线连接符 40"/>
          <p:cNvCxnSpPr/>
          <p:nvPr userDrawn="1"/>
        </p:nvCxnSpPr>
        <p:spPr>
          <a:xfrm>
            <a:off x="6642214" y="3952584"/>
            <a:ext cx="2074875" cy="0"/>
          </a:xfrm>
          <a:prstGeom prst="line">
            <a:avLst/>
          </a:prstGeom>
          <a:ln w="19050"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2" name="直线连接符 41"/>
          <p:cNvCxnSpPr/>
          <p:nvPr userDrawn="1"/>
        </p:nvCxnSpPr>
        <p:spPr>
          <a:xfrm>
            <a:off x="5957510" y="3104052"/>
            <a:ext cx="681951" cy="685946"/>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cxnSp>
        <p:nvCxnSpPr>
          <p:cNvPr id="43" name="直线连接符 42"/>
          <p:cNvCxnSpPr/>
          <p:nvPr userDrawn="1"/>
        </p:nvCxnSpPr>
        <p:spPr>
          <a:xfrm>
            <a:off x="6639458" y="3789998"/>
            <a:ext cx="2077629" cy="0"/>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sp>
        <p:nvSpPr>
          <p:cNvPr id="57" name="文本占位符 56"/>
          <p:cNvSpPr>
            <a:spLocks noGrp="1"/>
          </p:cNvSpPr>
          <p:nvPr>
            <p:ph type="body" sz="quarter" idx="16" hasCustomPrompt="1"/>
          </p:nvPr>
        </p:nvSpPr>
        <p:spPr>
          <a:xfrm>
            <a:off x="419103" y="4099543"/>
            <a:ext cx="1979613" cy="1763713"/>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3"/>
              </a:buClr>
              <a:buSzTx/>
              <a:buFont typeface="Wingdings" charset="2"/>
              <a:buChar char="l"/>
              <a:tabLst/>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en-US" altLang="zh-TW" dirty="0"/>
          </a:p>
          <a:p>
            <a:pPr lvl="0"/>
            <a:endParaRPr kumimoji="1" lang="en-US" altLang="zh-TW" dirty="0"/>
          </a:p>
          <a:p>
            <a:pPr lvl="0"/>
            <a:endParaRPr kumimoji="1" lang="en-US" altLang="zh-TW" dirty="0"/>
          </a:p>
          <a:p>
            <a:pPr marL="342900" marR="0" lvl="0" indent="-342900" algn="l" defTabSz="457200" rtl="0" eaLnBrk="1" fontAlgn="auto" latinLnBrk="0" hangingPunct="1">
              <a:lnSpc>
                <a:spcPct val="100000"/>
              </a:lnSpc>
              <a:spcBef>
                <a:spcPct val="20000"/>
              </a:spcBef>
              <a:spcAft>
                <a:spcPts val="0"/>
              </a:spcAft>
              <a:buClr>
                <a:schemeClr val="accent3"/>
              </a:buClr>
              <a:buSzTx/>
              <a:buFont typeface="Wingdings" charset="2"/>
              <a:buChar char="l"/>
              <a:tabLst/>
              <a:defRPr/>
            </a:pPr>
            <a:endParaRPr kumimoji="1" lang="en-US" altLang="zh-TW" dirty="0"/>
          </a:p>
          <a:p>
            <a:pPr lvl="0"/>
            <a:endParaRPr kumimoji="1" lang="zh-TW" altLang="en-US" dirty="0"/>
          </a:p>
        </p:txBody>
      </p:sp>
      <p:sp>
        <p:nvSpPr>
          <p:cNvPr id="60" name="文本占位符 59"/>
          <p:cNvSpPr>
            <a:spLocks noGrp="1"/>
          </p:cNvSpPr>
          <p:nvPr>
            <p:ph type="body" sz="quarter" idx="17" hasCustomPrompt="1"/>
          </p:nvPr>
        </p:nvSpPr>
        <p:spPr>
          <a:xfrm>
            <a:off x="419102" y="1913314"/>
            <a:ext cx="1979613" cy="1763713"/>
          </a:xfrm>
          <a:prstGeom prst="rect">
            <a:avLst/>
          </a:prstGeom>
        </p:spPr>
        <p:txBody>
          <a:bodyPr vert="horz"/>
          <a:lstStyle>
            <a:lvl1pPr marL="342900" indent="-342900">
              <a:buClr>
                <a:schemeClr val="accent1"/>
              </a:buClr>
              <a:buFont typeface="Wingdings" charset="2"/>
              <a:buChar char="l"/>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zh-CN" altLang="en-US" dirty="0"/>
          </a:p>
        </p:txBody>
      </p:sp>
      <p:sp>
        <p:nvSpPr>
          <p:cNvPr id="63" name="文本占位符 62"/>
          <p:cNvSpPr>
            <a:spLocks noGrp="1"/>
          </p:cNvSpPr>
          <p:nvPr>
            <p:ph type="body" sz="quarter" idx="18" hasCustomPrompt="1"/>
          </p:nvPr>
        </p:nvSpPr>
        <p:spPr>
          <a:xfrm>
            <a:off x="6737475" y="1912938"/>
            <a:ext cx="1979613" cy="1763712"/>
          </a:xfrm>
          <a:prstGeom prst="rect">
            <a:avLst/>
          </a:prstGeom>
        </p:spPr>
        <p:txBody>
          <a:bodyPr vert="horz"/>
          <a:lstStyle>
            <a:lvl1pPr marL="342900" indent="-342900">
              <a:buClr>
                <a:schemeClr val="accent2"/>
              </a:buClr>
              <a:buFont typeface="Wingdings" charset="2"/>
              <a:buChar char="l"/>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zh-CN" altLang="en-US" dirty="0"/>
          </a:p>
        </p:txBody>
      </p:sp>
      <p:sp>
        <p:nvSpPr>
          <p:cNvPr id="65" name="文本占位符 64"/>
          <p:cNvSpPr>
            <a:spLocks noGrp="1"/>
          </p:cNvSpPr>
          <p:nvPr>
            <p:ph type="body" sz="quarter" idx="19" hasCustomPrompt="1"/>
          </p:nvPr>
        </p:nvSpPr>
        <p:spPr>
          <a:xfrm>
            <a:off x="6737352" y="4099544"/>
            <a:ext cx="1979613" cy="1763712"/>
          </a:xfrm>
          <a:prstGeom prst="rect">
            <a:avLst/>
          </a:prstGeom>
        </p:spPr>
        <p:txBody>
          <a:bodyPr vert="horz"/>
          <a:lstStyle>
            <a:lvl1pPr marL="342900" indent="-342900">
              <a:buClr>
                <a:schemeClr val="accent4"/>
              </a:buClr>
              <a:buFont typeface="Wingdings" charset="2"/>
              <a:buChar char="l"/>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可編輯文本可編輯文本可編輯文本。</a:t>
            </a:r>
            <a:endParaRPr kumimoji="1" lang="zh-CN" altLang="en-US" dirty="0"/>
          </a:p>
        </p:txBody>
      </p:sp>
      <p:sp>
        <p:nvSpPr>
          <p:cNvPr id="26" name="文本占位符 22"/>
          <p:cNvSpPr>
            <a:spLocks noGrp="1"/>
          </p:cNvSpPr>
          <p:nvPr>
            <p:ph type="body" sz="quarter" idx="11" hasCustomPrompt="1"/>
          </p:nvPr>
        </p:nvSpPr>
        <p:spPr>
          <a:xfrm>
            <a:off x="3025626" y="2891379"/>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7" name="文本占位符 22"/>
          <p:cNvSpPr>
            <a:spLocks noGrp="1"/>
          </p:cNvSpPr>
          <p:nvPr>
            <p:ph type="body" sz="quarter" idx="20" hasCustomPrompt="1"/>
          </p:nvPr>
        </p:nvSpPr>
        <p:spPr>
          <a:xfrm>
            <a:off x="3025626" y="4601337"/>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44" name="文本占位符 22"/>
          <p:cNvSpPr>
            <a:spLocks noGrp="1"/>
          </p:cNvSpPr>
          <p:nvPr>
            <p:ph type="body" sz="quarter" idx="21" hasCustomPrompt="1"/>
          </p:nvPr>
        </p:nvSpPr>
        <p:spPr>
          <a:xfrm>
            <a:off x="4763331" y="2891379"/>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45" name="文本占位符 22"/>
          <p:cNvSpPr>
            <a:spLocks noGrp="1"/>
          </p:cNvSpPr>
          <p:nvPr>
            <p:ph type="body" sz="quarter" idx="22" hasCustomPrompt="1"/>
          </p:nvPr>
        </p:nvSpPr>
        <p:spPr>
          <a:xfrm>
            <a:off x="4763331" y="4601337"/>
            <a:ext cx="1109999" cy="455716"/>
          </a:xfrm>
          <a:prstGeom prst="rect">
            <a:avLst/>
          </a:prstGeom>
        </p:spPr>
        <p:txBody>
          <a:bodyPr vert="horz"/>
          <a:lstStyle>
            <a:lvl1pPr marL="0" indent="0" algn="ctr">
              <a:buNone/>
              <a:defRPr sz="2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Tree>
    <p:extLst>
      <p:ext uri="{BB962C8B-B14F-4D97-AF65-F5344CB8AC3E}">
        <p14:creationId xmlns:p14="http://schemas.microsoft.com/office/powerpoint/2010/main" val="14666807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三大項">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0"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grpSp>
        <p:nvGrpSpPr>
          <p:cNvPr id="4" name="组 3"/>
          <p:cNvGrpSpPr/>
          <p:nvPr/>
        </p:nvGrpSpPr>
        <p:grpSpPr>
          <a:xfrm>
            <a:off x="858900" y="1998077"/>
            <a:ext cx="1784224" cy="1951196"/>
            <a:chOff x="924367" y="2129240"/>
            <a:chExt cx="2034682" cy="2225092"/>
          </a:xfrm>
        </p:grpSpPr>
        <p:sp>
          <p:nvSpPr>
            <p:cNvPr id="5"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 name="椭圆 6"/>
            <p:cNvSpPr/>
            <p:nvPr/>
          </p:nvSpPr>
          <p:spPr>
            <a:xfrm>
              <a:off x="989681" y="2191397"/>
              <a:ext cx="1904698" cy="1904698"/>
            </a:xfrm>
            <a:prstGeom prst="ellipse">
              <a:avLst/>
            </a:prstGeom>
            <a:no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grpSp>
      <p:grpSp>
        <p:nvGrpSpPr>
          <p:cNvPr id="11" name="组 10"/>
          <p:cNvGrpSpPr/>
          <p:nvPr/>
        </p:nvGrpSpPr>
        <p:grpSpPr>
          <a:xfrm>
            <a:off x="6402646" y="1998077"/>
            <a:ext cx="1784224" cy="1951196"/>
            <a:chOff x="924367" y="2129240"/>
            <a:chExt cx="2034682" cy="2225092"/>
          </a:xfrm>
          <a:solidFill>
            <a:schemeClr val="accent4"/>
          </a:solidFill>
        </p:grpSpPr>
        <p:sp>
          <p:nvSpPr>
            <p:cNvPr id="12"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3" name="椭圆 12"/>
            <p:cNvSpPr/>
            <p:nvPr/>
          </p:nvSpPr>
          <p:spPr>
            <a:xfrm>
              <a:off x="989681" y="2191397"/>
              <a:ext cx="1904698" cy="1904698"/>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grpSp>
      <p:grpSp>
        <p:nvGrpSpPr>
          <p:cNvPr id="18" name="组 17"/>
          <p:cNvGrpSpPr/>
          <p:nvPr/>
        </p:nvGrpSpPr>
        <p:grpSpPr>
          <a:xfrm>
            <a:off x="3628433" y="1998077"/>
            <a:ext cx="1784224" cy="1951196"/>
            <a:chOff x="924367" y="2129240"/>
            <a:chExt cx="2034682" cy="2225092"/>
          </a:xfrm>
          <a:solidFill>
            <a:schemeClr val="accent2"/>
          </a:solidFill>
        </p:grpSpPr>
        <p:sp>
          <p:nvSpPr>
            <p:cNvPr id="19"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20" name="椭圆 19"/>
            <p:cNvSpPr/>
            <p:nvPr/>
          </p:nvSpPr>
          <p:spPr>
            <a:xfrm>
              <a:off x="989681" y="2191397"/>
              <a:ext cx="1904698" cy="1904698"/>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23" name="文本占位符 22"/>
          <p:cNvSpPr>
            <a:spLocks noGrp="1"/>
          </p:cNvSpPr>
          <p:nvPr>
            <p:ph type="body" sz="quarter" idx="11" hasCustomPrompt="1"/>
          </p:nvPr>
        </p:nvSpPr>
        <p:spPr>
          <a:xfrm>
            <a:off x="1207980" y="2643618"/>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5" name="文本占位符 22"/>
          <p:cNvSpPr>
            <a:spLocks noGrp="1"/>
          </p:cNvSpPr>
          <p:nvPr>
            <p:ph type="body" sz="quarter" idx="12" hasCustomPrompt="1"/>
          </p:nvPr>
        </p:nvSpPr>
        <p:spPr>
          <a:xfrm>
            <a:off x="3956904" y="2643618"/>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9" name="文本占位符 22"/>
          <p:cNvSpPr>
            <a:spLocks noGrp="1"/>
          </p:cNvSpPr>
          <p:nvPr>
            <p:ph type="body" sz="quarter" idx="13" hasCustomPrompt="1"/>
          </p:nvPr>
        </p:nvSpPr>
        <p:spPr>
          <a:xfrm>
            <a:off x="6731680" y="2643618"/>
            <a:ext cx="1109999" cy="455716"/>
          </a:xfrm>
          <a:prstGeom prst="rect">
            <a:avLst/>
          </a:prstGeom>
        </p:spPr>
        <p:txBody>
          <a:bodyPr vert="horz"/>
          <a:lstStyle>
            <a:lvl1pPr marL="0" indent="0" algn="ctr">
              <a:buNone/>
              <a:defRPr sz="2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35" name="文本占位符 34"/>
          <p:cNvSpPr>
            <a:spLocks noGrp="1"/>
          </p:cNvSpPr>
          <p:nvPr>
            <p:ph type="body" sz="quarter" idx="14" hasCustomPrompt="1"/>
          </p:nvPr>
        </p:nvSpPr>
        <p:spPr>
          <a:xfrm>
            <a:off x="517524" y="4065745"/>
            <a:ext cx="2601913" cy="431981"/>
          </a:xfrm>
          <a:prstGeom prst="rect">
            <a:avLst/>
          </a:prstGeom>
        </p:spPr>
        <p:txBody>
          <a:bodyPr vert="horz"/>
          <a:lstStyle>
            <a:lvl1pPr marL="0" indent="0" algn="ctr">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36" name="文本占位符 34"/>
          <p:cNvSpPr>
            <a:spLocks noGrp="1"/>
          </p:cNvSpPr>
          <p:nvPr>
            <p:ph type="body" sz="quarter" idx="15" hasCustomPrompt="1"/>
          </p:nvPr>
        </p:nvSpPr>
        <p:spPr>
          <a:xfrm>
            <a:off x="3298655" y="4065745"/>
            <a:ext cx="2601913" cy="431981"/>
          </a:xfrm>
          <a:prstGeom prst="rect">
            <a:avLst/>
          </a:prstGeom>
        </p:spPr>
        <p:txBody>
          <a:bodyPr vert="horz"/>
          <a:lstStyle>
            <a:lvl1pPr marL="0" indent="0" algn="ctr">
              <a:buNone/>
              <a:defRPr sz="18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37" name="文本占位符 34"/>
          <p:cNvSpPr>
            <a:spLocks noGrp="1"/>
          </p:cNvSpPr>
          <p:nvPr>
            <p:ph type="body" sz="quarter" idx="16" hasCustomPrompt="1"/>
          </p:nvPr>
        </p:nvSpPr>
        <p:spPr>
          <a:xfrm>
            <a:off x="6070765" y="4065745"/>
            <a:ext cx="2601913" cy="431981"/>
          </a:xfrm>
          <a:prstGeom prst="rect">
            <a:avLst/>
          </a:prstGeom>
        </p:spPr>
        <p:txBody>
          <a:bodyPr vert="horz"/>
          <a:lstStyle>
            <a:lvl1pPr marL="0" indent="0" algn="ctr">
              <a:buNone/>
              <a:defRPr sz="18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49" name="文本占位符 48"/>
          <p:cNvSpPr>
            <a:spLocks noGrp="1"/>
          </p:cNvSpPr>
          <p:nvPr>
            <p:ph type="body" sz="quarter" idx="20" hasCustomPrompt="1"/>
          </p:nvPr>
        </p:nvSpPr>
        <p:spPr>
          <a:xfrm>
            <a:off x="517525" y="4442578"/>
            <a:ext cx="2601913" cy="1544667"/>
          </a:xfrm>
          <a:prstGeom prst="rect">
            <a:avLst/>
          </a:prstGeom>
        </p:spPr>
        <p:txBody>
          <a:bodyPr vert="horz"/>
          <a:lstStyle>
            <a:lvl1pPr marL="0" indent="0" algn="just">
              <a:lnSpc>
                <a:spcPct val="130000"/>
              </a:lnSpc>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
        <p:nvSpPr>
          <p:cNvPr id="58" name="文本占位符 48"/>
          <p:cNvSpPr>
            <a:spLocks noGrp="1"/>
          </p:cNvSpPr>
          <p:nvPr>
            <p:ph type="body" sz="quarter" idx="22" hasCustomPrompt="1"/>
          </p:nvPr>
        </p:nvSpPr>
        <p:spPr>
          <a:xfrm>
            <a:off x="3298655" y="4438444"/>
            <a:ext cx="2601913" cy="1544667"/>
          </a:xfrm>
          <a:prstGeom prst="rect">
            <a:avLst/>
          </a:prstGeom>
        </p:spPr>
        <p:txBody>
          <a:bodyPr vert="horz"/>
          <a:lstStyle>
            <a:lvl1pPr marL="0" indent="0" algn="just">
              <a:lnSpc>
                <a:spcPct val="130000"/>
              </a:lnSpc>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
        <p:nvSpPr>
          <p:cNvPr id="59" name="文本占位符 48"/>
          <p:cNvSpPr>
            <a:spLocks noGrp="1"/>
          </p:cNvSpPr>
          <p:nvPr>
            <p:ph type="body" sz="quarter" idx="23" hasCustomPrompt="1"/>
          </p:nvPr>
        </p:nvSpPr>
        <p:spPr>
          <a:xfrm>
            <a:off x="6070765" y="4442578"/>
            <a:ext cx="2601913" cy="1544667"/>
          </a:xfrm>
          <a:prstGeom prst="rect">
            <a:avLst/>
          </a:prstGeom>
        </p:spPr>
        <p:txBody>
          <a:bodyPr vert="horz"/>
          <a:lstStyle>
            <a:lvl1pPr marL="0" indent="0" algn="just">
              <a:lnSpc>
                <a:spcPct val="130000"/>
              </a:lnSpc>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Tree>
    <p:extLst>
      <p:ext uri="{BB962C8B-B14F-4D97-AF65-F5344CB8AC3E}">
        <p14:creationId xmlns:p14="http://schemas.microsoft.com/office/powerpoint/2010/main" val="30863101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四大項">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0"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cxnSp>
        <p:nvCxnSpPr>
          <p:cNvPr id="28" name="直线连接符 27"/>
          <p:cNvCxnSpPr/>
          <p:nvPr/>
        </p:nvCxnSpPr>
        <p:spPr>
          <a:xfrm flipH="1" flipV="1">
            <a:off x="2643310" y="3952584"/>
            <a:ext cx="681950" cy="685946"/>
          </a:xfrm>
          <a:prstGeom prst="line">
            <a:avLst/>
          </a:prstGeom>
          <a:ln w="19050" cmpd="sng">
            <a:solidFill>
              <a:schemeClr val="accent3"/>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直线连接符 28"/>
          <p:cNvCxnSpPr/>
          <p:nvPr/>
        </p:nvCxnSpPr>
        <p:spPr>
          <a:xfrm flipH="1">
            <a:off x="419211" y="3952584"/>
            <a:ext cx="2224100" cy="0"/>
          </a:xfrm>
          <a:prstGeom prst="line">
            <a:avLst/>
          </a:prstGeom>
          <a:ln w="19050" cmpd="sng">
            <a:solidFill>
              <a:schemeClr val="accent3"/>
            </a:solidFill>
            <a:prstDash val="dot"/>
          </a:ln>
          <a:effectLst/>
        </p:spPr>
        <p:style>
          <a:lnRef idx="2">
            <a:schemeClr val="accent1"/>
          </a:lnRef>
          <a:fillRef idx="0">
            <a:schemeClr val="accent1"/>
          </a:fillRef>
          <a:effectRef idx="1">
            <a:schemeClr val="accent1"/>
          </a:effectRef>
          <a:fontRef idx="minor">
            <a:schemeClr val="tx1"/>
          </a:fontRef>
        </p:style>
      </p:cxnSp>
      <p:sp>
        <p:nvSpPr>
          <p:cNvPr id="30" name="泪珠形 29"/>
          <p:cNvSpPr/>
          <p:nvPr/>
        </p:nvSpPr>
        <p:spPr>
          <a:xfrm rot="10800000">
            <a:off x="4500789" y="2160147"/>
            <a:ext cx="1801657" cy="1801656"/>
          </a:xfrm>
          <a:prstGeom prst="teardrop">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31" name="泪珠形 30"/>
          <p:cNvSpPr/>
          <p:nvPr/>
        </p:nvSpPr>
        <p:spPr>
          <a:xfrm>
            <a:off x="2644579" y="4010204"/>
            <a:ext cx="1801657" cy="1801656"/>
          </a:xfrm>
          <a:prstGeom prst="teardrop">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32" name="泪珠形 31"/>
          <p:cNvSpPr/>
          <p:nvPr/>
        </p:nvSpPr>
        <p:spPr>
          <a:xfrm rot="16200000">
            <a:off x="4500999" y="4020910"/>
            <a:ext cx="1801656" cy="1801657"/>
          </a:xfrm>
          <a:prstGeom prst="teardrop">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33" name="泪珠形 32"/>
          <p:cNvSpPr/>
          <p:nvPr/>
        </p:nvSpPr>
        <p:spPr>
          <a:xfrm rot="5400000">
            <a:off x="2643312" y="2158813"/>
            <a:ext cx="1801656" cy="1801657"/>
          </a:xfrm>
          <a:prstGeom prst="teardrop">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34" name="直线连接符 33"/>
          <p:cNvCxnSpPr/>
          <p:nvPr/>
        </p:nvCxnSpPr>
        <p:spPr>
          <a:xfrm>
            <a:off x="4849094" y="5057053"/>
            <a:ext cx="1024234"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5" name="直线连接符 34"/>
          <p:cNvCxnSpPr/>
          <p:nvPr/>
        </p:nvCxnSpPr>
        <p:spPr>
          <a:xfrm>
            <a:off x="4858231" y="3334964"/>
            <a:ext cx="1024234"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6" name="直线连接符 35"/>
          <p:cNvCxnSpPr/>
          <p:nvPr/>
        </p:nvCxnSpPr>
        <p:spPr>
          <a:xfrm>
            <a:off x="3025624" y="5057053"/>
            <a:ext cx="1229536"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7" name="直线连接符 36"/>
          <p:cNvCxnSpPr/>
          <p:nvPr/>
        </p:nvCxnSpPr>
        <p:spPr>
          <a:xfrm>
            <a:off x="3121399" y="3334964"/>
            <a:ext cx="882018"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p:nvCxnSpPr>
        <p:spPr>
          <a:xfrm flipH="1">
            <a:off x="2501989" y="3104052"/>
            <a:ext cx="619411" cy="685946"/>
          </a:xfrm>
          <a:prstGeom prst="line">
            <a:avLst/>
          </a:prstGeom>
          <a:ln w="19050" cmpd="sng">
            <a:solidFill>
              <a:srgbClr val="F79646"/>
            </a:solidFill>
            <a:prstDash val="dot"/>
          </a:ln>
          <a:effectLst/>
        </p:spPr>
        <p:style>
          <a:lnRef idx="2">
            <a:schemeClr val="accent1"/>
          </a:lnRef>
          <a:fillRef idx="0">
            <a:schemeClr val="accent1"/>
          </a:fillRef>
          <a:effectRef idx="1">
            <a:schemeClr val="accent1"/>
          </a:effectRef>
          <a:fontRef idx="minor">
            <a:schemeClr val="tx1"/>
          </a:fontRef>
        </p:style>
      </p:cxnSp>
      <p:cxnSp>
        <p:nvCxnSpPr>
          <p:cNvPr id="39" name="直线连接符 38"/>
          <p:cNvCxnSpPr/>
          <p:nvPr/>
        </p:nvCxnSpPr>
        <p:spPr>
          <a:xfrm flipH="1">
            <a:off x="419101" y="3789998"/>
            <a:ext cx="2082889" cy="0"/>
          </a:xfrm>
          <a:prstGeom prst="line">
            <a:avLst/>
          </a:prstGeom>
          <a:ln w="19050" cmpd="sng">
            <a:solidFill>
              <a:srgbClr val="F79646"/>
            </a:solidFill>
            <a:prstDash val="dot"/>
          </a:ln>
          <a:effectLst/>
        </p:spPr>
        <p:style>
          <a:lnRef idx="2">
            <a:schemeClr val="accent1"/>
          </a:lnRef>
          <a:fillRef idx="0">
            <a:schemeClr val="accent1"/>
          </a:fillRef>
          <a:effectRef idx="1">
            <a:schemeClr val="accent1"/>
          </a:effectRef>
          <a:fontRef idx="minor">
            <a:schemeClr val="tx1"/>
          </a:fontRef>
        </p:style>
      </p:cxnSp>
      <p:cxnSp>
        <p:nvCxnSpPr>
          <p:cNvPr id="40" name="直线连接符 39"/>
          <p:cNvCxnSpPr/>
          <p:nvPr/>
        </p:nvCxnSpPr>
        <p:spPr>
          <a:xfrm rot="10800000" flipH="1">
            <a:off x="6022802" y="3952584"/>
            <a:ext cx="619411" cy="685946"/>
          </a:xfrm>
          <a:prstGeom prst="line">
            <a:avLst/>
          </a:prstGeom>
          <a:ln w="19050"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1" name="直线连接符 40"/>
          <p:cNvCxnSpPr/>
          <p:nvPr/>
        </p:nvCxnSpPr>
        <p:spPr>
          <a:xfrm>
            <a:off x="6642212" y="3952584"/>
            <a:ext cx="2074875" cy="0"/>
          </a:xfrm>
          <a:prstGeom prst="line">
            <a:avLst/>
          </a:prstGeom>
          <a:ln w="19050"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2" name="直线连接符 41"/>
          <p:cNvCxnSpPr/>
          <p:nvPr/>
        </p:nvCxnSpPr>
        <p:spPr>
          <a:xfrm>
            <a:off x="5957508" y="3104052"/>
            <a:ext cx="681951" cy="685946"/>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cxnSp>
        <p:nvCxnSpPr>
          <p:cNvPr id="43" name="直线连接符 42"/>
          <p:cNvCxnSpPr/>
          <p:nvPr/>
        </p:nvCxnSpPr>
        <p:spPr>
          <a:xfrm>
            <a:off x="6639458" y="3789998"/>
            <a:ext cx="2077629" cy="0"/>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sp>
        <p:nvSpPr>
          <p:cNvPr id="57" name="文本占位符 56"/>
          <p:cNvSpPr>
            <a:spLocks noGrp="1"/>
          </p:cNvSpPr>
          <p:nvPr>
            <p:ph type="body" sz="quarter" idx="16" hasCustomPrompt="1"/>
          </p:nvPr>
        </p:nvSpPr>
        <p:spPr>
          <a:xfrm>
            <a:off x="419101" y="4099543"/>
            <a:ext cx="1979613" cy="1763713"/>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3"/>
              </a:buClr>
              <a:buSzTx/>
              <a:buFont typeface="Wingdings" charset="2"/>
              <a:buChar char="l"/>
              <a:tabLst/>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en-US" altLang="zh-TW" dirty="0"/>
          </a:p>
          <a:p>
            <a:pPr lvl="0"/>
            <a:endParaRPr kumimoji="1" lang="en-US" altLang="zh-TW" dirty="0"/>
          </a:p>
          <a:p>
            <a:pPr lvl="0"/>
            <a:endParaRPr kumimoji="1" lang="en-US" altLang="zh-TW" dirty="0"/>
          </a:p>
          <a:p>
            <a:pPr marL="342900" marR="0" lvl="0" indent="-342900" algn="l" defTabSz="457200" rtl="0" eaLnBrk="1" fontAlgn="auto" latinLnBrk="0" hangingPunct="1">
              <a:lnSpc>
                <a:spcPct val="100000"/>
              </a:lnSpc>
              <a:spcBef>
                <a:spcPct val="20000"/>
              </a:spcBef>
              <a:spcAft>
                <a:spcPts val="0"/>
              </a:spcAft>
              <a:buClr>
                <a:schemeClr val="accent3"/>
              </a:buClr>
              <a:buSzTx/>
              <a:buFont typeface="Wingdings" charset="2"/>
              <a:buChar char="l"/>
              <a:tabLst/>
              <a:defRPr/>
            </a:pPr>
            <a:endParaRPr kumimoji="1" lang="en-US" altLang="zh-TW" dirty="0"/>
          </a:p>
          <a:p>
            <a:pPr lvl="0"/>
            <a:endParaRPr kumimoji="1" lang="zh-TW" altLang="en-US" dirty="0"/>
          </a:p>
        </p:txBody>
      </p:sp>
      <p:sp>
        <p:nvSpPr>
          <p:cNvPr id="60" name="文本占位符 59"/>
          <p:cNvSpPr>
            <a:spLocks noGrp="1"/>
          </p:cNvSpPr>
          <p:nvPr>
            <p:ph type="body" sz="quarter" idx="17" hasCustomPrompt="1"/>
          </p:nvPr>
        </p:nvSpPr>
        <p:spPr>
          <a:xfrm>
            <a:off x="419100" y="1913314"/>
            <a:ext cx="1979613" cy="1763713"/>
          </a:xfrm>
          <a:prstGeom prst="rect">
            <a:avLst/>
          </a:prstGeom>
        </p:spPr>
        <p:txBody>
          <a:bodyPr vert="horz"/>
          <a:lstStyle>
            <a:lvl1pPr marL="342900" indent="-342900">
              <a:buClr>
                <a:schemeClr val="accent1"/>
              </a:buClr>
              <a:buFont typeface="Wingdings" charset="2"/>
              <a:buChar char="l"/>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zh-CN" altLang="en-US" dirty="0"/>
          </a:p>
        </p:txBody>
      </p:sp>
      <p:sp>
        <p:nvSpPr>
          <p:cNvPr id="63" name="文本占位符 62"/>
          <p:cNvSpPr>
            <a:spLocks noGrp="1"/>
          </p:cNvSpPr>
          <p:nvPr>
            <p:ph type="body" sz="quarter" idx="18" hasCustomPrompt="1"/>
          </p:nvPr>
        </p:nvSpPr>
        <p:spPr>
          <a:xfrm>
            <a:off x="6737473" y="1912938"/>
            <a:ext cx="1979613" cy="1763712"/>
          </a:xfrm>
          <a:prstGeom prst="rect">
            <a:avLst/>
          </a:prstGeom>
        </p:spPr>
        <p:txBody>
          <a:bodyPr vert="horz"/>
          <a:lstStyle>
            <a:lvl1pPr marL="342900" indent="-342900">
              <a:buClr>
                <a:schemeClr val="accent2"/>
              </a:buClr>
              <a:buFont typeface="Wingdings" charset="2"/>
              <a:buChar char="l"/>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zh-CN" altLang="en-US" dirty="0"/>
          </a:p>
        </p:txBody>
      </p:sp>
      <p:sp>
        <p:nvSpPr>
          <p:cNvPr id="65" name="文本占位符 64"/>
          <p:cNvSpPr>
            <a:spLocks noGrp="1"/>
          </p:cNvSpPr>
          <p:nvPr>
            <p:ph type="body" sz="quarter" idx="19" hasCustomPrompt="1"/>
          </p:nvPr>
        </p:nvSpPr>
        <p:spPr>
          <a:xfrm>
            <a:off x="6737350" y="4099544"/>
            <a:ext cx="1979613" cy="1763712"/>
          </a:xfrm>
          <a:prstGeom prst="rect">
            <a:avLst/>
          </a:prstGeom>
        </p:spPr>
        <p:txBody>
          <a:bodyPr vert="horz"/>
          <a:lstStyle>
            <a:lvl1pPr marL="342900" indent="-342900">
              <a:buClr>
                <a:schemeClr val="accent4"/>
              </a:buClr>
              <a:buFont typeface="Wingdings" charset="2"/>
              <a:buChar char="l"/>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可編輯文本可編輯文本可編輯文本。</a:t>
            </a:r>
            <a:endParaRPr kumimoji="1" lang="zh-CN" altLang="en-US" dirty="0"/>
          </a:p>
        </p:txBody>
      </p:sp>
      <p:sp>
        <p:nvSpPr>
          <p:cNvPr id="26" name="文本占位符 22"/>
          <p:cNvSpPr>
            <a:spLocks noGrp="1"/>
          </p:cNvSpPr>
          <p:nvPr>
            <p:ph type="body" sz="quarter" idx="11" hasCustomPrompt="1"/>
          </p:nvPr>
        </p:nvSpPr>
        <p:spPr>
          <a:xfrm>
            <a:off x="3025624" y="2891379"/>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7" name="文本占位符 22"/>
          <p:cNvSpPr>
            <a:spLocks noGrp="1"/>
          </p:cNvSpPr>
          <p:nvPr>
            <p:ph type="body" sz="quarter" idx="20" hasCustomPrompt="1"/>
          </p:nvPr>
        </p:nvSpPr>
        <p:spPr>
          <a:xfrm>
            <a:off x="3025624" y="4601337"/>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44" name="文本占位符 22"/>
          <p:cNvSpPr>
            <a:spLocks noGrp="1"/>
          </p:cNvSpPr>
          <p:nvPr>
            <p:ph type="body" sz="quarter" idx="21" hasCustomPrompt="1"/>
          </p:nvPr>
        </p:nvSpPr>
        <p:spPr>
          <a:xfrm>
            <a:off x="4763329" y="2891379"/>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45" name="文本占位符 22"/>
          <p:cNvSpPr>
            <a:spLocks noGrp="1"/>
          </p:cNvSpPr>
          <p:nvPr>
            <p:ph type="body" sz="quarter" idx="22" hasCustomPrompt="1"/>
          </p:nvPr>
        </p:nvSpPr>
        <p:spPr>
          <a:xfrm>
            <a:off x="4763329" y="4601337"/>
            <a:ext cx="1109999" cy="455716"/>
          </a:xfrm>
          <a:prstGeom prst="rect">
            <a:avLst/>
          </a:prstGeom>
        </p:spPr>
        <p:txBody>
          <a:bodyPr vert="horz"/>
          <a:lstStyle>
            <a:lvl1pPr marL="0" indent="0" algn="ctr">
              <a:buNone/>
              <a:defRPr sz="2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Tree>
    <p:extLst>
      <p:ext uri="{BB962C8B-B14F-4D97-AF65-F5344CB8AC3E}">
        <p14:creationId xmlns:p14="http://schemas.microsoft.com/office/powerpoint/2010/main" val="42467013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時間軸">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4" name="直线连接符 3"/>
          <p:cNvCxnSpPr/>
          <p:nvPr/>
        </p:nvCxnSpPr>
        <p:spPr>
          <a:xfrm>
            <a:off x="765430" y="4071976"/>
            <a:ext cx="0" cy="1978879"/>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cxnSp>
        <p:nvCxnSpPr>
          <p:cNvPr id="7" name="直线连接符 6"/>
          <p:cNvCxnSpPr/>
          <p:nvPr/>
        </p:nvCxnSpPr>
        <p:spPr>
          <a:xfrm flipH="1">
            <a:off x="3531330" y="4071976"/>
            <a:ext cx="9525" cy="1978879"/>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8" name="等腰三角形 7"/>
          <p:cNvSpPr/>
          <p:nvPr/>
        </p:nvSpPr>
        <p:spPr>
          <a:xfrm rot="5400000">
            <a:off x="3486507" y="4357023"/>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cxnSp>
        <p:nvCxnSpPr>
          <p:cNvPr id="9" name="直线连接符 8"/>
          <p:cNvCxnSpPr/>
          <p:nvPr/>
        </p:nvCxnSpPr>
        <p:spPr>
          <a:xfrm>
            <a:off x="5345877" y="1555750"/>
            <a:ext cx="0" cy="2306633"/>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a:off x="750025" y="3862383"/>
            <a:ext cx="827966" cy="22837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1577991" y="3862383"/>
            <a:ext cx="1962864" cy="22837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3540854" y="3862383"/>
            <a:ext cx="1795551" cy="22837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26" name="等腰三角形 25"/>
          <p:cNvSpPr/>
          <p:nvPr/>
        </p:nvSpPr>
        <p:spPr>
          <a:xfrm rot="5400000">
            <a:off x="5291582" y="1310844"/>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29" name="等腰三角形 61"/>
          <p:cNvSpPr/>
          <p:nvPr/>
        </p:nvSpPr>
        <p:spPr>
          <a:xfrm rot="5400000">
            <a:off x="6915182" y="2283605"/>
            <a:ext cx="228377" cy="3385933"/>
          </a:xfrm>
          <a:custGeom>
            <a:avLst/>
            <a:gdLst/>
            <a:ahLst/>
            <a:cxnLst/>
            <a:rect l="l" t="t" r="r" b="b"/>
            <a:pathLst>
              <a:path w="228377" h="3548951">
                <a:moveTo>
                  <a:pt x="0" y="3548951"/>
                </a:moveTo>
                <a:lnTo>
                  <a:pt x="0" y="163018"/>
                </a:lnTo>
                <a:lnTo>
                  <a:pt x="4" y="163018"/>
                </a:lnTo>
                <a:lnTo>
                  <a:pt x="114191" y="0"/>
                </a:lnTo>
                <a:lnTo>
                  <a:pt x="228377" y="163018"/>
                </a:lnTo>
                <a:lnTo>
                  <a:pt x="228372" y="163018"/>
                </a:lnTo>
                <a:lnTo>
                  <a:pt x="228372" y="3548951"/>
                </a:lnTo>
                <a:close/>
              </a:path>
            </a:pathLst>
          </a:custGeom>
          <a:solidFill>
            <a:srgbClr val="31A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34" name="椭圆 33"/>
          <p:cNvSpPr/>
          <p:nvPr/>
        </p:nvSpPr>
        <p:spPr>
          <a:xfrm flipV="1">
            <a:off x="1110530" y="5267834"/>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35" name="椭圆 34"/>
          <p:cNvSpPr/>
          <p:nvPr/>
        </p:nvSpPr>
        <p:spPr>
          <a:xfrm flipV="1">
            <a:off x="1110530" y="5533214"/>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36" name="椭圆 35"/>
          <p:cNvSpPr/>
          <p:nvPr/>
        </p:nvSpPr>
        <p:spPr>
          <a:xfrm flipV="1">
            <a:off x="1110530" y="5785956"/>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39" name="椭圆 38"/>
          <p:cNvSpPr/>
          <p:nvPr/>
        </p:nvSpPr>
        <p:spPr>
          <a:xfrm flipV="1">
            <a:off x="2067093" y="2168233"/>
            <a:ext cx="101838" cy="10183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53" name="等腰三角形 52"/>
          <p:cNvSpPr/>
          <p:nvPr/>
        </p:nvSpPr>
        <p:spPr>
          <a:xfrm rot="5400000">
            <a:off x="705202" y="4357023"/>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cxnSp>
        <p:nvCxnSpPr>
          <p:cNvPr id="55" name="直线连接符 54"/>
          <p:cNvCxnSpPr/>
          <p:nvPr/>
        </p:nvCxnSpPr>
        <p:spPr>
          <a:xfrm>
            <a:off x="1576804" y="1555750"/>
            <a:ext cx="0" cy="2306633"/>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56" name="等腰三角形 55"/>
          <p:cNvSpPr/>
          <p:nvPr/>
        </p:nvSpPr>
        <p:spPr>
          <a:xfrm rot="5400000">
            <a:off x="1522509" y="1310844"/>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6" name="文本占位符 65"/>
          <p:cNvSpPr>
            <a:spLocks noGrp="1"/>
          </p:cNvSpPr>
          <p:nvPr>
            <p:ph type="body" sz="quarter" idx="16" hasCustomPrompt="1"/>
          </p:nvPr>
        </p:nvSpPr>
        <p:spPr>
          <a:xfrm>
            <a:off x="1758730" y="1237456"/>
            <a:ext cx="3052763"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7" name="文本占位符 65"/>
          <p:cNvSpPr>
            <a:spLocks noGrp="1"/>
          </p:cNvSpPr>
          <p:nvPr>
            <p:ph type="body" sz="quarter" idx="17" hasCustomPrompt="1"/>
          </p:nvPr>
        </p:nvSpPr>
        <p:spPr>
          <a:xfrm>
            <a:off x="5515700" y="1237456"/>
            <a:ext cx="3052763"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8" name="文本占位符 65"/>
          <p:cNvSpPr>
            <a:spLocks noGrp="1"/>
          </p:cNvSpPr>
          <p:nvPr>
            <p:ph type="body" sz="quarter" idx="18" hasCustomPrompt="1"/>
          </p:nvPr>
        </p:nvSpPr>
        <p:spPr>
          <a:xfrm>
            <a:off x="929320" y="4262847"/>
            <a:ext cx="2511231"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9" name="文本占位符 65"/>
          <p:cNvSpPr>
            <a:spLocks noGrp="1"/>
          </p:cNvSpPr>
          <p:nvPr>
            <p:ph type="body" sz="quarter" idx="19" hasCustomPrompt="1"/>
          </p:nvPr>
        </p:nvSpPr>
        <p:spPr>
          <a:xfrm>
            <a:off x="3710624" y="4262847"/>
            <a:ext cx="3206325"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5" name="文本占位符 74"/>
          <p:cNvSpPr>
            <a:spLocks noGrp="1"/>
          </p:cNvSpPr>
          <p:nvPr>
            <p:ph type="body" sz="quarter" idx="20" hasCustomPrompt="1"/>
          </p:nvPr>
        </p:nvSpPr>
        <p:spPr>
          <a:xfrm>
            <a:off x="1758950" y="1874093"/>
            <a:ext cx="3052763"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1" name="文本占位符 74"/>
          <p:cNvSpPr>
            <a:spLocks noGrp="1"/>
          </p:cNvSpPr>
          <p:nvPr>
            <p:ph type="body" sz="quarter" idx="24" hasCustomPrompt="1"/>
          </p:nvPr>
        </p:nvSpPr>
        <p:spPr>
          <a:xfrm>
            <a:off x="5515700" y="1874093"/>
            <a:ext cx="3052763"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2" name="文本占位符 74"/>
          <p:cNvSpPr>
            <a:spLocks noGrp="1"/>
          </p:cNvSpPr>
          <p:nvPr>
            <p:ph type="body" sz="quarter" idx="25" hasCustomPrompt="1"/>
          </p:nvPr>
        </p:nvSpPr>
        <p:spPr>
          <a:xfrm>
            <a:off x="3710625" y="4906268"/>
            <a:ext cx="3206325"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3" name="文本占位符 74"/>
          <p:cNvSpPr>
            <a:spLocks noGrp="1"/>
          </p:cNvSpPr>
          <p:nvPr>
            <p:ph type="body" sz="quarter" idx="26" hasCustomPrompt="1"/>
          </p:nvPr>
        </p:nvSpPr>
        <p:spPr>
          <a:xfrm>
            <a:off x="929320" y="4900312"/>
            <a:ext cx="2511231"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7" name="文本占位符 86"/>
          <p:cNvSpPr>
            <a:spLocks noGrp="1"/>
          </p:cNvSpPr>
          <p:nvPr>
            <p:ph type="body" sz="quarter" idx="27" hasCustomPrompt="1"/>
          </p:nvPr>
        </p:nvSpPr>
        <p:spPr>
          <a:xfrm>
            <a:off x="6268725" y="3236016"/>
            <a:ext cx="2311400" cy="564078"/>
          </a:xfrm>
          <a:prstGeom prst="rect">
            <a:avLst/>
          </a:prstGeom>
        </p:spPr>
        <p:txBody>
          <a:bodyPr vert="horz"/>
          <a:lstStyle>
            <a:lvl1pPr marL="0" indent="0">
              <a:buNone/>
              <a:defRPr sz="12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可編輯時間軸補充文字，可水平移動</a:t>
            </a:r>
            <a:endParaRPr kumimoji="1" lang="zh-CN" altLang="en-US" dirty="0"/>
          </a:p>
        </p:txBody>
      </p:sp>
      <p:sp>
        <p:nvSpPr>
          <p:cNvPr id="88" name="文本占位符 86"/>
          <p:cNvSpPr>
            <a:spLocks noGrp="1"/>
          </p:cNvSpPr>
          <p:nvPr>
            <p:ph type="body" sz="quarter" idx="28" hasCustomPrompt="1"/>
          </p:nvPr>
        </p:nvSpPr>
        <p:spPr>
          <a:xfrm>
            <a:off x="1760139" y="2995945"/>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103</a:t>
            </a:r>
            <a:endParaRPr kumimoji="1" lang="zh-CN" altLang="en-US" dirty="0"/>
          </a:p>
        </p:txBody>
      </p:sp>
      <p:sp>
        <p:nvSpPr>
          <p:cNvPr id="89" name="文本占位符 86"/>
          <p:cNvSpPr>
            <a:spLocks noGrp="1"/>
          </p:cNvSpPr>
          <p:nvPr>
            <p:ph type="body" sz="quarter" idx="29" hasCustomPrompt="1"/>
          </p:nvPr>
        </p:nvSpPr>
        <p:spPr>
          <a:xfrm>
            <a:off x="1760139" y="3459399"/>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04/24</a:t>
            </a:r>
            <a:endParaRPr kumimoji="1" lang="zh-CN" altLang="en-US" dirty="0"/>
          </a:p>
        </p:txBody>
      </p:sp>
      <p:sp>
        <p:nvSpPr>
          <p:cNvPr id="90" name="文本占位符 86"/>
          <p:cNvSpPr>
            <a:spLocks noGrp="1"/>
          </p:cNvSpPr>
          <p:nvPr>
            <p:ph type="body" sz="quarter" idx="30" hasCustomPrompt="1"/>
          </p:nvPr>
        </p:nvSpPr>
        <p:spPr>
          <a:xfrm>
            <a:off x="3540855" y="3459399"/>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10/16</a:t>
            </a:r>
            <a:endParaRPr kumimoji="1" lang="zh-CN" altLang="en-US" dirty="0"/>
          </a:p>
        </p:txBody>
      </p:sp>
      <p:sp>
        <p:nvSpPr>
          <p:cNvPr id="91" name="文本占位符 86"/>
          <p:cNvSpPr>
            <a:spLocks noGrp="1"/>
          </p:cNvSpPr>
          <p:nvPr>
            <p:ph type="body" sz="quarter" idx="31" hasCustomPrompt="1"/>
          </p:nvPr>
        </p:nvSpPr>
        <p:spPr>
          <a:xfrm>
            <a:off x="5515700" y="2995945"/>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104</a:t>
            </a:r>
            <a:endParaRPr kumimoji="1" lang="zh-CN" altLang="en-US" dirty="0"/>
          </a:p>
        </p:txBody>
      </p:sp>
      <p:sp>
        <p:nvSpPr>
          <p:cNvPr id="92" name="文本占位符 86"/>
          <p:cNvSpPr>
            <a:spLocks noGrp="1"/>
          </p:cNvSpPr>
          <p:nvPr>
            <p:ph type="body" sz="quarter" idx="32" hasCustomPrompt="1"/>
          </p:nvPr>
        </p:nvSpPr>
        <p:spPr>
          <a:xfrm>
            <a:off x="5515700" y="3459399"/>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06/18</a:t>
            </a:r>
            <a:endParaRPr kumimoji="1" lang="zh-CN" altLang="en-US" dirty="0"/>
          </a:p>
        </p:txBody>
      </p:sp>
      <p:sp>
        <p:nvSpPr>
          <p:cNvPr id="93" name="文本占位符 86"/>
          <p:cNvSpPr>
            <a:spLocks noGrp="1"/>
          </p:cNvSpPr>
          <p:nvPr>
            <p:ph type="body" sz="quarter" idx="33" hasCustomPrompt="1"/>
          </p:nvPr>
        </p:nvSpPr>
        <p:spPr>
          <a:xfrm>
            <a:off x="765430" y="2995945"/>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94" name="文本占位符 86"/>
          <p:cNvSpPr>
            <a:spLocks noGrp="1"/>
          </p:cNvSpPr>
          <p:nvPr>
            <p:ph type="body" sz="quarter" idx="34" hasCustomPrompt="1"/>
          </p:nvPr>
        </p:nvSpPr>
        <p:spPr>
          <a:xfrm>
            <a:off x="765430" y="3459399"/>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100" name="竖排文本占位符 99"/>
          <p:cNvSpPr>
            <a:spLocks noGrp="1"/>
          </p:cNvSpPr>
          <p:nvPr>
            <p:ph type="body" orient="vert" sz="quarter" idx="35" hasCustomPrompt="1"/>
          </p:nvPr>
        </p:nvSpPr>
        <p:spPr>
          <a:xfrm>
            <a:off x="271463" y="2847996"/>
            <a:ext cx="382587" cy="965654"/>
          </a:xfrm>
          <a:prstGeom prst="rect">
            <a:avLst/>
          </a:prstGeom>
        </p:spPr>
        <p:txBody>
          <a:bodyPr vert="eaVert" anchor="ctr" anchorCtr="1"/>
          <a:lstStyle>
            <a:lvl1pPr marL="0" indent="0">
              <a:buNone/>
              <a:defRPr sz="1600" b="0" i="0">
                <a:solidFill>
                  <a:srgbClr val="F1772B"/>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kumimoji="1" lang="zh-TW" altLang="en-US" dirty="0"/>
              <a:t>公告日期</a:t>
            </a:r>
            <a:endParaRPr kumimoji="1" lang="zh-CN" altLang="en-US" dirty="0"/>
          </a:p>
        </p:txBody>
      </p:sp>
    </p:spTree>
    <p:extLst>
      <p:ext uri="{BB962C8B-B14F-4D97-AF65-F5344CB8AC3E}">
        <p14:creationId xmlns:p14="http://schemas.microsoft.com/office/powerpoint/2010/main" val="237435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時間軸2">
    <p:bg>
      <p:bgPr>
        <a:blipFill rotWithShape="1">
          <a:blip r:embed="rId2" cstate="print"/>
          <a:stretch>
            <a:fillRect/>
          </a:stretch>
        </a:blipFill>
        <a:effectLst/>
      </p:bgPr>
    </p:bg>
    <p:spTree>
      <p:nvGrpSpPr>
        <p:cNvPr id="1" name=""/>
        <p:cNvGrpSpPr/>
        <p:nvPr/>
      </p:nvGrpSpPr>
      <p:grpSpPr>
        <a:xfrm>
          <a:off x="0" y="0"/>
          <a:ext cx="0" cy="0"/>
          <a:chOff x="0" y="0"/>
          <a:chExt cx="0" cy="0"/>
        </a:xfrm>
      </p:grpSpPr>
      <p:cxnSp>
        <p:nvCxnSpPr>
          <p:cNvPr id="41" name="直线连接符 40"/>
          <p:cNvCxnSpPr/>
          <p:nvPr/>
        </p:nvCxnSpPr>
        <p:spPr>
          <a:xfrm flipH="1" flipV="1">
            <a:off x="579496" y="1534071"/>
            <a:ext cx="3926722" cy="17404"/>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9" name="直线连接符 8"/>
          <p:cNvCxnSpPr/>
          <p:nvPr/>
        </p:nvCxnSpPr>
        <p:spPr>
          <a:xfrm flipH="1" flipV="1">
            <a:off x="4546582" y="2008853"/>
            <a:ext cx="3969486" cy="50472"/>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rot="5400000">
            <a:off x="4395958" y="1653036"/>
            <a:ext cx="448895" cy="22837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2" name="矩形 11"/>
          <p:cNvSpPr/>
          <p:nvPr/>
        </p:nvSpPr>
        <p:spPr>
          <a:xfrm rot="5400000">
            <a:off x="4117075" y="2380815"/>
            <a:ext cx="1006661" cy="228371"/>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3" name="矩形 12"/>
          <p:cNvSpPr/>
          <p:nvPr/>
        </p:nvSpPr>
        <p:spPr>
          <a:xfrm rot="5400000">
            <a:off x="4116452" y="3388097"/>
            <a:ext cx="1007907" cy="228371"/>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29" name="等腰三角形 61"/>
          <p:cNvSpPr/>
          <p:nvPr/>
        </p:nvSpPr>
        <p:spPr>
          <a:xfrm rot="10800000">
            <a:off x="4506218" y="4006236"/>
            <a:ext cx="228373" cy="2209452"/>
          </a:xfrm>
          <a:custGeom>
            <a:avLst/>
            <a:gdLst/>
            <a:ahLst/>
            <a:cxnLst/>
            <a:rect l="l" t="t" r="r" b="b"/>
            <a:pathLst>
              <a:path w="228377" h="3548951">
                <a:moveTo>
                  <a:pt x="0" y="3548951"/>
                </a:moveTo>
                <a:lnTo>
                  <a:pt x="0" y="163018"/>
                </a:lnTo>
                <a:lnTo>
                  <a:pt x="4" y="163018"/>
                </a:lnTo>
                <a:lnTo>
                  <a:pt x="114191" y="0"/>
                </a:lnTo>
                <a:lnTo>
                  <a:pt x="228377" y="163018"/>
                </a:lnTo>
                <a:lnTo>
                  <a:pt x="228372" y="163018"/>
                </a:lnTo>
                <a:lnTo>
                  <a:pt x="228372" y="3548951"/>
                </a:lnTo>
                <a:close/>
              </a:path>
            </a:pathLst>
          </a:custGeom>
          <a:solidFill>
            <a:srgbClr val="31A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36" name="椭圆 35"/>
          <p:cNvSpPr/>
          <p:nvPr/>
        </p:nvSpPr>
        <p:spPr>
          <a:xfrm flipV="1">
            <a:off x="1110530" y="5785956"/>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56" name="等腰三角形 55"/>
          <p:cNvSpPr/>
          <p:nvPr/>
        </p:nvSpPr>
        <p:spPr>
          <a:xfrm rot="16200000">
            <a:off x="4134179" y="1720455"/>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7" name="文本占位符 65"/>
          <p:cNvSpPr>
            <a:spLocks noGrp="1"/>
          </p:cNvSpPr>
          <p:nvPr>
            <p:ph type="body" sz="quarter" idx="17" hasCustomPrompt="1"/>
          </p:nvPr>
        </p:nvSpPr>
        <p:spPr>
          <a:xfrm>
            <a:off x="579496" y="1959850"/>
            <a:ext cx="3601535" cy="314232"/>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5" name="文本占位符 74"/>
          <p:cNvSpPr>
            <a:spLocks noGrp="1"/>
          </p:cNvSpPr>
          <p:nvPr>
            <p:ph type="body" sz="quarter" idx="20" hasCustomPrompt="1"/>
          </p:nvPr>
        </p:nvSpPr>
        <p:spPr>
          <a:xfrm>
            <a:off x="579496" y="2274083"/>
            <a:ext cx="3601536" cy="610900"/>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94" name="文本占位符 86"/>
          <p:cNvSpPr>
            <a:spLocks noGrp="1"/>
          </p:cNvSpPr>
          <p:nvPr>
            <p:ph type="body" sz="quarter" idx="34" hasCustomPrompt="1"/>
          </p:nvPr>
        </p:nvSpPr>
        <p:spPr>
          <a:xfrm>
            <a:off x="3428006" y="1609458"/>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cxnSp>
        <p:nvCxnSpPr>
          <p:cNvPr id="37" name="直线连接符 36"/>
          <p:cNvCxnSpPr/>
          <p:nvPr/>
        </p:nvCxnSpPr>
        <p:spPr>
          <a:xfrm flipH="1">
            <a:off x="579497" y="2998328"/>
            <a:ext cx="3967085" cy="0"/>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p:nvCxnSpPr>
        <p:spPr>
          <a:xfrm flipH="1" flipV="1">
            <a:off x="4734592" y="4006236"/>
            <a:ext cx="3781476" cy="17404"/>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4" name="文本占位符 13"/>
          <p:cNvSpPr>
            <a:spLocks noGrp="1"/>
          </p:cNvSpPr>
          <p:nvPr>
            <p:ph type="body" sz="quarter" idx="35" hasCustomPrompt="1"/>
          </p:nvPr>
        </p:nvSpPr>
        <p:spPr>
          <a:xfrm>
            <a:off x="4057911" y="1067402"/>
            <a:ext cx="1011373" cy="361533"/>
          </a:xfrm>
          <a:prstGeom prst="rect">
            <a:avLst/>
          </a:prstGeom>
        </p:spPr>
        <p:txBody>
          <a:bodyPr vert="horz"/>
          <a:lstStyle>
            <a:lvl1pPr marL="0" indent="0">
              <a:buNone/>
              <a:defRPr sz="1600">
                <a:solidFill>
                  <a:schemeClr val="accent1"/>
                </a:solidFill>
                <a:latin typeface="微軟正黑體"/>
                <a:ea typeface="微軟正黑體"/>
                <a:cs typeface="微軟正黑體"/>
              </a:defRPr>
            </a:lvl1pPr>
          </a:lstStyle>
          <a:p>
            <a:pPr lvl="0"/>
            <a:r>
              <a:rPr kumimoji="1" lang="zh-TW" altLang="en-US" dirty="0"/>
              <a:t>公告日期</a:t>
            </a:r>
            <a:endParaRPr kumimoji="1" lang="zh-CN" altLang="en-US" dirty="0"/>
          </a:p>
        </p:txBody>
      </p:sp>
      <p:sp>
        <p:nvSpPr>
          <p:cNvPr id="44" name="文本占位符 86"/>
          <p:cNvSpPr>
            <a:spLocks noGrp="1"/>
          </p:cNvSpPr>
          <p:nvPr>
            <p:ph type="body" sz="quarter" idx="36" hasCustomPrompt="1"/>
          </p:nvPr>
        </p:nvSpPr>
        <p:spPr>
          <a:xfrm>
            <a:off x="2708829" y="1609458"/>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49" name="文本占位符 65"/>
          <p:cNvSpPr>
            <a:spLocks noGrp="1"/>
          </p:cNvSpPr>
          <p:nvPr>
            <p:ph type="body" sz="quarter" idx="37" hasCustomPrompt="1"/>
          </p:nvPr>
        </p:nvSpPr>
        <p:spPr>
          <a:xfrm>
            <a:off x="5141477" y="2506156"/>
            <a:ext cx="3374590"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50" name="文本占位符 74"/>
          <p:cNvSpPr>
            <a:spLocks noGrp="1"/>
          </p:cNvSpPr>
          <p:nvPr>
            <p:ph type="body" sz="quarter" idx="38" hasCustomPrompt="1"/>
          </p:nvPr>
        </p:nvSpPr>
        <p:spPr>
          <a:xfrm>
            <a:off x="5141476" y="2824450"/>
            <a:ext cx="3374591" cy="969205"/>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51" name="文本占位符 86"/>
          <p:cNvSpPr>
            <a:spLocks noGrp="1"/>
          </p:cNvSpPr>
          <p:nvPr>
            <p:ph type="body" sz="quarter" idx="39" hasCustomPrompt="1"/>
          </p:nvPr>
        </p:nvSpPr>
        <p:spPr>
          <a:xfrm>
            <a:off x="5860654" y="2171025"/>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52" name="文本占位符 86"/>
          <p:cNvSpPr>
            <a:spLocks noGrp="1"/>
          </p:cNvSpPr>
          <p:nvPr>
            <p:ph type="body" sz="quarter" idx="40" hasCustomPrompt="1"/>
          </p:nvPr>
        </p:nvSpPr>
        <p:spPr>
          <a:xfrm>
            <a:off x="5141477" y="2171025"/>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54" name="等腰三角形 53"/>
          <p:cNvSpPr/>
          <p:nvPr/>
        </p:nvSpPr>
        <p:spPr>
          <a:xfrm rot="5400000">
            <a:off x="4757229" y="2253294"/>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0" name="文本占位符 86"/>
          <p:cNvSpPr>
            <a:spLocks noGrp="1"/>
          </p:cNvSpPr>
          <p:nvPr>
            <p:ph type="body" sz="quarter" idx="43" hasCustomPrompt="1"/>
          </p:nvPr>
        </p:nvSpPr>
        <p:spPr>
          <a:xfrm>
            <a:off x="3428007" y="3126726"/>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61" name="文本占位符 86"/>
          <p:cNvSpPr>
            <a:spLocks noGrp="1"/>
          </p:cNvSpPr>
          <p:nvPr>
            <p:ph type="body" sz="quarter" idx="44" hasCustomPrompt="1"/>
          </p:nvPr>
        </p:nvSpPr>
        <p:spPr>
          <a:xfrm>
            <a:off x="2708830" y="3126726"/>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62" name="等腰三角形 61"/>
          <p:cNvSpPr/>
          <p:nvPr/>
        </p:nvSpPr>
        <p:spPr>
          <a:xfrm rot="16200000">
            <a:off x="4134179" y="3222462"/>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3" name="等腰三角形 62"/>
          <p:cNvSpPr/>
          <p:nvPr/>
        </p:nvSpPr>
        <p:spPr>
          <a:xfrm rot="5400000">
            <a:off x="4757229" y="4238262"/>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4" name="文本占位符 65"/>
          <p:cNvSpPr>
            <a:spLocks noGrp="1"/>
          </p:cNvSpPr>
          <p:nvPr>
            <p:ph type="body" sz="quarter" idx="45" hasCustomPrompt="1"/>
          </p:nvPr>
        </p:nvSpPr>
        <p:spPr>
          <a:xfrm>
            <a:off x="5141478" y="4643495"/>
            <a:ext cx="3374589"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5" name="文本占位符 74"/>
          <p:cNvSpPr>
            <a:spLocks noGrp="1"/>
          </p:cNvSpPr>
          <p:nvPr>
            <p:ph type="body" sz="quarter" idx="46" hasCustomPrompt="1"/>
          </p:nvPr>
        </p:nvSpPr>
        <p:spPr>
          <a:xfrm>
            <a:off x="5141478" y="4976458"/>
            <a:ext cx="3374590" cy="797133"/>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70" name="文本占位符 86"/>
          <p:cNvSpPr>
            <a:spLocks noGrp="1"/>
          </p:cNvSpPr>
          <p:nvPr>
            <p:ph type="body" sz="quarter" idx="47" hasCustomPrompt="1"/>
          </p:nvPr>
        </p:nvSpPr>
        <p:spPr>
          <a:xfrm>
            <a:off x="5860655" y="4150961"/>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71" name="文本占位符 86"/>
          <p:cNvSpPr>
            <a:spLocks noGrp="1"/>
          </p:cNvSpPr>
          <p:nvPr>
            <p:ph type="body" sz="quarter" idx="48" hasCustomPrompt="1"/>
          </p:nvPr>
        </p:nvSpPr>
        <p:spPr>
          <a:xfrm>
            <a:off x="5141478" y="4150961"/>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72" name="文本占位符 65"/>
          <p:cNvSpPr>
            <a:spLocks noGrp="1"/>
          </p:cNvSpPr>
          <p:nvPr>
            <p:ph type="body" sz="quarter" idx="49" hasCustomPrompt="1"/>
          </p:nvPr>
        </p:nvSpPr>
        <p:spPr>
          <a:xfrm>
            <a:off x="579495" y="3475361"/>
            <a:ext cx="3601535"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3" name="文本占位符 74"/>
          <p:cNvSpPr>
            <a:spLocks noGrp="1"/>
          </p:cNvSpPr>
          <p:nvPr>
            <p:ph type="body" sz="quarter" idx="50" hasCustomPrompt="1"/>
          </p:nvPr>
        </p:nvSpPr>
        <p:spPr>
          <a:xfrm>
            <a:off x="579496" y="3793655"/>
            <a:ext cx="3601535" cy="849839"/>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74" name="文本占位符 86"/>
          <p:cNvSpPr>
            <a:spLocks noGrp="1"/>
          </p:cNvSpPr>
          <p:nvPr>
            <p:ph type="body" sz="quarter" idx="27" hasCustomPrompt="1"/>
          </p:nvPr>
        </p:nvSpPr>
        <p:spPr>
          <a:xfrm>
            <a:off x="579497" y="4834987"/>
            <a:ext cx="3601535" cy="938604"/>
          </a:xfrm>
          <a:prstGeom prst="rect">
            <a:avLst/>
          </a:prstGeom>
        </p:spPr>
        <p:txBody>
          <a:bodyPr vert="horz"/>
          <a:lstStyle>
            <a:lvl1pPr marL="0" indent="0">
              <a:buNone/>
              <a:defRPr sz="12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可編輯時間軸補充文字，可水平移動</a:t>
            </a:r>
            <a:endParaRPr kumimoji="1" lang="zh-CN" altLang="en-US" dirty="0"/>
          </a:p>
        </p:txBody>
      </p:sp>
    </p:spTree>
    <p:extLst>
      <p:ext uri="{BB962C8B-B14F-4D97-AF65-F5344CB8AC3E}">
        <p14:creationId xmlns:p14="http://schemas.microsoft.com/office/powerpoint/2010/main" val="5054993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項目列表">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1" name="五边形 20"/>
          <p:cNvSpPr/>
          <p:nvPr/>
        </p:nvSpPr>
        <p:spPr>
          <a:xfrm>
            <a:off x="419210" y="1280825"/>
            <a:ext cx="2472520" cy="1406895"/>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22" name="文本占位符 14"/>
          <p:cNvSpPr>
            <a:spLocks noGrp="1"/>
          </p:cNvSpPr>
          <p:nvPr>
            <p:ph type="body" sz="quarter" idx="11" hasCustomPrompt="1"/>
          </p:nvPr>
        </p:nvSpPr>
        <p:spPr>
          <a:xfrm>
            <a:off x="526954" y="1397266"/>
            <a:ext cx="1675443" cy="1190296"/>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4" name="单圆角矩形 23"/>
          <p:cNvSpPr/>
          <p:nvPr/>
        </p:nvSpPr>
        <p:spPr>
          <a:xfrm>
            <a:off x="2601563" y="1280825"/>
            <a:ext cx="6115523" cy="1406895"/>
          </a:xfrm>
          <a:prstGeom prst="round1Rect">
            <a:avLst/>
          </a:prstGeom>
          <a:noFill/>
          <a:ln w="19050" cmpd="sng">
            <a:solidFill>
              <a:schemeClr val="accent2"/>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43" name="五边形 42"/>
          <p:cNvSpPr/>
          <p:nvPr/>
        </p:nvSpPr>
        <p:spPr>
          <a:xfrm>
            <a:off x="419210" y="2858935"/>
            <a:ext cx="2472520" cy="140689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44" name="文本占位符 14"/>
          <p:cNvSpPr>
            <a:spLocks noGrp="1"/>
          </p:cNvSpPr>
          <p:nvPr>
            <p:ph type="body" sz="quarter" idx="12" hasCustomPrompt="1"/>
          </p:nvPr>
        </p:nvSpPr>
        <p:spPr>
          <a:xfrm>
            <a:off x="526954" y="2975376"/>
            <a:ext cx="1675443" cy="1190296"/>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5" name="单圆角矩形 44"/>
          <p:cNvSpPr/>
          <p:nvPr/>
        </p:nvSpPr>
        <p:spPr>
          <a:xfrm>
            <a:off x="2601563" y="2858935"/>
            <a:ext cx="6115523" cy="1406895"/>
          </a:xfrm>
          <a:prstGeom prst="round1Rect">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46" name="五边形 45"/>
          <p:cNvSpPr/>
          <p:nvPr/>
        </p:nvSpPr>
        <p:spPr>
          <a:xfrm>
            <a:off x="419210" y="4424717"/>
            <a:ext cx="2472520" cy="1406895"/>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47" name="文本占位符 14"/>
          <p:cNvSpPr>
            <a:spLocks noGrp="1"/>
          </p:cNvSpPr>
          <p:nvPr>
            <p:ph type="body" sz="quarter" idx="13" hasCustomPrompt="1"/>
          </p:nvPr>
        </p:nvSpPr>
        <p:spPr>
          <a:xfrm>
            <a:off x="526954" y="4541158"/>
            <a:ext cx="1675443" cy="1190296"/>
          </a:xfrm>
          <a:prstGeom prst="rect">
            <a:avLst/>
          </a:prstGeom>
        </p:spPr>
        <p:txBody>
          <a:bodyPr vert="horz" anchor="ctr" anchorCtr="0"/>
          <a:lstStyle>
            <a:lvl1pPr marL="0" indent="0" algn="ctr">
              <a:lnSpc>
                <a:spcPct val="100000"/>
              </a:lnSpc>
              <a:buNone/>
              <a:defRPr sz="20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8" name="单圆角矩形 47"/>
          <p:cNvSpPr/>
          <p:nvPr/>
        </p:nvSpPr>
        <p:spPr>
          <a:xfrm>
            <a:off x="2601563" y="4424717"/>
            <a:ext cx="6115523" cy="1406895"/>
          </a:xfrm>
          <a:prstGeom prst="round1Rect">
            <a:avLst/>
          </a:prstGeom>
          <a:noFill/>
          <a:ln w="19050" cmpd="sng">
            <a:solidFill>
              <a:schemeClr val="accent4"/>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50" name="文本占位符 49"/>
          <p:cNvSpPr>
            <a:spLocks noGrp="1"/>
          </p:cNvSpPr>
          <p:nvPr>
            <p:ph type="body" sz="quarter" idx="14" hasCustomPrompt="1"/>
          </p:nvPr>
        </p:nvSpPr>
        <p:spPr>
          <a:xfrm>
            <a:off x="2892425" y="1439540"/>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2"/>
              </a:buClr>
              <a:buSzTx/>
              <a:buFont typeface="Wingdings" charset="2"/>
              <a:buChar char="l"/>
              <a:tabLst/>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zh-TW" altLang="en-US" dirty="0"/>
          </a:p>
        </p:txBody>
      </p:sp>
      <p:sp>
        <p:nvSpPr>
          <p:cNvPr id="51" name="文本占位符 49"/>
          <p:cNvSpPr>
            <a:spLocks noGrp="1"/>
          </p:cNvSpPr>
          <p:nvPr>
            <p:ph type="body" sz="quarter" idx="15" hasCustomPrompt="1"/>
          </p:nvPr>
        </p:nvSpPr>
        <p:spPr>
          <a:xfrm>
            <a:off x="2892425" y="2999705"/>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p:txBody>
      </p:sp>
      <p:sp>
        <p:nvSpPr>
          <p:cNvPr id="52" name="文本占位符 49"/>
          <p:cNvSpPr>
            <a:spLocks noGrp="1"/>
          </p:cNvSpPr>
          <p:nvPr>
            <p:ph type="body" sz="quarter" idx="16" hasCustomPrompt="1"/>
          </p:nvPr>
        </p:nvSpPr>
        <p:spPr>
          <a:xfrm>
            <a:off x="2892425" y="4581906"/>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4"/>
              </a:buClr>
              <a:buSzTx/>
              <a:buFont typeface="Wingdings" charset="2"/>
              <a:buChar char="l"/>
              <a:tabLst/>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a:p>
            <a:pPr lvl="0"/>
            <a:endParaRPr kumimoji="1" lang="en-US" altLang="zh-TW" dirty="0"/>
          </a:p>
        </p:txBody>
      </p:sp>
    </p:spTree>
    <p:extLst>
      <p:ext uri="{BB962C8B-B14F-4D97-AF65-F5344CB8AC3E}">
        <p14:creationId xmlns:p14="http://schemas.microsoft.com/office/powerpoint/2010/main" val="14486661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橫向流程圖">
    <p:bg>
      <p:bgPr>
        <a:blipFill rotWithShape="1">
          <a:blip r:embed="rId2" cstate="print"/>
          <a:stretch>
            <a:fillRect/>
          </a:stretch>
        </a:blipFill>
        <a:effectLst/>
      </p:bgPr>
    </p:bg>
    <p:spTree>
      <p:nvGrpSpPr>
        <p:cNvPr id="1" name=""/>
        <p:cNvGrpSpPr/>
        <p:nvPr/>
      </p:nvGrpSpPr>
      <p:grpSpPr>
        <a:xfrm>
          <a:off x="0" y="0"/>
          <a:ext cx="0" cy="0"/>
          <a:chOff x="0" y="0"/>
          <a:chExt cx="0" cy="0"/>
        </a:xfrm>
      </p:grpSpPr>
      <p:cxnSp>
        <p:nvCxnSpPr>
          <p:cNvPr id="136" name="直线连接符 135"/>
          <p:cNvCxnSpPr/>
          <p:nvPr/>
        </p:nvCxnSpPr>
        <p:spPr>
          <a:xfrm>
            <a:off x="4676951" y="5828244"/>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37" name="直线连接符 136"/>
          <p:cNvCxnSpPr/>
          <p:nvPr/>
        </p:nvCxnSpPr>
        <p:spPr>
          <a:xfrm>
            <a:off x="4676951" y="4678452"/>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38" name="直线连接符 137"/>
          <p:cNvCxnSpPr/>
          <p:nvPr/>
        </p:nvCxnSpPr>
        <p:spPr>
          <a:xfrm>
            <a:off x="4680393" y="4678452"/>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3" name="直线连接符 132"/>
          <p:cNvCxnSpPr/>
          <p:nvPr/>
        </p:nvCxnSpPr>
        <p:spPr>
          <a:xfrm>
            <a:off x="4676951" y="4135269"/>
            <a:ext cx="370299" cy="0"/>
          </a:xfrm>
          <a:prstGeom prst="line">
            <a:avLst/>
          </a:prstGeom>
          <a:ln w="12700" cmpd="sng">
            <a:solidFill>
              <a:schemeClr val="accent4"/>
            </a:solidFill>
          </a:ln>
          <a:effectLst/>
        </p:spPr>
        <p:style>
          <a:lnRef idx="2">
            <a:schemeClr val="dk1"/>
          </a:lnRef>
          <a:fillRef idx="0">
            <a:schemeClr val="dk1"/>
          </a:fillRef>
          <a:effectRef idx="1">
            <a:schemeClr val="dk1"/>
          </a:effectRef>
          <a:fontRef idx="minor">
            <a:schemeClr val="tx1"/>
          </a:fontRef>
        </p:style>
      </p:cxnSp>
      <p:cxnSp>
        <p:nvCxnSpPr>
          <p:cNvPr id="134" name="直线连接符 133"/>
          <p:cNvCxnSpPr/>
          <p:nvPr/>
        </p:nvCxnSpPr>
        <p:spPr>
          <a:xfrm>
            <a:off x="4676951" y="2985477"/>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26" name="直线连接符 125"/>
          <p:cNvCxnSpPr/>
          <p:nvPr/>
        </p:nvCxnSpPr>
        <p:spPr>
          <a:xfrm>
            <a:off x="4676951" y="2445192"/>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25" name="直线连接符 124"/>
          <p:cNvCxnSpPr/>
          <p:nvPr/>
        </p:nvCxnSpPr>
        <p:spPr>
          <a:xfrm>
            <a:off x="4676951" y="1295400"/>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12" name="直线连接符 111"/>
          <p:cNvCxnSpPr/>
          <p:nvPr/>
        </p:nvCxnSpPr>
        <p:spPr>
          <a:xfrm>
            <a:off x="2601295" y="1838135"/>
            <a:ext cx="2295525" cy="0"/>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78" name="直线连接符 77"/>
          <p:cNvCxnSpPr>
            <a:endCxn id="91" idx="1"/>
          </p:cNvCxnSpPr>
          <p:nvPr/>
        </p:nvCxnSpPr>
        <p:spPr>
          <a:xfrm flipV="1">
            <a:off x="2600750" y="5228994"/>
            <a:ext cx="2245275" cy="13599"/>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67" name="直线连接符 66"/>
          <p:cNvCxnSpPr/>
          <p:nvPr/>
        </p:nvCxnSpPr>
        <p:spPr>
          <a:xfrm>
            <a:off x="2447626" y="3565007"/>
            <a:ext cx="2603066" cy="0"/>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4" name="单圆角矩形 3"/>
          <p:cNvSpPr/>
          <p:nvPr/>
        </p:nvSpPr>
        <p:spPr>
          <a:xfrm>
            <a:off x="419210" y="3315238"/>
            <a:ext cx="2022066" cy="480487"/>
          </a:xfrm>
          <a:prstGeom prst="round1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 name="文本占位符 6"/>
          <p:cNvSpPr>
            <a:spLocks noGrp="1"/>
          </p:cNvSpPr>
          <p:nvPr>
            <p:ph type="body" sz="quarter" idx="10" hasCustomPrompt="1"/>
          </p:nvPr>
        </p:nvSpPr>
        <p:spPr>
          <a:xfrm>
            <a:off x="419209" y="3290426"/>
            <a:ext cx="2022067" cy="468312"/>
          </a:xfrm>
          <a:prstGeom prst="rect">
            <a:avLst/>
          </a:prstGeom>
        </p:spPr>
        <p:txBody>
          <a:bodyPr vert="horz" anchor="ctr" anchorCtr="1"/>
          <a:lstStyle>
            <a:lvl1pPr marL="0" indent="0">
              <a:buNone/>
              <a:defRPr sz="18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 name="单圆角矩形 8"/>
          <p:cNvSpPr/>
          <p:nvPr/>
        </p:nvSpPr>
        <p:spPr>
          <a:xfrm>
            <a:off x="2757863" y="1626572"/>
            <a:ext cx="1763144" cy="48048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2" name="单圆角矩形 11"/>
          <p:cNvSpPr/>
          <p:nvPr/>
        </p:nvSpPr>
        <p:spPr>
          <a:xfrm>
            <a:off x="2757863" y="3315238"/>
            <a:ext cx="1763144" cy="480487"/>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3" name="单圆角矩形 12"/>
          <p:cNvSpPr/>
          <p:nvPr/>
        </p:nvSpPr>
        <p:spPr>
          <a:xfrm>
            <a:off x="2757863" y="5000216"/>
            <a:ext cx="1763144" cy="48048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6" name="文本占位符 6"/>
          <p:cNvSpPr>
            <a:spLocks noGrp="1"/>
          </p:cNvSpPr>
          <p:nvPr>
            <p:ph type="body" sz="quarter" idx="11" hasCustomPrompt="1"/>
          </p:nvPr>
        </p:nvSpPr>
        <p:spPr>
          <a:xfrm>
            <a:off x="2757864" y="1603385"/>
            <a:ext cx="1763144" cy="468312"/>
          </a:xfrm>
          <a:prstGeom prst="rect">
            <a:avLst/>
          </a:prstGeom>
        </p:spPr>
        <p:txBody>
          <a:bodyPr vert="horz" anchor="ctr" anchorCtr="1"/>
          <a:lstStyle>
            <a:lvl1pPr marL="0" indent="0">
              <a:buNone/>
              <a:defRPr sz="16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20" name="文本占位符 6"/>
          <p:cNvSpPr>
            <a:spLocks noGrp="1"/>
          </p:cNvSpPr>
          <p:nvPr>
            <p:ph type="body" sz="quarter" idx="12" hasCustomPrompt="1"/>
          </p:nvPr>
        </p:nvSpPr>
        <p:spPr>
          <a:xfrm>
            <a:off x="2757864" y="3290426"/>
            <a:ext cx="1763144" cy="468312"/>
          </a:xfrm>
          <a:prstGeom prst="rect">
            <a:avLst/>
          </a:prstGeom>
        </p:spPr>
        <p:txBody>
          <a:bodyPr vert="horz" anchor="ctr" anchorCtr="1"/>
          <a:lstStyle>
            <a:lvl1pPr marL="0" indent="0">
              <a:buNone/>
              <a:defRPr sz="16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22" name="文本占位符 6"/>
          <p:cNvSpPr>
            <a:spLocks noGrp="1"/>
          </p:cNvSpPr>
          <p:nvPr>
            <p:ph type="body" sz="quarter" idx="13" hasCustomPrompt="1"/>
          </p:nvPr>
        </p:nvSpPr>
        <p:spPr>
          <a:xfrm>
            <a:off x="2757864" y="4975519"/>
            <a:ext cx="1763144" cy="468312"/>
          </a:xfrm>
          <a:prstGeom prst="rect">
            <a:avLst/>
          </a:prstGeom>
        </p:spPr>
        <p:txBody>
          <a:bodyPr vert="horz" anchor="ctr" anchorCtr="1"/>
          <a:lstStyle>
            <a:lvl1pPr marL="0" indent="0">
              <a:buNone/>
              <a:defRPr sz="16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47" name="单圆角矩形 46"/>
          <p:cNvSpPr/>
          <p:nvPr/>
        </p:nvSpPr>
        <p:spPr>
          <a:xfrm>
            <a:off x="4846025" y="1119201"/>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31AF9E"/>
              </a:solidFill>
              <a:latin typeface="微軟正黑體" panose="020B0604030504040204" pitchFamily="34" charset="-120"/>
              <a:ea typeface="微軟正黑體" panose="020B0604030504040204" pitchFamily="34" charset="-120"/>
            </a:endParaRPr>
          </a:p>
        </p:txBody>
      </p:sp>
      <p:sp>
        <p:nvSpPr>
          <p:cNvPr id="48" name="单圆角矩形 47"/>
          <p:cNvSpPr/>
          <p:nvPr/>
        </p:nvSpPr>
        <p:spPr>
          <a:xfrm>
            <a:off x="4846025" y="1686124"/>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258376"/>
              </a:solidFill>
              <a:latin typeface="微軟正黑體" panose="020B0604030504040204" pitchFamily="34" charset="-120"/>
              <a:ea typeface="微軟正黑體" panose="020B0604030504040204" pitchFamily="34" charset="-120"/>
            </a:endParaRPr>
          </a:p>
        </p:txBody>
      </p:sp>
      <p:sp>
        <p:nvSpPr>
          <p:cNvPr id="49" name="单圆角矩形 48"/>
          <p:cNvSpPr/>
          <p:nvPr/>
        </p:nvSpPr>
        <p:spPr>
          <a:xfrm>
            <a:off x="4846025" y="2248167"/>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31AF9E"/>
              </a:solidFill>
              <a:latin typeface="微軟正黑體" panose="020B0604030504040204" pitchFamily="34" charset="-120"/>
              <a:ea typeface="微軟正黑體" panose="020B0604030504040204" pitchFamily="34" charset="-120"/>
            </a:endParaRPr>
          </a:p>
        </p:txBody>
      </p:sp>
      <p:sp>
        <p:nvSpPr>
          <p:cNvPr id="59" name="单圆角矩形 58"/>
          <p:cNvSpPr/>
          <p:nvPr/>
        </p:nvSpPr>
        <p:spPr>
          <a:xfrm>
            <a:off x="4846025" y="2799627"/>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0" name="单圆角矩形 59"/>
          <p:cNvSpPr/>
          <p:nvPr/>
        </p:nvSpPr>
        <p:spPr>
          <a:xfrm>
            <a:off x="4846025" y="3366550"/>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1" name="单圆角矩形 60"/>
          <p:cNvSpPr/>
          <p:nvPr/>
        </p:nvSpPr>
        <p:spPr>
          <a:xfrm>
            <a:off x="4846025" y="3928593"/>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62" name="单圆角矩形 61"/>
          <p:cNvSpPr/>
          <p:nvPr/>
        </p:nvSpPr>
        <p:spPr>
          <a:xfrm>
            <a:off x="4846025" y="4488816"/>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63" name="单圆角矩形 62"/>
          <p:cNvSpPr/>
          <p:nvPr/>
        </p:nvSpPr>
        <p:spPr>
          <a:xfrm>
            <a:off x="4846025" y="5055739"/>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64" name="单圆角矩形 63"/>
          <p:cNvSpPr/>
          <p:nvPr/>
        </p:nvSpPr>
        <p:spPr>
          <a:xfrm>
            <a:off x="4846025" y="5617782"/>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69" name="直线连接符 68"/>
          <p:cNvCxnSpPr/>
          <p:nvPr/>
        </p:nvCxnSpPr>
        <p:spPr>
          <a:xfrm>
            <a:off x="2605012" y="1831785"/>
            <a:ext cx="0" cy="3419332"/>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3" name="文本占位符 6"/>
          <p:cNvSpPr>
            <a:spLocks noGrp="1"/>
          </p:cNvSpPr>
          <p:nvPr>
            <p:ph type="body" sz="quarter" idx="14" hasCustomPrompt="1"/>
          </p:nvPr>
        </p:nvSpPr>
        <p:spPr>
          <a:xfrm>
            <a:off x="4846025" y="1077878"/>
            <a:ext cx="2315141" cy="429674"/>
          </a:xfrm>
          <a:prstGeom prst="rect">
            <a:avLst/>
          </a:prstGeom>
        </p:spPr>
        <p:txBody>
          <a:bodyPr vert="horz" anchor="ctr" anchorCtr="1"/>
          <a:lstStyle>
            <a:lvl1pPr marL="0" indent="0">
              <a:buNone/>
              <a:defRPr sz="1600" b="0" i="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5" name="文本占位符 6"/>
          <p:cNvSpPr>
            <a:spLocks noGrp="1"/>
          </p:cNvSpPr>
          <p:nvPr>
            <p:ph type="body" sz="quarter" idx="15" hasCustomPrompt="1"/>
          </p:nvPr>
        </p:nvSpPr>
        <p:spPr>
          <a:xfrm>
            <a:off x="4846025" y="1646117"/>
            <a:ext cx="2315141" cy="429674"/>
          </a:xfrm>
          <a:prstGeom prst="rect">
            <a:avLst/>
          </a:prstGeom>
        </p:spPr>
        <p:txBody>
          <a:bodyPr vert="horz" anchor="ctr" anchorCtr="1"/>
          <a:lstStyle>
            <a:lvl1pPr marL="0" indent="0">
              <a:buNone/>
              <a:defRPr sz="1600" b="0" i="0">
                <a:solidFill>
                  <a:srgbClr val="258376"/>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6" name="文本占位符 6"/>
          <p:cNvSpPr>
            <a:spLocks noGrp="1"/>
          </p:cNvSpPr>
          <p:nvPr>
            <p:ph type="body" sz="quarter" idx="16" hasCustomPrompt="1"/>
          </p:nvPr>
        </p:nvSpPr>
        <p:spPr>
          <a:xfrm>
            <a:off x="4846025" y="2206844"/>
            <a:ext cx="2315141" cy="429674"/>
          </a:xfrm>
          <a:prstGeom prst="rect">
            <a:avLst/>
          </a:prstGeom>
        </p:spPr>
        <p:txBody>
          <a:bodyPr vert="horz" anchor="ctr" anchorCtr="1"/>
          <a:lstStyle>
            <a:lvl1pPr marL="0" indent="0">
              <a:buNone/>
              <a:defRPr sz="1600" b="0" i="0">
                <a:solidFill>
                  <a:srgbClr val="258376"/>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7" name="文本占位符 6"/>
          <p:cNvSpPr>
            <a:spLocks noGrp="1"/>
          </p:cNvSpPr>
          <p:nvPr>
            <p:ph type="body" sz="quarter" idx="17" hasCustomPrompt="1"/>
          </p:nvPr>
        </p:nvSpPr>
        <p:spPr>
          <a:xfrm>
            <a:off x="4846025" y="2758304"/>
            <a:ext cx="2315141" cy="429674"/>
          </a:xfrm>
          <a:prstGeom prst="rect">
            <a:avLst/>
          </a:prstGeom>
        </p:spPr>
        <p:txBody>
          <a:bodyPr vert="horz" anchor="ctr" anchorCtr="1"/>
          <a:lstStyle>
            <a:lvl1pPr marL="0" indent="0">
              <a:buNone/>
              <a:defRPr sz="1600" b="0" i="0">
                <a:solidFill>
                  <a:schemeClr val="accent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8" name="文本占位符 6"/>
          <p:cNvSpPr>
            <a:spLocks noGrp="1"/>
          </p:cNvSpPr>
          <p:nvPr>
            <p:ph type="body" sz="quarter" idx="18" hasCustomPrompt="1"/>
          </p:nvPr>
        </p:nvSpPr>
        <p:spPr>
          <a:xfrm>
            <a:off x="4846025" y="3325227"/>
            <a:ext cx="2315141" cy="429674"/>
          </a:xfrm>
          <a:prstGeom prst="rect">
            <a:avLst/>
          </a:prstGeom>
        </p:spPr>
        <p:txBody>
          <a:bodyPr vert="horz" anchor="ctr" anchorCtr="1"/>
          <a:lstStyle>
            <a:lvl1pPr marL="0" indent="0">
              <a:buNone/>
              <a:defRPr sz="1600" b="0" i="0">
                <a:solidFill>
                  <a:schemeClr val="accent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9" name="文本占位符 6"/>
          <p:cNvSpPr>
            <a:spLocks noGrp="1"/>
          </p:cNvSpPr>
          <p:nvPr>
            <p:ph type="body" sz="quarter" idx="19" hasCustomPrompt="1"/>
          </p:nvPr>
        </p:nvSpPr>
        <p:spPr>
          <a:xfrm>
            <a:off x="4846025" y="3887270"/>
            <a:ext cx="2315141" cy="429674"/>
          </a:xfrm>
          <a:prstGeom prst="rect">
            <a:avLst/>
          </a:prstGeom>
        </p:spPr>
        <p:txBody>
          <a:bodyPr vert="horz" anchor="ctr" anchorCtr="1"/>
          <a:lstStyle>
            <a:lvl1pPr marL="0" indent="0">
              <a:buNone/>
              <a:defRPr sz="1600" b="0" i="0">
                <a:solidFill>
                  <a:srgbClr val="C8550D"/>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0" name="文本占位符 6"/>
          <p:cNvSpPr>
            <a:spLocks noGrp="1"/>
          </p:cNvSpPr>
          <p:nvPr>
            <p:ph type="body" sz="quarter" idx="20" hasCustomPrompt="1"/>
          </p:nvPr>
        </p:nvSpPr>
        <p:spPr>
          <a:xfrm>
            <a:off x="4846025" y="4447493"/>
            <a:ext cx="2315141" cy="429674"/>
          </a:xfrm>
          <a:prstGeom prst="rect">
            <a:avLst/>
          </a:prstGeom>
        </p:spPr>
        <p:txBody>
          <a:bodyPr vert="horz" anchor="ctr" anchorCtr="1"/>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1" name="文本占位符 6"/>
          <p:cNvSpPr>
            <a:spLocks noGrp="1"/>
          </p:cNvSpPr>
          <p:nvPr>
            <p:ph type="body" sz="quarter" idx="21" hasCustomPrompt="1"/>
          </p:nvPr>
        </p:nvSpPr>
        <p:spPr>
          <a:xfrm>
            <a:off x="4846025" y="5014157"/>
            <a:ext cx="2315141" cy="429674"/>
          </a:xfrm>
          <a:prstGeom prst="rect">
            <a:avLst/>
          </a:prstGeom>
        </p:spPr>
        <p:txBody>
          <a:bodyPr vert="horz" anchor="ctr" anchorCtr="1"/>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2" name="文本占位符 6"/>
          <p:cNvSpPr>
            <a:spLocks noGrp="1"/>
          </p:cNvSpPr>
          <p:nvPr>
            <p:ph type="body" sz="quarter" idx="22" hasCustomPrompt="1"/>
          </p:nvPr>
        </p:nvSpPr>
        <p:spPr>
          <a:xfrm>
            <a:off x="4846025" y="5570758"/>
            <a:ext cx="2315141" cy="429674"/>
          </a:xfrm>
          <a:prstGeom prst="rect">
            <a:avLst/>
          </a:prstGeom>
        </p:spPr>
        <p:txBody>
          <a:bodyPr vert="horz" anchor="ctr" anchorCtr="1"/>
          <a:lstStyle>
            <a:lvl1pPr marL="0" indent="0">
              <a:buNone/>
              <a:defRPr sz="16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3" name="五边形 92"/>
          <p:cNvSpPr/>
          <p:nvPr/>
        </p:nvSpPr>
        <p:spPr>
          <a:xfrm rot="10800000">
            <a:off x="7161166" y="1077878"/>
            <a:ext cx="1555920" cy="1558640"/>
          </a:xfrm>
          <a:prstGeom prst="homePlate">
            <a:avLst/>
          </a:prstGeom>
          <a:noFill/>
          <a:ln w="19050" cmpd="sng">
            <a:solidFill>
              <a:schemeClr val="accent2"/>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4" name="五边形 93"/>
          <p:cNvSpPr/>
          <p:nvPr/>
        </p:nvSpPr>
        <p:spPr>
          <a:xfrm rot="10800000">
            <a:off x="7161166" y="2799626"/>
            <a:ext cx="1555920" cy="1517317"/>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6" name="五边形 95"/>
          <p:cNvSpPr/>
          <p:nvPr/>
        </p:nvSpPr>
        <p:spPr>
          <a:xfrm rot="10800000">
            <a:off x="7161166" y="4508486"/>
            <a:ext cx="1555920" cy="1491946"/>
          </a:xfrm>
          <a:prstGeom prst="homePlate">
            <a:avLst/>
          </a:prstGeom>
          <a:noFill/>
          <a:ln w="19050" cmpd="sng">
            <a:solidFill>
              <a:srgbClr val="656565"/>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7" name="文本占位符 6"/>
          <p:cNvSpPr>
            <a:spLocks noGrp="1"/>
          </p:cNvSpPr>
          <p:nvPr>
            <p:ph type="body" sz="quarter" idx="23" hasCustomPrompt="1"/>
          </p:nvPr>
        </p:nvSpPr>
        <p:spPr>
          <a:xfrm>
            <a:off x="7719763" y="1411735"/>
            <a:ext cx="875790" cy="836432"/>
          </a:xfrm>
          <a:prstGeom prst="rect">
            <a:avLst/>
          </a:prstGeom>
        </p:spPr>
        <p:txBody>
          <a:bodyPr vert="horz" anchor="ctr" anchorCtr="1"/>
          <a:lstStyle>
            <a:lvl1pPr marL="0" indent="0">
              <a:buNone/>
              <a:defRPr sz="14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可有可無補充說明文字</a:t>
            </a:r>
            <a:endParaRPr kumimoji="1" lang="zh-CN" altLang="en-US" dirty="0"/>
          </a:p>
        </p:txBody>
      </p:sp>
      <p:sp>
        <p:nvSpPr>
          <p:cNvPr id="98" name="文本占位符 6"/>
          <p:cNvSpPr>
            <a:spLocks noGrp="1"/>
          </p:cNvSpPr>
          <p:nvPr>
            <p:ph type="body" sz="quarter" idx="24" hasCustomPrompt="1"/>
          </p:nvPr>
        </p:nvSpPr>
        <p:spPr>
          <a:xfrm>
            <a:off x="7719763" y="3150184"/>
            <a:ext cx="875790" cy="836432"/>
          </a:xfrm>
          <a:prstGeom prst="rect">
            <a:avLst/>
          </a:prstGeom>
        </p:spPr>
        <p:txBody>
          <a:bodyPr vert="horz" anchor="ctr" anchorCtr="1"/>
          <a:lstStyle>
            <a:lvl1pPr marL="0" indent="0">
              <a:buNone/>
              <a:defRPr sz="1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可有可無補充說明文字</a:t>
            </a:r>
            <a:endParaRPr kumimoji="1" lang="zh-CN" altLang="en-US" dirty="0"/>
          </a:p>
        </p:txBody>
      </p:sp>
      <p:sp>
        <p:nvSpPr>
          <p:cNvPr id="99" name="文本占位符 6"/>
          <p:cNvSpPr>
            <a:spLocks noGrp="1"/>
          </p:cNvSpPr>
          <p:nvPr>
            <p:ph type="body" sz="quarter" idx="25" hasCustomPrompt="1"/>
          </p:nvPr>
        </p:nvSpPr>
        <p:spPr>
          <a:xfrm>
            <a:off x="7719763" y="4824377"/>
            <a:ext cx="875790" cy="836432"/>
          </a:xfrm>
          <a:prstGeom prst="rect">
            <a:avLst/>
          </a:prstGeom>
        </p:spPr>
        <p:txBody>
          <a:bodyPr vert="horz" anchor="ctr" anchorCtr="1"/>
          <a:lstStyle>
            <a:lvl1pPr marL="0" indent="0">
              <a:buNone/>
              <a:defRPr sz="1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a:t>
            </a:r>
            <a:endParaRPr kumimoji="1" lang="zh-CN" altLang="en-US" dirty="0"/>
          </a:p>
        </p:txBody>
      </p:sp>
      <p:sp>
        <p:nvSpPr>
          <p:cNvPr id="101" name="五边形 100"/>
          <p:cNvSpPr/>
          <p:nvPr/>
        </p:nvSpPr>
        <p:spPr>
          <a:xfrm rot="16200000">
            <a:off x="668278" y="3707704"/>
            <a:ext cx="1523932" cy="2022064"/>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2" name="文本占位符 6"/>
          <p:cNvSpPr>
            <a:spLocks noGrp="1"/>
          </p:cNvSpPr>
          <p:nvPr>
            <p:ph type="body" sz="quarter" idx="26" hasCustomPrompt="1"/>
          </p:nvPr>
        </p:nvSpPr>
        <p:spPr>
          <a:xfrm>
            <a:off x="419210" y="4707759"/>
            <a:ext cx="2022065" cy="772944"/>
          </a:xfrm>
          <a:prstGeom prst="rect">
            <a:avLst/>
          </a:prstGeom>
        </p:spPr>
        <p:txBody>
          <a:bodyPr vert="horz" anchor="ctr" anchorCtr="1"/>
          <a:lstStyle>
            <a:lvl1pPr marL="0" indent="0" algn="ctr">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a:t>
            </a:r>
            <a:endParaRPr kumimoji="1" lang="en-US" altLang="zh-TW" dirty="0"/>
          </a:p>
          <a:p>
            <a:pPr lvl="0"/>
            <a:r>
              <a:rPr kumimoji="1" lang="zh-TW" altLang="en-US" dirty="0"/>
              <a:t>(可有可無說明文字</a:t>
            </a:r>
            <a:r>
              <a:rPr kumimoji="1" lang="en-US" altLang="zh-TW" dirty="0"/>
              <a:t>)</a:t>
            </a:r>
            <a:endParaRPr kumimoji="1" lang="zh-CN" altLang="en-US" dirty="0"/>
          </a:p>
        </p:txBody>
      </p:sp>
      <p:sp>
        <p:nvSpPr>
          <p:cNvPr id="103" name="五边形 102"/>
          <p:cNvSpPr/>
          <p:nvPr/>
        </p:nvSpPr>
        <p:spPr>
          <a:xfrm rot="5400000">
            <a:off x="668278" y="1352952"/>
            <a:ext cx="1523932" cy="2022064"/>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kumimoji="1" lang="zh-TW" altLang="en-US" dirty="0">
                <a:solidFill>
                  <a:prstClr val="white"/>
                </a:solidFill>
                <a:latin typeface="微軟正黑體" panose="020B0604030504040204" pitchFamily="34" charset="-120"/>
                <a:ea typeface="微軟正黑體" panose="020B0604030504040204" pitchFamily="34" charset="-120"/>
              </a:rPr>
              <a:t>ㄒ</a:t>
            </a: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04" name="文本占位符 6"/>
          <p:cNvSpPr>
            <a:spLocks noGrp="1"/>
          </p:cNvSpPr>
          <p:nvPr>
            <p:ph type="body" sz="quarter" idx="27" hasCustomPrompt="1"/>
          </p:nvPr>
        </p:nvSpPr>
        <p:spPr>
          <a:xfrm>
            <a:off x="419210" y="1591040"/>
            <a:ext cx="2022065" cy="772944"/>
          </a:xfrm>
          <a:prstGeom prst="rect">
            <a:avLst/>
          </a:prstGeom>
        </p:spPr>
        <p:txBody>
          <a:bodyPr vert="horz" anchor="ctr" anchorCtr="1"/>
          <a:lstStyle>
            <a:lvl1pPr marL="0" indent="0" algn="ctr">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a:t>
            </a:r>
            <a:endParaRPr kumimoji="1" lang="en-US" altLang="zh-TW" dirty="0"/>
          </a:p>
          <a:p>
            <a:pPr lvl="0"/>
            <a:r>
              <a:rPr kumimoji="1" lang="zh-TW" altLang="en-US" dirty="0"/>
              <a:t>(可有可無說明文字</a:t>
            </a:r>
            <a:r>
              <a:rPr kumimoji="1" lang="en-US" altLang="zh-TW" dirty="0"/>
              <a:t>)</a:t>
            </a:r>
            <a:endParaRPr kumimoji="1" lang="zh-CN" altLang="en-US" dirty="0"/>
          </a:p>
        </p:txBody>
      </p:sp>
      <p:cxnSp>
        <p:nvCxnSpPr>
          <p:cNvPr id="105" name="直线连接符 104"/>
          <p:cNvCxnSpPr/>
          <p:nvPr/>
        </p:nvCxnSpPr>
        <p:spPr>
          <a:xfrm>
            <a:off x="4680393" y="1295400"/>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5" name="直线连接符 134"/>
          <p:cNvCxnSpPr/>
          <p:nvPr/>
        </p:nvCxnSpPr>
        <p:spPr>
          <a:xfrm>
            <a:off x="4680393" y="2985477"/>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98750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直向流程圖">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单圆角矩形 1"/>
          <p:cNvSpPr/>
          <p:nvPr/>
        </p:nvSpPr>
        <p:spPr>
          <a:xfrm>
            <a:off x="418495" y="1489075"/>
            <a:ext cx="1580168" cy="57209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4" name="矩形 3"/>
          <p:cNvSpPr/>
          <p:nvPr/>
        </p:nvSpPr>
        <p:spPr>
          <a:xfrm>
            <a:off x="648559" y="2229145"/>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648559" y="2958685"/>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648559" y="3688222"/>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648559" y="4431270"/>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648559" y="5160809"/>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16" name="直线连接符 15"/>
          <p:cNvCxnSpPr/>
          <p:nvPr/>
        </p:nvCxnSpPr>
        <p:spPr>
          <a:xfrm>
            <a:off x="432722" y="2061688"/>
            <a:ext cx="0" cy="3450381"/>
          </a:xfrm>
          <a:prstGeom prst="line">
            <a:avLst/>
          </a:prstGeom>
          <a:ln w="12700" cmpd="sng">
            <a:prstDash val="solid"/>
          </a:ln>
          <a:effectLst/>
        </p:spPr>
        <p:style>
          <a:lnRef idx="2">
            <a:schemeClr val="accent2"/>
          </a:lnRef>
          <a:fillRef idx="0">
            <a:schemeClr val="accent2"/>
          </a:fillRef>
          <a:effectRef idx="1">
            <a:schemeClr val="accent2"/>
          </a:effectRef>
          <a:fontRef idx="minor">
            <a:schemeClr val="tx1"/>
          </a:fontRef>
        </p:style>
      </p:cxnSp>
      <p:cxnSp>
        <p:nvCxnSpPr>
          <p:cNvPr id="21" name="直线连接符 20"/>
          <p:cNvCxnSpPr>
            <a:endCxn id="4" idx="1"/>
          </p:cNvCxnSpPr>
          <p:nvPr/>
        </p:nvCxnSpPr>
        <p:spPr>
          <a:xfrm flipV="1">
            <a:off x="419210" y="2539875"/>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2" name="直线连接符 21"/>
          <p:cNvCxnSpPr/>
          <p:nvPr/>
        </p:nvCxnSpPr>
        <p:spPr>
          <a:xfrm flipV="1">
            <a:off x="419210" y="3285110"/>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3" name="直线连接符 22"/>
          <p:cNvCxnSpPr/>
          <p:nvPr/>
        </p:nvCxnSpPr>
        <p:spPr>
          <a:xfrm flipV="1">
            <a:off x="419210" y="3998856"/>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4" name="直线连接符 23"/>
          <p:cNvCxnSpPr/>
          <p:nvPr/>
        </p:nvCxnSpPr>
        <p:spPr>
          <a:xfrm flipV="1">
            <a:off x="419210" y="4754587"/>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5" name="直线连接符 24"/>
          <p:cNvCxnSpPr/>
          <p:nvPr/>
        </p:nvCxnSpPr>
        <p:spPr>
          <a:xfrm flipV="1">
            <a:off x="419210" y="5511847"/>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sp>
        <p:nvSpPr>
          <p:cNvPr id="27" name="文本占位符 26"/>
          <p:cNvSpPr>
            <a:spLocks noGrp="1"/>
          </p:cNvSpPr>
          <p:nvPr>
            <p:ph type="body" sz="quarter" idx="10" hasCustomPrompt="1"/>
          </p:nvPr>
        </p:nvSpPr>
        <p:spPr>
          <a:xfrm>
            <a:off x="419100"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28" name="文本占位符 26"/>
          <p:cNvSpPr>
            <a:spLocks noGrp="1"/>
          </p:cNvSpPr>
          <p:nvPr>
            <p:ph type="body" sz="quarter" idx="11" hasCustomPrompt="1"/>
          </p:nvPr>
        </p:nvSpPr>
        <p:spPr>
          <a:xfrm>
            <a:off x="648559" y="222914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0" name="文本占位符 26"/>
          <p:cNvSpPr>
            <a:spLocks noGrp="1"/>
          </p:cNvSpPr>
          <p:nvPr>
            <p:ph type="body" sz="quarter" idx="12" hasCustomPrompt="1"/>
          </p:nvPr>
        </p:nvSpPr>
        <p:spPr>
          <a:xfrm>
            <a:off x="648559" y="295868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1" name="文本占位符 26"/>
          <p:cNvSpPr>
            <a:spLocks noGrp="1"/>
          </p:cNvSpPr>
          <p:nvPr>
            <p:ph type="body" sz="quarter" idx="13" hasCustomPrompt="1"/>
          </p:nvPr>
        </p:nvSpPr>
        <p:spPr>
          <a:xfrm>
            <a:off x="648559" y="3688222"/>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2" name="文本占位符 26"/>
          <p:cNvSpPr>
            <a:spLocks noGrp="1"/>
          </p:cNvSpPr>
          <p:nvPr>
            <p:ph type="body" sz="quarter" idx="14" hasCustomPrompt="1"/>
          </p:nvPr>
        </p:nvSpPr>
        <p:spPr>
          <a:xfrm>
            <a:off x="648559" y="4431270"/>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3" name="文本占位符 26"/>
          <p:cNvSpPr>
            <a:spLocks noGrp="1"/>
          </p:cNvSpPr>
          <p:nvPr>
            <p:ph type="body" sz="quarter" idx="15" hasCustomPrompt="1"/>
          </p:nvPr>
        </p:nvSpPr>
        <p:spPr>
          <a:xfrm>
            <a:off x="648559" y="5160809"/>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p:nvSpPr>
        <p:spPr>
          <a:xfrm>
            <a:off x="2648735" y="1489075"/>
            <a:ext cx="1580168" cy="57209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69" name="矩形 68"/>
          <p:cNvSpPr/>
          <p:nvPr/>
        </p:nvSpPr>
        <p:spPr>
          <a:xfrm>
            <a:off x="2878799" y="2229145"/>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70" name="矩形 69"/>
          <p:cNvSpPr/>
          <p:nvPr/>
        </p:nvSpPr>
        <p:spPr>
          <a:xfrm>
            <a:off x="2878799" y="2958685"/>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1" name="矩形 70"/>
          <p:cNvSpPr/>
          <p:nvPr/>
        </p:nvSpPr>
        <p:spPr>
          <a:xfrm>
            <a:off x="2878799" y="3688222"/>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72" name="矩形 71"/>
          <p:cNvSpPr/>
          <p:nvPr/>
        </p:nvSpPr>
        <p:spPr>
          <a:xfrm>
            <a:off x="2878799" y="4431270"/>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3" name="矩形 72"/>
          <p:cNvSpPr/>
          <p:nvPr/>
        </p:nvSpPr>
        <p:spPr>
          <a:xfrm>
            <a:off x="2878799" y="5160809"/>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74" name="直线连接符 73"/>
          <p:cNvCxnSpPr/>
          <p:nvPr/>
        </p:nvCxnSpPr>
        <p:spPr>
          <a:xfrm>
            <a:off x="2662962" y="2061688"/>
            <a:ext cx="0" cy="3450381"/>
          </a:xfrm>
          <a:prstGeom prst="line">
            <a:avLst/>
          </a:prstGeom>
          <a:ln w="12700" cmpd="sng">
            <a:solidFill>
              <a:schemeClr val="accent3"/>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75" name="直线连接符 74"/>
          <p:cNvCxnSpPr>
            <a:endCxn id="69" idx="1"/>
          </p:cNvCxnSpPr>
          <p:nvPr/>
        </p:nvCxnSpPr>
        <p:spPr>
          <a:xfrm flipV="1">
            <a:off x="2649450" y="2539875"/>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6" name="直线连接符 75"/>
          <p:cNvCxnSpPr/>
          <p:nvPr/>
        </p:nvCxnSpPr>
        <p:spPr>
          <a:xfrm flipV="1">
            <a:off x="2649450" y="3285110"/>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7" name="直线连接符 76"/>
          <p:cNvCxnSpPr/>
          <p:nvPr/>
        </p:nvCxnSpPr>
        <p:spPr>
          <a:xfrm flipV="1">
            <a:off x="2649450" y="3998856"/>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8" name="直线连接符 77"/>
          <p:cNvCxnSpPr/>
          <p:nvPr/>
        </p:nvCxnSpPr>
        <p:spPr>
          <a:xfrm flipV="1">
            <a:off x="2649450" y="4754587"/>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9" name="直线连接符 78"/>
          <p:cNvCxnSpPr/>
          <p:nvPr/>
        </p:nvCxnSpPr>
        <p:spPr>
          <a:xfrm flipV="1">
            <a:off x="2649450" y="5511847"/>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80" name="文本占位符 26"/>
          <p:cNvSpPr>
            <a:spLocks noGrp="1"/>
          </p:cNvSpPr>
          <p:nvPr>
            <p:ph type="body" sz="quarter" idx="16" hasCustomPrompt="1"/>
          </p:nvPr>
        </p:nvSpPr>
        <p:spPr>
          <a:xfrm>
            <a:off x="2649340"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1" name="文本占位符 26"/>
          <p:cNvSpPr>
            <a:spLocks noGrp="1"/>
          </p:cNvSpPr>
          <p:nvPr>
            <p:ph type="body" sz="quarter" idx="17" hasCustomPrompt="1"/>
          </p:nvPr>
        </p:nvSpPr>
        <p:spPr>
          <a:xfrm>
            <a:off x="2878799" y="222914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2" name="文本占位符 26"/>
          <p:cNvSpPr>
            <a:spLocks noGrp="1"/>
          </p:cNvSpPr>
          <p:nvPr>
            <p:ph type="body" sz="quarter" idx="18" hasCustomPrompt="1"/>
          </p:nvPr>
        </p:nvSpPr>
        <p:spPr>
          <a:xfrm>
            <a:off x="2878799" y="295868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3" name="文本占位符 26"/>
          <p:cNvSpPr>
            <a:spLocks noGrp="1"/>
          </p:cNvSpPr>
          <p:nvPr>
            <p:ph type="body" sz="quarter" idx="19" hasCustomPrompt="1"/>
          </p:nvPr>
        </p:nvSpPr>
        <p:spPr>
          <a:xfrm>
            <a:off x="2878799" y="3688222"/>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4" name="文本占位符 26"/>
          <p:cNvSpPr>
            <a:spLocks noGrp="1"/>
          </p:cNvSpPr>
          <p:nvPr>
            <p:ph type="body" sz="quarter" idx="20" hasCustomPrompt="1"/>
          </p:nvPr>
        </p:nvSpPr>
        <p:spPr>
          <a:xfrm>
            <a:off x="2878799" y="4431270"/>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5" name="文本占位符 26"/>
          <p:cNvSpPr>
            <a:spLocks noGrp="1"/>
          </p:cNvSpPr>
          <p:nvPr>
            <p:ph type="body" sz="quarter" idx="21" hasCustomPrompt="1"/>
          </p:nvPr>
        </p:nvSpPr>
        <p:spPr>
          <a:xfrm>
            <a:off x="2878799" y="5160809"/>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p:nvSpPr>
        <p:spPr>
          <a:xfrm>
            <a:off x="4896823" y="1489075"/>
            <a:ext cx="1580168" cy="572097"/>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87" name="矩形 86"/>
          <p:cNvSpPr/>
          <p:nvPr/>
        </p:nvSpPr>
        <p:spPr>
          <a:xfrm>
            <a:off x="5126887" y="2229145"/>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88" name="矩形 87"/>
          <p:cNvSpPr/>
          <p:nvPr/>
        </p:nvSpPr>
        <p:spPr>
          <a:xfrm>
            <a:off x="5126887" y="2958685"/>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89" name="矩形 88"/>
          <p:cNvSpPr/>
          <p:nvPr/>
        </p:nvSpPr>
        <p:spPr>
          <a:xfrm>
            <a:off x="5126887" y="3688222"/>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0" name="矩形 89"/>
          <p:cNvSpPr/>
          <p:nvPr/>
        </p:nvSpPr>
        <p:spPr>
          <a:xfrm>
            <a:off x="5126887" y="4431270"/>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91" name="矩形 90"/>
          <p:cNvSpPr/>
          <p:nvPr/>
        </p:nvSpPr>
        <p:spPr>
          <a:xfrm>
            <a:off x="5126887" y="5160809"/>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92" name="直线连接符 91"/>
          <p:cNvCxnSpPr/>
          <p:nvPr/>
        </p:nvCxnSpPr>
        <p:spPr>
          <a:xfrm>
            <a:off x="4911050" y="2061688"/>
            <a:ext cx="0" cy="3450381"/>
          </a:xfrm>
          <a:prstGeom prst="line">
            <a:avLst/>
          </a:prstGeom>
          <a:ln w="12700" cmpd="sng">
            <a:solidFill>
              <a:schemeClr val="accent1"/>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93" name="直线连接符 92"/>
          <p:cNvCxnSpPr>
            <a:endCxn id="87" idx="1"/>
          </p:cNvCxnSpPr>
          <p:nvPr/>
        </p:nvCxnSpPr>
        <p:spPr>
          <a:xfrm flipV="1">
            <a:off x="4897538" y="2539875"/>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4" name="直线连接符 93"/>
          <p:cNvCxnSpPr/>
          <p:nvPr/>
        </p:nvCxnSpPr>
        <p:spPr>
          <a:xfrm flipV="1">
            <a:off x="4897538" y="3285110"/>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5" name="直线连接符 94"/>
          <p:cNvCxnSpPr/>
          <p:nvPr/>
        </p:nvCxnSpPr>
        <p:spPr>
          <a:xfrm flipV="1">
            <a:off x="4897538" y="3998856"/>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6" name="直线连接符 95"/>
          <p:cNvCxnSpPr/>
          <p:nvPr/>
        </p:nvCxnSpPr>
        <p:spPr>
          <a:xfrm flipV="1">
            <a:off x="4897538" y="4754587"/>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7" name="直线连接符 96"/>
          <p:cNvCxnSpPr/>
          <p:nvPr/>
        </p:nvCxnSpPr>
        <p:spPr>
          <a:xfrm flipV="1">
            <a:off x="4897538" y="5511847"/>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98" name="文本占位符 26"/>
          <p:cNvSpPr>
            <a:spLocks noGrp="1"/>
          </p:cNvSpPr>
          <p:nvPr>
            <p:ph type="body" sz="quarter" idx="22" hasCustomPrompt="1"/>
          </p:nvPr>
        </p:nvSpPr>
        <p:spPr>
          <a:xfrm>
            <a:off x="4897428"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99" name="文本占位符 26"/>
          <p:cNvSpPr>
            <a:spLocks noGrp="1"/>
          </p:cNvSpPr>
          <p:nvPr>
            <p:ph type="body" sz="quarter" idx="23" hasCustomPrompt="1"/>
          </p:nvPr>
        </p:nvSpPr>
        <p:spPr>
          <a:xfrm>
            <a:off x="5126887" y="2229145"/>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0" name="文本占位符 26"/>
          <p:cNvSpPr>
            <a:spLocks noGrp="1"/>
          </p:cNvSpPr>
          <p:nvPr>
            <p:ph type="body" sz="quarter" idx="24" hasCustomPrompt="1"/>
          </p:nvPr>
        </p:nvSpPr>
        <p:spPr>
          <a:xfrm>
            <a:off x="5126887" y="2958685"/>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1" name="文本占位符 26"/>
          <p:cNvSpPr>
            <a:spLocks noGrp="1"/>
          </p:cNvSpPr>
          <p:nvPr>
            <p:ph type="body" sz="quarter" idx="25" hasCustomPrompt="1"/>
          </p:nvPr>
        </p:nvSpPr>
        <p:spPr>
          <a:xfrm>
            <a:off x="5126887" y="3688222"/>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2" name="文本占位符 26"/>
          <p:cNvSpPr>
            <a:spLocks noGrp="1"/>
          </p:cNvSpPr>
          <p:nvPr>
            <p:ph type="body" sz="quarter" idx="26" hasCustomPrompt="1"/>
          </p:nvPr>
        </p:nvSpPr>
        <p:spPr>
          <a:xfrm>
            <a:off x="5126887" y="4431270"/>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3" name="文本占位符 26"/>
          <p:cNvSpPr>
            <a:spLocks noGrp="1"/>
          </p:cNvSpPr>
          <p:nvPr>
            <p:ph type="body" sz="quarter" idx="27" hasCustomPrompt="1"/>
          </p:nvPr>
        </p:nvSpPr>
        <p:spPr>
          <a:xfrm>
            <a:off x="5126887" y="5160809"/>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4" name="单圆角矩形 103"/>
          <p:cNvSpPr/>
          <p:nvPr/>
        </p:nvSpPr>
        <p:spPr>
          <a:xfrm>
            <a:off x="7136203" y="1489075"/>
            <a:ext cx="1580168" cy="57209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srgbClr val="FFD617"/>
              </a:solidFill>
              <a:latin typeface="微軟正黑體" panose="020B0604030504040204" pitchFamily="34" charset="-120"/>
              <a:ea typeface="微軟正黑體" panose="020B0604030504040204" pitchFamily="34" charset="-120"/>
            </a:endParaRPr>
          </a:p>
        </p:txBody>
      </p:sp>
      <p:sp>
        <p:nvSpPr>
          <p:cNvPr id="105" name="矩形 104"/>
          <p:cNvSpPr/>
          <p:nvPr/>
        </p:nvSpPr>
        <p:spPr>
          <a:xfrm>
            <a:off x="7366267" y="2229145"/>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6" name="矩形 105"/>
          <p:cNvSpPr/>
          <p:nvPr/>
        </p:nvSpPr>
        <p:spPr>
          <a:xfrm>
            <a:off x="7366267" y="2958685"/>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07" name="矩形 106"/>
          <p:cNvSpPr/>
          <p:nvPr/>
        </p:nvSpPr>
        <p:spPr>
          <a:xfrm>
            <a:off x="7366267" y="3688222"/>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8" name="矩形 107"/>
          <p:cNvSpPr/>
          <p:nvPr/>
        </p:nvSpPr>
        <p:spPr>
          <a:xfrm>
            <a:off x="7366267" y="4431270"/>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09" name="矩形 108"/>
          <p:cNvSpPr/>
          <p:nvPr/>
        </p:nvSpPr>
        <p:spPr>
          <a:xfrm>
            <a:off x="7366267" y="5160809"/>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110" name="直线连接符 109"/>
          <p:cNvCxnSpPr/>
          <p:nvPr/>
        </p:nvCxnSpPr>
        <p:spPr>
          <a:xfrm>
            <a:off x="7150430" y="2061688"/>
            <a:ext cx="0" cy="3450381"/>
          </a:xfrm>
          <a:prstGeom prst="line">
            <a:avLst/>
          </a:prstGeom>
          <a:ln w="12700" cmpd="sng">
            <a:solidFill>
              <a:schemeClr val="accent4"/>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111" name="直线连接符 110"/>
          <p:cNvCxnSpPr>
            <a:endCxn id="105" idx="1"/>
          </p:cNvCxnSpPr>
          <p:nvPr/>
        </p:nvCxnSpPr>
        <p:spPr>
          <a:xfrm flipV="1">
            <a:off x="7136918" y="2539875"/>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2" name="直线连接符 111"/>
          <p:cNvCxnSpPr/>
          <p:nvPr/>
        </p:nvCxnSpPr>
        <p:spPr>
          <a:xfrm flipV="1">
            <a:off x="7136918" y="3285110"/>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3" name="直线连接符 112"/>
          <p:cNvCxnSpPr/>
          <p:nvPr/>
        </p:nvCxnSpPr>
        <p:spPr>
          <a:xfrm flipV="1">
            <a:off x="7136918" y="3998856"/>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4" name="直线连接符 113"/>
          <p:cNvCxnSpPr/>
          <p:nvPr/>
        </p:nvCxnSpPr>
        <p:spPr>
          <a:xfrm flipV="1">
            <a:off x="7136918" y="4754587"/>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5" name="直线连接符 114"/>
          <p:cNvCxnSpPr/>
          <p:nvPr/>
        </p:nvCxnSpPr>
        <p:spPr>
          <a:xfrm flipV="1">
            <a:off x="7136918" y="5511847"/>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sp>
        <p:nvSpPr>
          <p:cNvPr id="116" name="文本占位符 26"/>
          <p:cNvSpPr>
            <a:spLocks noGrp="1"/>
          </p:cNvSpPr>
          <p:nvPr>
            <p:ph type="body" sz="quarter" idx="28" hasCustomPrompt="1"/>
          </p:nvPr>
        </p:nvSpPr>
        <p:spPr>
          <a:xfrm>
            <a:off x="7136808" y="1457229"/>
            <a:ext cx="1580278" cy="604934"/>
          </a:xfrm>
          <a:prstGeom prst="rect">
            <a:avLst/>
          </a:prstGeom>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7" name="文本占位符 26"/>
          <p:cNvSpPr>
            <a:spLocks noGrp="1"/>
          </p:cNvSpPr>
          <p:nvPr>
            <p:ph type="body" sz="quarter" idx="29" hasCustomPrompt="1"/>
          </p:nvPr>
        </p:nvSpPr>
        <p:spPr>
          <a:xfrm>
            <a:off x="7366267" y="2229145"/>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8" name="文本占位符 26"/>
          <p:cNvSpPr>
            <a:spLocks noGrp="1"/>
          </p:cNvSpPr>
          <p:nvPr>
            <p:ph type="body" sz="quarter" idx="30" hasCustomPrompt="1"/>
          </p:nvPr>
        </p:nvSpPr>
        <p:spPr>
          <a:xfrm>
            <a:off x="7366267" y="2958685"/>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9" name="文本占位符 26"/>
          <p:cNvSpPr>
            <a:spLocks noGrp="1"/>
          </p:cNvSpPr>
          <p:nvPr>
            <p:ph type="body" sz="quarter" idx="31" hasCustomPrompt="1"/>
          </p:nvPr>
        </p:nvSpPr>
        <p:spPr>
          <a:xfrm>
            <a:off x="7366267" y="3688222"/>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20" name="文本占位符 26"/>
          <p:cNvSpPr>
            <a:spLocks noGrp="1"/>
          </p:cNvSpPr>
          <p:nvPr>
            <p:ph type="body" sz="quarter" idx="32" hasCustomPrompt="1"/>
          </p:nvPr>
        </p:nvSpPr>
        <p:spPr>
          <a:xfrm>
            <a:off x="7366267" y="4431270"/>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21" name="文本占位符 26"/>
          <p:cNvSpPr>
            <a:spLocks noGrp="1"/>
          </p:cNvSpPr>
          <p:nvPr>
            <p:ph type="body" sz="quarter" idx="33" hasCustomPrompt="1"/>
          </p:nvPr>
        </p:nvSpPr>
        <p:spPr>
          <a:xfrm>
            <a:off x="7366267" y="5160809"/>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Tree>
    <p:extLst>
      <p:ext uri="{BB962C8B-B14F-4D97-AF65-F5344CB8AC3E}">
        <p14:creationId xmlns:p14="http://schemas.microsoft.com/office/powerpoint/2010/main" val="35061248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直向流程圖">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单圆角矩形 1"/>
          <p:cNvSpPr/>
          <p:nvPr/>
        </p:nvSpPr>
        <p:spPr>
          <a:xfrm>
            <a:off x="588767" y="2594269"/>
            <a:ext cx="1580168" cy="57209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27" name="文本占位符 26"/>
          <p:cNvSpPr>
            <a:spLocks noGrp="1"/>
          </p:cNvSpPr>
          <p:nvPr>
            <p:ph type="body" sz="quarter" idx="10" hasCustomPrompt="1"/>
          </p:nvPr>
        </p:nvSpPr>
        <p:spPr>
          <a:xfrm>
            <a:off x="589372" y="2562423"/>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p:nvSpPr>
        <p:spPr>
          <a:xfrm>
            <a:off x="588052" y="3830390"/>
            <a:ext cx="1580168" cy="57209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80" name="文本占位符 26"/>
          <p:cNvSpPr>
            <a:spLocks noGrp="1"/>
          </p:cNvSpPr>
          <p:nvPr>
            <p:ph type="body" sz="quarter" idx="16" hasCustomPrompt="1"/>
          </p:nvPr>
        </p:nvSpPr>
        <p:spPr>
          <a:xfrm>
            <a:off x="588657" y="3798544"/>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p:nvSpPr>
        <p:spPr>
          <a:xfrm>
            <a:off x="589482" y="5097366"/>
            <a:ext cx="1580168" cy="57209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8" name="文本占位符 26"/>
          <p:cNvSpPr>
            <a:spLocks noGrp="1"/>
          </p:cNvSpPr>
          <p:nvPr>
            <p:ph type="body" sz="quarter" idx="22" hasCustomPrompt="1"/>
          </p:nvPr>
        </p:nvSpPr>
        <p:spPr>
          <a:xfrm>
            <a:off x="590087" y="5065520"/>
            <a:ext cx="1580278" cy="604934"/>
          </a:xfrm>
          <a:prstGeom prst="rect">
            <a:avLst/>
          </a:prstGeom>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6" name="文本占位符 26"/>
          <p:cNvSpPr>
            <a:spLocks noGrp="1"/>
          </p:cNvSpPr>
          <p:nvPr>
            <p:ph type="body" sz="quarter" idx="28" hasCustomPrompt="1"/>
          </p:nvPr>
        </p:nvSpPr>
        <p:spPr>
          <a:xfrm>
            <a:off x="2529672" y="1314757"/>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26" name="矩形 25"/>
          <p:cNvSpPr/>
          <p:nvPr/>
        </p:nvSpPr>
        <p:spPr>
          <a:xfrm>
            <a:off x="2529672" y="2096690"/>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29" name="等腰三角形 28"/>
          <p:cNvSpPr/>
          <p:nvPr/>
        </p:nvSpPr>
        <p:spPr>
          <a:xfrm rot="5400000">
            <a:off x="3855225" y="2059007"/>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zh-HK" altLang="en-US">
              <a:solidFill>
                <a:srgbClr val="FFD617"/>
              </a:solidFill>
              <a:latin typeface="微軟正黑體" panose="020B0604030504040204" pitchFamily="34" charset="-120"/>
              <a:ea typeface="微軟正黑體" panose="020B0604030504040204" pitchFamily="34" charset="-120"/>
            </a:endParaRPr>
          </a:p>
        </p:txBody>
      </p:sp>
      <p:sp>
        <p:nvSpPr>
          <p:cNvPr id="131" name="矩形 130"/>
          <p:cNvSpPr/>
          <p:nvPr/>
        </p:nvSpPr>
        <p:spPr>
          <a:xfrm>
            <a:off x="2373823" y="2402412"/>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2" name="文本占位符 26"/>
          <p:cNvSpPr>
            <a:spLocks noGrp="1"/>
          </p:cNvSpPr>
          <p:nvPr>
            <p:ph type="body" sz="quarter" idx="11" hasCustomPrompt="1"/>
          </p:nvPr>
        </p:nvSpPr>
        <p:spPr>
          <a:xfrm>
            <a:off x="2373823"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3" name="矩形 132"/>
          <p:cNvSpPr/>
          <p:nvPr/>
        </p:nvSpPr>
        <p:spPr>
          <a:xfrm>
            <a:off x="2373823"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5" name="文本占位符 26"/>
          <p:cNvSpPr>
            <a:spLocks noGrp="1"/>
          </p:cNvSpPr>
          <p:nvPr>
            <p:ph type="body" sz="quarter" idx="17" hasCustomPrompt="1"/>
          </p:nvPr>
        </p:nvSpPr>
        <p:spPr>
          <a:xfrm>
            <a:off x="2373823"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6" name="矩形 135"/>
          <p:cNvSpPr/>
          <p:nvPr/>
        </p:nvSpPr>
        <p:spPr>
          <a:xfrm>
            <a:off x="2373823" y="4939641"/>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8" name="文本占位符 26"/>
          <p:cNvSpPr>
            <a:spLocks noGrp="1"/>
          </p:cNvSpPr>
          <p:nvPr>
            <p:ph type="body" sz="quarter" idx="23" hasCustomPrompt="1"/>
          </p:nvPr>
        </p:nvSpPr>
        <p:spPr>
          <a:xfrm>
            <a:off x="2373823"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9" name="矩形 138"/>
          <p:cNvSpPr/>
          <p:nvPr/>
        </p:nvSpPr>
        <p:spPr>
          <a:xfrm>
            <a:off x="4439387" y="2402412"/>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0" name="文本占位符 26"/>
          <p:cNvSpPr>
            <a:spLocks noGrp="1"/>
          </p:cNvSpPr>
          <p:nvPr>
            <p:ph type="body" sz="quarter" idx="31" hasCustomPrompt="1"/>
          </p:nvPr>
        </p:nvSpPr>
        <p:spPr>
          <a:xfrm>
            <a:off x="4439387"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1" name="矩形 140"/>
          <p:cNvSpPr/>
          <p:nvPr/>
        </p:nvSpPr>
        <p:spPr>
          <a:xfrm>
            <a:off x="4439387"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2" name="文本占位符 26"/>
          <p:cNvSpPr>
            <a:spLocks noGrp="1"/>
          </p:cNvSpPr>
          <p:nvPr>
            <p:ph type="body" sz="quarter" idx="32" hasCustomPrompt="1"/>
          </p:nvPr>
        </p:nvSpPr>
        <p:spPr>
          <a:xfrm>
            <a:off x="4439387"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3" name="矩形 142"/>
          <p:cNvSpPr/>
          <p:nvPr/>
        </p:nvSpPr>
        <p:spPr>
          <a:xfrm>
            <a:off x="4439387" y="4939641"/>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4" name="文本占位符 26"/>
          <p:cNvSpPr>
            <a:spLocks noGrp="1"/>
          </p:cNvSpPr>
          <p:nvPr>
            <p:ph type="body" sz="quarter" idx="33" hasCustomPrompt="1"/>
          </p:nvPr>
        </p:nvSpPr>
        <p:spPr>
          <a:xfrm>
            <a:off x="4439387"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5" name="矩形 144"/>
          <p:cNvSpPr/>
          <p:nvPr/>
        </p:nvSpPr>
        <p:spPr>
          <a:xfrm>
            <a:off x="6521280" y="2402412"/>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6" name="文本占位符 26"/>
          <p:cNvSpPr>
            <a:spLocks noGrp="1"/>
          </p:cNvSpPr>
          <p:nvPr>
            <p:ph type="body" sz="quarter" idx="34" hasCustomPrompt="1"/>
          </p:nvPr>
        </p:nvSpPr>
        <p:spPr>
          <a:xfrm>
            <a:off x="6521280"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7" name="矩形 146"/>
          <p:cNvSpPr/>
          <p:nvPr/>
        </p:nvSpPr>
        <p:spPr>
          <a:xfrm>
            <a:off x="6521280"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8" name="文本占位符 26"/>
          <p:cNvSpPr>
            <a:spLocks noGrp="1"/>
          </p:cNvSpPr>
          <p:nvPr>
            <p:ph type="body" sz="quarter" idx="35" hasCustomPrompt="1"/>
          </p:nvPr>
        </p:nvSpPr>
        <p:spPr>
          <a:xfrm>
            <a:off x="6521280"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9" name="矩形 148"/>
          <p:cNvSpPr/>
          <p:nvPr/>
        </p:nvSpPr>
        <p:spPr>
          <a:xfrm>
            <a:off x="6521280" y="4939641"/>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50" name="文本占位符 26"/>
          <p:cNvSpPr>
            <a:spLocks noGrp="1"/>
          </p:cNvSpPr>
          <p:nvPr>
            <p:ph type="body" sz="quarter" idx="36" hasCustomPrompt="1"/>
          </p:nvPr>
        </p:nvSpPr>
        <p:spPr>
          <a:xfrm>
            <a:off x="6521280"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1" name="文本占位符 26"/>
          <p:cNvSpPr>
            <a:spLocks noGrp="1"/>
          </p:cNvSpPr>
          <p:nvPr>
            <p:ph type="body" sz="quarter" idx="37" hasCustomPrompt="1"/>
          </p:nvPr>
        </p:nvSpPr>
        <p:spPr>
          <a:xfrm>
            <a:off x="4554414" y="1314757"/>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2" name="矩形 151"/>
          <p:cNvSpPr/>
          <p:nvPr/>
        </p:nvSpPr>
        <p:spPr>
          <a:xfrm>
            <a:off x="4554414" y="2096690"/>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153" name="等腰三角形 152"/>
          <p:cNvSpPr/>
          <p:nvPr/>
        </p:nvSpPr>
        <p:spPr>
          <a:xfrm rot="5400000">
            <a:off x="5879967" y="2059007"/>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zh-HK" altLang="en-US">
              <a:solidFill>
                <a:srgbClr val="FFD617"/>
              </a:solidFill>
              <a:latin typeface="微軟正黑體" panose="020B0604030504040204" pitchFamily="34" charset="-120"/>
              <a:ea typeface="微軟正黑體" panose="020B0604030504040204" pitchFamily="34" charset="-120"/>
            </a:endParaRPr>
          </a:p>
        </p:txBody>
      </p:sp>
      <p:sp>
        <p:nvSpPr>
          <p:cNvPr id="154" name="文本占位符 26"/>
          <p:cNvSpPr>
            <a:spLocks noGrp="1"/>
          </p:cNvSpPr>
          <p:nvPr>
            <p:ph type="body" sz="quarter" idx="38" hasCustomPrompt="1"/>
          </p:nvPr>
        </p:nvSpPr>
        <p:spPr>
          <a:xfrm>
            <a:off x="6628143" y="1314757"/>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5" name="矩形 154"/>
          <p:cNvSpPr/>
          <p:nvPr/>
        </p:nvSpPr>
        <p:spPr>
          <a:xfrm>
            <a:off x="6628143" y="2096690"/>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156" name="等腰三角形 155"/>
          <p:cNvSpPr/>
          <p:nvPr/>
        </p:nvSpPr>
        <p:spPr>
          <a:xfrm rot="5400000">
            <a:off x="7953696" y="2059007"/>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zh-HK" altLang="en-US">
              <a:solidFill>
                <a:srgbClr val="FFD617"/>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604950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_直向流程圖">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单圆角矩形 1"/>
          <p:cNvSpPr/>
          <p:nvPr/>
        </p:nvSpPr>
        <p:spPr>
          <a:xfrm>
            <a:off x="1528838" y="1613397"/>
            <a:ext cx="6079248" cy="71253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27" name="文本占位符 26"/>
          <p:cNvSpPr>
            <a:spLocks noGrp="1"/>
          </p:cNvSpPr>
          <p:nvPr>
            <p:ph type="body" sz="quarter" idx="10" hasCustomPrompt="1"/>
          </p:nvPr>
        </p:nvSpPr>
        <p:spPr>
          <a:xfrm>
            <a:off x="1529442" y="1581550"/>
            <a:ext cx="6079671" cy="75343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p:nvSpPr>
        <p:spPr>
          <a:xfrm>
            <a:off x="1528836" y="3134006"/>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76" name="直线连接符 75"/>
          <p:cNvCxnSpPr/>
          <p:nvPr/>
        </p:nvCxnSpPr>
        <p:spPr>
          <a:xfrm flipV="1">
            <a:off x="2649450" y="3285329"/>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80" name="文本占位符 26"/>
          <p:cNvSpPr>
            <a:spLocks noGrp="1"/>
          </p:cNvSpPr>
          <p:nvPr>
            <p:ph type="body" sz="quarter" idx="16" hasCustomPrompt="1"/>
          </p:nvPr>
        </p:nvSpPr>
        <p:spPr>
          <a:xfrm>
            <a:off x="1529442" y="3102159"/>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p:nvSpPr>
        <p:spPr>
          <a:xfrm>
            <a:off x="1547102"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96" name="直线连接符 95"/>
          <p:cNvCxnSpPr/>
          <p:nvPr/>
        </p:nvCxnSpPr>
        <p:spPr>
          <a:xfrm>
            <a:off x="4895241" y="4742332"/>
            <a:ext cx="213237" cy="0"/>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98" name="文本占位符 26"/>
          <p:cNvSpPr>
            <a:spLocks noGrp="1"/>
          </p:cNvSpPr>
          <p:nvPr>
            <p:ph type="body" sz="quarter" idx="22" hasCustomPrompt="1"/>
          </p:nvPr>
        </p:nvSpPr>
        <p:spPr>
          <a:xfrm>
            <a:off x="1547708" y="4642949"/>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1" name="单圆角矩形 67"/>
          <p:cNvSpPr/>
          <p:nvPr/>
        </p:nvSpPr>
        <p:spPr>
          <a:xfrm>
            <a:off x="3659714" y="3134006"/>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132" name="直线连接符 75"/>
          <p:cNvCxnSpPr/>
          <p:nvPr/>
        </p:nvCxnSpPr>
        <p:spPr>
          <a:xfrm flipV="1">
            <a:off x="4780328" y="3285329"/>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133" name="文本占位符 26"/>
          <p:cNvSpPr>
            <a:spLocks noGrp="1"/>
          </p:cNvSpPr>
          <p:nvPr>
            <p:ph type="body" sz="quarter" idx="23" hasCustomPrompt="1"/>
          </p:nvPr>
        </p:nvSpPr>
        <p:spPr>
          <a:xfrm>
            <a:off x="3660320" y="3102159"/>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4" name="单圆角矩形 67"/>
          <p:cNvSpPr/>
          <p:nvPr/>
        </p:nvSpPr>
        <p:spPr>
          <a:xfrm>
            <a:off x="5790593" y="3134006"/>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135" name="直线连接符 75"/>
          <p:cNvCxnSpPr/>
          <p:nvPr/>
        </p:nvCxnSpPr>
        <p:spPr>
          <a:xfrm flipV="1">
            <a:off x="6911207" y="3285329"/>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136" name="文本占位符 26"/>
          <p:cNvSpPr>
            <a:spLocks noGrp="1"/>
          </p:cNvSpPr>
          <p:nvPr>
            <p:ph type="body" sz="quarter" idx="24" hasCustomPrompt="1"/>
          </p:nvPr>
        </p:nvSpPr>
        <p:spPr>
          <a:xfrm>
            <a:off x="5791199" y="3102159"/>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6" name="单圆角矩形 85"/>
          <p:cNvSpPr/>
          <p:nvPr/>
        </p:nvSpPr>
        <p:spPr>
          <a:xfrm>
            <a:off x="3171794"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57" name="文本占位符 26"/>
          <p:cNvSpPr>
            <a:spLocks noGrp="1"/>
          </p:cNvSpPr>
          <p:nvPr>
            <p:ph type="body" sz="quarter" idx="25" hasCustomPrompt="1"/>
          </p:nvPr>
        </p:nvSpPr>
        <p:spPr>
          <a:xfrm>
            <a:off x="3172400" y="4642949"/>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9" name="单圆角矩形 85"/>
          <p:cNvSpPr/>
          <p:nvPr/>
        </p:nvSpPr>
        <p:spPr>
          <a:xfrm>
            <a:off x="4777425"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60" name="文本占位符 26"/>
          <p:cNvSpPr>
            <a:spLocks noGrp="1"/>
          </p:cNvSpPr>
          <p:nvPr>
            <p:ph type="body" sz="quarter" idx="26" hasCustomPrompt="1"/>
          </p:nvPr>
        </p:nvSpPr>
        <p:spPr>
          <a:xfrm>
            <a:off x="4778031" y="4642949"/>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62" name="单圆角矩形 85"/>
          <p:cNvSpPr/>
          <p:nvPr/>
        </p:nvSpPr>
        <p:spPr>
          <a:xfrm>
            <a:off x="6385790"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63" name="文本占位符 26"/>
          <p:cNvSpPr>
            <a:spLocks noGrp="1"/>
          </p:cNvSpPr>
          <p:nvPr>
            <p:ph type="body" sz="quarter" idx="27" hasCustomPrompt="1"/>
          </p:nvPr>
        </p:nvSpPr>
        <p:spPr>
          <a:xfrm>
            <a:off x="6386396" y="4642949"/>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4" name="向下箭號 63"/>
          <p:cNvSpPr/>
          <p:nvPr/>
        </p:nvSpPr>
        <p:spPr>
          <a:xfrm>
            <a:off x="4388567" y="2582820"/>
            <a:ext cx="359053" cy="335196"/>
          </a:xfrm>
          <a:prstGeom prst="downArrow">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914400"/>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167" name="向下箭號 166"/>
          <p:cNvSpPr/>
          <p:nvPr/>
        </p:nvSpPr>
        <p:spPr>
          <a:xfrm>
            <a:off x="4388567" y="4101377"/>
            <a:ext cx="359053" cy="335196"/>
          </a:xfrm>
          <a:prstGeom prst="downArrow">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914400"/>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25"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Tree>
    <p:extLst>
      <p:ext uri="{BB962C8B-B14F-4D97-AF65-F5344CB8AC3E}">
        <p14:creationId xmlns:p14="http://schemas.microsoft.com/office/powerpoint/2010/main" val="24604333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尾頁">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850454" y="3049697"/>
            <a:ext cx="5461047" cy="797984"/>
          </a:xfrm>
          <a:prstGeom prst="rect">
            <a:avLst/>
          </a:prstGeom>
        </p:spPr>
        <p:txBody>
          <a:bodyPr vert="horz"/>
          <a:lstStyle>
            <a:lvl1pPr>
              <a:defRPr sz="24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3" name="直线连接符 2"/>
          <p:cNvCxnSpPr/>
          <p:nvPr/>
        </p:nvCxnSpPr>
        <p:spPr>
          <a:xfrm>
            <a:off x="2996113" y="3681758"/>
            <a:ext cx="2761848" cy="0"/>
          </a:xfrm>
          <a:prstGeom prst="line">
            <a:avLst/>
          </a:prstGeom>
          <a:ln>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8" name="文本框 7"/>
          <p:cNvSpPr txBox="1"/>
          <p:nvPr/>
        </p:nvSpPr>
        <p:spPr>
          <a:xfrm>
            <a:off x="5770291" y="912345"/>
            <a:ext cx="184666" cy="369332"/>
          </a:xfrm>
          <a:prstGeom prst="rect">
            <a:avLst/>
          </a:prstGeom>
          <a:noFill/>
        </p:spPr>
        <p:txBody>
          <a:bodyPr wrap="none" rtlCol="0">
            <a:spAutoFit/>
          </a:bodyPr>
          <a:lstStyle/>
          <a:p>
            <a:pPr defTabSz="914400"/>
            <a:endParaRPr kumimoji="1" lang="zh-CN" altLang="en-US" dirty="0">
              <a:solidFill>
                <a:srgbClr val="656565"/>
              </a:solidFill>
            </a:endParaRPr>
          </a:p>
        </p:txBody>
      </p:sp>
      <p:sp>
        <p:nvSpPr>
          <p:cNvPr id="5" name="文字方塊 4"/>
          <p:cNvSpPr txBox="1"/>
          <p:nvPr/>
        </p:nvSpPr>
        <p:spPr>
          <a:xfrm>
            <a:off x="392762" y="5799383"/>
            <a:ext cx="1890170" cy="380488"/>
          </a:xfrm>
          <a:prstGeom prst="rect">
            <a:avLst/>
          </a:prstGeom>
          <a:solidFill>
            <a:srgbClr val="48BBAE"/>
          </a:solidFill>
        </p:spPr>
        <p:txBody>
          <a:bodyPr wrap="square" rtlCol="0">
            <a:spAutoFit/>
          </a:bodyPr>
          <a:lstStyle/>
          <a:p>
            <a:pPr defTabSz="914400"/>
            <a:endParaRPr lang="zh-TW" altLang="en-US" dirty="0">
              <a:solidFill>
                <a:srgbClr val="656565"/>
              </a:solidFill>
            </a:endParaRPr>
          </a:p>
        </p:txBody>
      </p:sp>
    </p:spTree>
    <p:extLst>
      <p:ext uri="{BB962C8B-B14F-4D97-AF65-F5344CB8AC3E}">
        <p14:creationId xmlns:p14="http://schemas.microsoft.com/office/powerpoint/2010/main" val="280803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時間軸">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4" name="直线连接符 3"/>
          <p:cNvCxnSpPr/>
          <p:nvPr userDrawn="1"/>
        </p:nvCxnSpPr>
        <p:spPr>
          <a:xfrm>
            <a:off x="765430" y="4071980"/>
            <a:ext cx="0" cy="1978879"/>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cxnSp>
        <p:nvCxnSpPr>
          <p:cNvPr id="7" name="直线连接符 6"/>
          <p:cNvCxnSpPr/>
          <p:nvPr userDrawn="1"/>
        </p:nvCxnSpPr>
        <p:spPr>
          <a:xfrm flipH="1">
            <a:off x="3531332" y="4071980"/>
            <a:ext cx="9525" cy="1978879"/>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8" name="等腰三角形 7"/>
          <p:cNvSpPr/>
          <p:nvPr userDrawn="1"/>
        </p:nvSpPr>
        <p:spPr>
          <a:xfrm rot="5400000">
            <a:off x="3486509" y="4357025"/>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chemeClr val="tx1"/>
              </a:solidFill>
              <a:latin typeface="微軟正黑體" panose="020B0604030504040204" pitchFamily="34" charset="-120"/>
              <a:ea typeface="微軟正黑體" panose="020B0604030504040204" pitchFamily="34" charset="-120"/>
            </a:endParaRPr>
          </a:p>
        </p:txBody>
      </p:sp>
      <p:cxnSp>
        <p:nvCxnSpPr>
          <p:cNvPr id="9" name="直线连接符 8"/>
          <p:cNvCxnSpPr/>
          <p:nvPr userDrawn="1"/>
        </p:nvCxnSpPr>
        <p:spPr>
          <a:xfrm>
            <a:off x="5345877" y="1555754"/>
            <a:ext cx="0" cy="2306633"/>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矩形 10"/>
          <p:cNvSpPr/>
          <p:nvPr userDrawn="1"/>
        </p:nvSpPr>
        <p:spPr>
          <a:xfrm>
            <a:off x="750025" y="3862383"/>
            <a:ext cx="827966" cy="22837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userDrawn="1"/>
        </p:nvSpPr>
        <p:spPr>
          <a:xfrm>
            <a:off x="1577993" y="3862383"/>
            <a:ext cx="1962864" cy="22837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latin typeface="微軟正黑體" panose="020B0604030504040204" pitchFamily="34" charset="-120"/>
              <a:ea typeface="微軟正黑體" panose="020B0604030504040204" pitchFamily="34" charset="-120"/>
            </a:endParaRPr>
          </a:p>
        </p:txBody>
      </p:sp>
      <p:sp>
        <p:nvSpPr>
          <p:cNvPr id="13" name="矩形 12"/>
          <p:cNvSpPr/>
          <p:nvPr userDrawn="1"/>
        </p:nvSpPr>
        <p:spPr>
          <a:xfrm>
            <a:off x="3540856" y="3862383"/>
            <a:ext cx="1795551" cy="22837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latin typeface="微軟正黑體" panose="020B0604030504040204" pitchFamily="34" charset="-120"/>
              <a:ea typeface="微軟正黑體" panose="020B0604030504040204" pitchFamily="34" charset="-120"/>
            </a:endParaRPr>
          </a:p>
        </p:txBody>
      </p:sp>
      <p:sp>
        <p:nvSpPr>
          <p:cNvPr id="26" name="等腰三角形 25"/>
          <p:cNvSpPr/>
          <p:nvPr userDrawn="1"/>
        </p:nvSpPr>
        <p:spPr>
          <a:xfrm rot="5400000">
            <a:off x="5291584" y="1310846"/>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chemeClr val="tx1"/>
              </a:solidFill>
              <a:latin typeface="微軟正黑體" panose="020B0604030504040204" pitchFamily="34" charset="-120"/>
              <a:ea typeface="微軟正黑體" panose="020B0604030504040204" pitchFamily="34" charset="-120"/>
            </a:endParaRPr>
          </a:p>
        </p:txBody>
      </p:sp>
      <p:sp>
        <p:nvSpPr>
          <p:cNvPr id="29" name="等腰三角形 61"/>
          <p:cNvSpPr/>
          <p:nvPr userDrawn="1"/>
        </p:nvSpPr>
        <p:spPr>
          <a:xfrm rot="5400000">
            <a:off x="6915184" y="2283609"/>
            <a:ext cx="228377" cy="3385933"/>
          </a:xfrm>
          <a:custGeom>
            <a:avLst/>
            <a:gdLst/>
            <a:ahLst/>
            <a:cxnLst/>
            <a:rect l="l" t="t" r="r" b="b"/>
            <a:pathLst>
              <a:path w="228377" h="3548951">
                <a:moveTo>
                  <a:pt x="0" y="3548951"/>
                </a:moveTo>
                <a:lnTo>
                  <a:pt x="0" y="163018"/>
                </a:lnTo>
                <a:lnTo>
                  <a:pt x="4" y="163018"/>
                </a:lnTo>
                <a:lnTo>
                  <a:pt x="114191" y="0"/>
                </a:lnTo>
                <a:lnTo>
                  <a:pt x="228377" y="163018"/>
                </a:lnTo>
                <a:lnTo>
                  <a:pt x="228372" y="163018"/>
                </a:lnTo>
                <a:lnTo>
                  <a:pt x="228372" y="3548951"/>
                </a:lnTo>
                <a:close/>
              </a:path>
            </a:pathLst>
          </a:custGeom>
          <a:solidFill>
            <a:srgbClr val="31A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chemeClr val="tx1"/>
              </a:solidFill>
              <a:latin typeface="微軟正黑體" panose="020B0604030504040204" pitchFamily="34" charset="-120"/>
              <a:ea typeface="微軟正黑體" panose="020B0604030504040204" pitchFamily="34" charset="-120"/>
            </a:endParaRPr>
          </a:p>
        </p:txBody>
      </p:sp>
      <p:sp>
        <p:nvSpPr>
          <p:cNvPr id="34" name="椭圆 33"/>
          <p:cNvSpPr/>
          <p:nvPr userDrawn="1"/>
        </p:nvSpPr>
        <p:spPr>
          <a:xfrm flipV="1">
            <a:off x="1110530" y="5267834"/>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latin typeface="微軟正黑體" panose="020B0604030504040204" pitchFamily="34" charset="-120"/>
              <a:ea typeface="微軟正黑體" panose="020B0604030504040204" pitchFamily="34" charset="-120"/>
            </a:endParaRPr>
          </a:p>
        </p:txBody>
      </p:sp>
      <p:sp>
        <p:nvSpPr>
          <p:cNvPr id="35" name="椭圆 34"/>
          <p:cNvSpPr/>
          <p:nvPr userDrawn="1"/>
        </p:nvSpPr>
        <p:spPr>
          <a:xfrm flipV="1">
            <a:off x="1110530" y="5533214"/>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latin typeface="微軟正黑體" panose="020B0604030504040204" pitchFamily="34" charset="-120"/>
              <a:ea typeface="微軟正黑體" panose="020B0604030504040204" pitchFamily="34" charset="-120"/>
            </a:endParaRPr>
          </a:p>
        </p:txBody>
      </p:sp>
      <p:sp>
        <p:nvSpPr>
          <p:cNvPr id="36" name="椭圆 35"/>
          <p:cNvSpPr/>
          <p:nvPr userDrawn="1"/>
        </p:nvSpPr>
        <p:spPr>
          <a:xfrm flipV="1">
            <a:off x="1110530" y="5785956"/>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latin typeface="微軟正黑體" panose="020B0604030504040204" pitchFamily="34" charset="-120"/>
              <a:ea typeface="微軟正黑體" panose="020B0604030504040204" pitchFamily="34" charset="-120"/>
            </a:endParaRPr>
          </a:p>
        </p:txBody>
      </p:sp>
      <p:sp>
        <p:nvSpPr>
          <p:cNvPr id="39" name="椭圆 38"/>
          <p:cNvSpPr/>
          <p:nvPr userDrawn="1"/>
        </p:nvSpPr>
        <p:spPr>
          <a:xfrm flipV="1">
            <a:off x="2067093" y="2168233"/>
            <a:ext cx="101838" cy="10183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chemeClr val="tx1"/>
              </a:solidFill>
              <a:latin typeface="微軟正黑體" panose="020B0604030504040204" pitchFamily="34" charset="-120"/>
              <a:ea typeface="微軟正黑體" panose="020B0604030504040204" pitchFamily="34" charset="-120"/>
            </a:endParaRPr>
          </a:p>
        </p:txBody>
      </p:sp>
      <p:sp>
        <p:nvSpPr>
          <p:cNvPr id="53" name="等腰三角形 52"/>
          <p:cNvSpPr/>
          <p:nvPr userDrawn="1"/>
        </p:nvSpPr>
        <p:spPr>
          <a:xfrm rot="5400000">
            <a:off x="705204" y="4357025"/>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chemeClr val="tx1"/>
              </a:solidFill>
              <a:latin typeface="微軟正黑體" panose="020B0604030504040204" pitchFamily="34" charset="-120"/>
              <a:ea typeface="微軟正黑體" panose="020B0604030504040204" pitchFamily="34" charset="-120"/>
            </a:endParaRPr>
          </a:p>
        </p:txBody>
      </p:sp>
      <p:cxnSp>
        <p:nvCxnSpPr>
          <p:cNvPr id="55" name="直线连接符 54"/>
          <p:cNvCxnSpPr/>
          <p:nvPr userDrawn="1"/>
        </p:nvCxnSpPr>
        <p:spPr>
          <a:xfrm>
            <a:off x="1576804" y="1555754"/>
            <a:ext cx="0" cy="2306633"/>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56" name="等腰三角形 55"/>
          <p:cNvSpPr/>
          <p:nvPr userDrawn="1"/>
        </p:nvSpPr>
        <p:spPr>
          <a:xfrm rot="5400000">
            <a:off x="1522511" y="1310846"/>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chemeClr val="tx1"/>
              </a:solidFill>
              <a:latin typeface="微軟正黑體" panose="020B0604030504040204" pitchFamily="34" charset="-120"/>
              <a:ea typeface="微軟正黑體" panose="020B0604030504040204" pitchFamily="34" charset="-120"/>
            </a:endParaRPr>
          </a:p>
        </p:txBody>
      </p:sp>
      <p:sp>
        <p:nvSpPr>
          <p:cNvPr id="66" name="文本占位符 65"/>
          <p:cNvSpPr>
            <a:spLocks noGrp="1"/>
          </p:cNvSpPr>
          <p:nvPr>
            <p:ph type="body" sz="quarter" idx="16" hasCustomPrompt="1"/>
          </p:nvPr>
        </p:nvSpPr>
        <p:spPr>
          <a:xfrm>
            <a:off x="1758732" y="1237456"/>
            <a:ext cx="3052763"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7" name="文本占位符 65"/>
          <p:cNvSpPr>
            <a:spLocks noGrp="1"/>
          </p:cNvSpPr>
          <p:nvPr>
            <p:ph type="body" sz="quarter" idx="17" hasCustomPrompt="1"/>
          </p:nvPr>
        </p:nvSpPr>
        <p:spPr>
          <a:xfrm>
            <a:off x="5515702" y="1237456"/>
            <a:ext cx="3052763"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8" name="文本占位符 65"/>
          <p:cNvSpPr>
            <a:spLocks noGrp="1"/>
          </p:cNvSpPr>
          <p:nvPr>
            <p:ph type="body" sz="quarter" idx="18" hasCustomPrompt="1"/>
          </p:nvPr>
        </p:nvSpPr>
        <p:spPr>
          <a:xfrm>
            <a:off x="929322" y="4262847"/>
            <a:ext cx="2511231"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9" name="文本占位符 65"/>
          <p:cNvSpPr>
            <a:spLocks noGrp="1"/>
          </p:cNvSpPr>
          <p:nvPr>
            <p:ph type="body" sz="quarter" idx="19" hasCustomPrompt="1"/>
          </p:nvPr>
        </p:nvSpPr>
        <p:spPr>
          <a:xfrm>
            <a:off x="3710626" y="4262847"/>
            <a:ext cx="3206325"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5" name="文本占位符 74"/>
          <p:cNvSpPr>
            <a:spLocks noGrp="1"/>
          </p:cNvSpPr>
          <p:nvPr>
            <p:ph type="body" sz="quarter" idx="20" hasCustomPrompt="1"/>
          </p:nvPr>
        </p:nvSpPr>
        <p:spPr>
          <a:xfrm>
            <a:off x="1758952" y="1874094"/>
            <a:ext cx="3052763"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1" name="文本占位符 74"/>
          <p:cNvSpPr>
            <a:spLocks noGrp="1"/>
          </p:cNvSpPr>
          <p:nvPr>
            <p:ph type="body" sz="quarter" idx="24" hasCustomPrompt="1"/>
          </p:nvPr>
        </p:nvSpPr>
        <p:spPr>
          <a:xfrm>
            <a:off x="5515702" y="1874094"/>
            <a:ext cx="3052763"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2" name="文本占位符 74"/>
          <p:cNvSpPr>
            <a:spLocks noGrp="1"/>
          </p:cNvSpPr>
          <p:nvPr>
            <p:ph type="body" sz="quarter" idx="25" hasCustomPrompt="1"/>
          </p:nvPr>
        </p:nvSpPr>
        <p:spPr>
          <a:xfrm>
            <a:off x="3710627" y="4906272"/>
            <a:ext cx="3206325"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3" name="文本占位符 74"/>
          <p:cNvSpPr>
            <a:spLocks noGrp="1"/>
          </p:cNvSpPr>
          <p:nvPr>
            <p:ph type="body" sz="quarter" idx="26" hasCustomPrompt="1"/>
          </p:nvPr>
        </p:nvSpPr>
        <p:spPr>
          <a:xfrm>
            <a:off x="929322" y="4900316"/>
            <a:ext cx="2511231"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7" name="文本占位符 86"/>
          <p:cNvSpPr>
            <a:spLocks noGrp="1"/>
          </p:cNvSpPr>
          <p:nvPr>
            <p:ph type="body" sz="quarter" idx="27" hasCustomPrompt="1"/>
          </p:nvPr>
        </p:nvSpPr>
        <p:spPr>
          <a:xfrm>
            <a:off x="6268727" y="3236016"/>
            <a:ext cx="2311400" cy="564078"/>
          </a:xfrm>
          <a:prstGeom prst="rect">
            <a:avLst/>
          </a:prstGeom>
        </p:spPr>
        <p:txBody>
          <a:bodyPr vert="horz"/>
          <a:lstStyle>
            <a:lvl1pPr marL="0" indent="0">
              <a:buNone/>
              <a:defRPr sz="12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可編輯時間軸補充文字，可水平移動</a:t>
            </a:r>
            <a:endParaRPr kumimoji="1" lang="zh-CN" altLang="en-US" dirty="0"/>
          </a:p>
        </p:txBody>
      </p:sp>
      <p:sp>
        <p:nvSpPr>
          <p:cNvPr id="88" name="文本占位符 86"/>
          <p:cNvSpPr>
            <a:spLocks noGrp="1"/>
          </p:cNvSpPr>
          <p:nvPr>
            <p:ph type="body" sz="quarter" idx="28" hasCustomPrompt="1"/>
          </p:nvPr>
        </p:nvSpPr>
        <p:spPr>
          <a:xfrm>
            <a:off x="1760139" y="2995949"/>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103</a:t>
            </a:r>
            <a:endParaRPr kumimoji="1" lang="zh-CN" altLang="en-US" dirty="0"/>
          </a:p>
        </p:txBody>
      </p:sp>
      <p:sp>
        <p:nvSpPr>
          <p:cNvPr id="89" name="文本占位符 86"/>
          <p:cNvSpPr>
            <a:spLocks noGrp="1"/>
          </p:cNvSpPr>
          <p:nvPr>
            <p:ph type="body" sz="quarter" idx="29" hasCustomPrompt="1"/>
          </p:nvPr>
        </p:nvSpPr>
        <p:spPr>
          <a:xfrm>
            <a:off x="1760139" y="3459401"/>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04/24</a:t>
            </a:r>
            <a:endParaRPr kumimoji="1" lang="zh-CN" altLang="en-US" dirty="0"/>
          </a:p>
        </p:txBody>
      </p:sp>
      <p:sp>
        <p:nvSpPr>
          <p:cNvPr id="90" name="文本占位符 86"/>
          <p:cNvSpPr>
            <a:spLocks noGrp="1"/>
          </p:cNvSpPr>
          <p:nvPr>
            <p:ph type="body" sz="quarter" idx="30" hasCustomPrompt="1"/>
          </p:nvPr>
        </p:nvSpPr>
        <p:spPr>
          <a:xfrm>
            <a:off x="3540855" y="3459401"/>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10/16</a:t>
            </a:r>
            <a:endParaRPr kumimoji="1" lang="zh-CN" altLang="en-US" dirty="0"/>
          </a:p>
        </p:txBody>
      </p:sp>
      <p:sp>
        <p:nvSpPr>
          <p:cNvPr id="91" name="文本占位符 86"/>
          <p:cNvSpPr>
            <a:spLocks noGrp="1"/>
          </p:cNvSpPr>
          <p:nvPr>
            <p:ph type="body" sz="quarter" idx="31" hasCustomPrompt="1"/>
          </p:nvPr>
        </p:nvSpPr>
        <p:spPr>
          <a:xfrm>
            <a:off x="5515700" y="2995949"/>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104</a:t>
            </a:r>
            <a:endParaRPr kumimoji="1" lang="zh-CN" altLang="en-US" dirty="0"/>
          </a:p>
        </p:txBody>
      </p:sp>
      <p:sp>
        <p:nvSpPr>
          <p:cNvPr id="92" name="文本占位符 86"/>
          <p:cNvSpPr>
            <a:spLocks noGrp="1"/>
          </p:cNvSpPr>
          <p:nvPr>
            <p:ph type="body" sz="quarter" idx="32" hasCustomPrompt="1"/>
          </p:nvPr>
        </p:nvSpPr>
        <p:spPr>
          <a:xfrm>
            <a:off x="5515700" y="3459401"/>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06/18</a:t>
            </a:r>
            <a:endParaRPr kumimoji="1" lang="zh-CN" altLang="en-US" dirty="0"/>
          </a:p>
        </p:txBody>
      </p:sp>
      <p:sp>
        <p:nvSpPr>
          <p:cNvPr id="93" name="文本占位符 86"/>
          <p:cNvSpPr>
            <a:spLocks noGrp="1"/>
          </p:cNvSpPr>
          <p:nvPr>
            <p:ph type="body" sz="quarter" idx="33" hasCustomPrompt="1"/>
          </p:nvPr>
        </p:nvSpPr>
        <p:spPr>
          <a:xfrm>
            <a:off x="765430" y="2995949"/>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94" name="文本占位符 86"/>
          <p:cNvSpPr>
            <a:spLocks noGrp="1"/>
          </p:cNvSpPr>
          <p:nvPr>
            <p:ph type="body" sz="quarter" idx="34" hasCustomPrompt="1"/>
          </p:nvPr>
        </p:nvSpPr>
        <p:spPr>
          <a:xfrm>
            <a:off x="765430" y="3459401"/>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100" name="竖排文本占位符 99"/>
          <p:cNvSpPr>
            <a:spLocks noGrp="1"/>
          </p:cNvSpPr>
          <p:nvPr>
            <p:ph type="body" orient="vert" sz="quarter" idx="35" hasCustomPrompt="1"/>
          </p:nvPr>
        </p:nvSpPr>
        <p:spPr>
          <a:xfrm>
            <a:off x="271465" y="2847996"/>
            <a:ext cx="382587" cy="965654"/>
          </a:xfrm>
          <a:prstGeom prst="rect">
            <a:avLst/>
          </a:prstGeom>
        </p:spPr>
        <p:txBody>
          <a:bodyPr vert="eaVert" anchor="ctr" anchorCtr="1"/>
          <a:lstStyle>
            <a:lvl1pPr marL="0" indent="0">
              <a:buNone/>
              <a:defRPr sz="1600" b="0" i="0">
                <a:solidFill>
                  <a:srgbClr val="F1772B"/>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kumimoji="1" lang="zh-TW" altLang="en-US" dirty="0"/>
              <a:t>公告日期</a:t>
            </a:r>
            <a:endParaRPr kumimoji="1" lang="zh-CN" altLang="en-US" dirty="0"/>
          </a:p>
        </p:txBody>
      </p:sp>
    </p:spTree>
    <p:extLst>
      <p:ext uri="{BB962C8B-B14F-4D97-AF65-F5344CB8AC3E}">
        <p14:creationId xmlns:p14="http://schemas.microsoft.com/office/powerpoint/2010/main" val="32573050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只有標題">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1" i="0">
                <a:solidFill>
                  <a:sysClr val="windowText" lastClr="000000"/>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投影片編號版面配置區 1"/>
          <p:cNvSpPr>
            <a:spLocks noGrp="1"/>
          </p:cNvSpPr>
          <p:nvPr>
            <p:ph type="sldNum" sz="quarter" idx="11"/>
          </p:nvPr>
        </p:nvSpPr>
        <p:spPr>
          <a:xfrm>
            <a:off x="7010400" y="6492875"/>
            <a:ext cx="2133600" cy="365125"/>
          </a:xfrm>
          <a:prstGeom prst="rect">
            <a:avLst/>
          </a:prstGeom>
        </p:spPr>
        <p:txBody>
          <a:bodyPr/>
          <a:lstStyle/>
          <a:p>
            <a:pPr defTabSz="914400"/>
            <a:fld id="{97A2AAA4-5B2A-4CA1-8D35-72A2295AFEB9}" type="slidenum">
              <a:rPr lang="zh-TW" altLang="en-US" smtClean="0">
                <a:solidFill>
                  <a:srgbClr val="323232">
                    <a:tint val="75000"/>
                  </a:srgbClr>
                </a:solidFill>
              </a:rPr>
              <a:pPr defTabSz="914400"/>
              <a:t>‹#›</a:t>
            </a:fld>
            <a:endParaRPr lang="zh-TW" altLang="en-US">
              <a:solidFill>
                <a:srgbClr val="323232">
                  <a:tint val="75000"/>
                </a:srgbClr>
              </a:solidFill>
            </a:endParaRPr>
          </a:p>
        </p:txBody>
      </p:sp>
      <p:sp>
        <p:nvSpPr>
          <p:cNvPr id="3" name="頁尾版面配置區 2"/>
          <p:cNvSpPr>
            <a:spLocks noGrp="1"/>
          </p:cNvSpPr>
          <p:nvPr>
            <p:ph type="ftr" sz="quarter" idx="12"/>
          </p:nvPr>
        </p:nvSpPr>
        <p:spPr>
          <a:xfrm>
            <a:off x="0" y="6597352"/>
            <a:ext cx="6019800" cy="254977"/>
          </a:xfrm>
          <a:prstGeom prst="rect">
            <a:avLst/>
          </a:prstGeom>
        </p:spPr>
        <p:txBody>
          <a:bodyPr/>
          <a:lstStyle/>
          <a:p>
            <a:pPr defTabSz="914400"/>
            <a:endParaRPr lang="zh-TW" altLang="en-US" dirty="0">
              <a:solidFill>
                <a:srgbClr val="323232">
                  <a:tint val="75000"/>
                </a:srgbClr>
              </a:solidFill>
            </a:endParaRPr>
          </a:p>
        </p:txBody>
      </p:sp>
    </p:spTree>
    <p:extLst>
      <p:ext uri="{BB962C8B-B14F-4D97-AF65-F5344CB8AC3E}">
        <p14:creationId xmlns:p14="http://schemas.microsoft.com/office/powerpoint/2010/main" val="19152583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封面">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077650" y="2376434"/>
            <a:ext cx="6927759" cy="619056"/>
          </a:xfrm>
          <a:prstGeom prst="rect">
            <a:avLst/>
          </a:prstGeom>
        </p:spPr>
        <p:txBody>
          <a:bodyPr/>
          <a:lstStyle>
            <a:lvl1pPr>
              <a:defRPr sz="24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3" name="副标题 2"/>
          <p:cNvSpPr>
            <a:spLocks noGrp="1"/>
          </p:cNvSpPr>
          <p:nvPr>
            <p:ph type="subTitle" idx="1" hasCustomPrompt="1"/>
          </p:nvPr>
        </p:nvSpPr>
        <p:spPr>
          <a:xfrm>
            <a:off x="1371600" y="3343246"/>
            <a:ext cx="6400800" cy="454084"/>
          </a:xfrm>
          <a:prstGeom prst="rect">
            <a:avLst/>
          </a:prstGeom>
        </p:spPr>
        <p:txBody>
          <a:bodyPr/>
          <a:lstStyle>
            <a:lvl1pPr marL="0" indent="0" algn="ctr">
              <a:buNone/>
              <a:defRPr sz="20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dirty="0"/>
              <a:t>點擊此處編輯副標題</a:t>
            </a:r>
            <a:endParaRPr kumimoji="1" lang="zh-CN" altLang="en-US" dirty="0"/>
          </a:p>
        </p:txBody>
      </p:sp>
      <p:cxnSp>
        <p:nvCxnSpPr>
          <p:cNvPr id="5" name="直线连接符 4"/>
          <p:cNvCxnSpPr/>
          <p:nvPr userDrawn="1"/>
        </p:nvCxnSpPr>
        <p:spPr>
          <a:xfrm>
            <a:off x="1308577" y="3142710"/>
            <a:ext cx="6491565" cy="0"/>
          </a:xfrm>
          <a:prstGeom prst="line">
            <a:avLst/>
          </a:prstGeom>
          <a:ln>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7" name="矩形 6"/>
          <p:cNvSpPr/>
          <p:nvPr userDrawn="1"/>
        </p:nvSpPr>
        <p:spPr>
          <a:xfrm>
            <a:off x="1077650" y="2090840"/>
            <a:ext cx="6927759" cy="1924156"/>
          </a:xfrm>
          <a:prstGeom prst="rect">
            <a:avLst/>
          </a:prstGeom>
          <a:no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000000"/>
              </a:solidFill>
            </a:endParaRPr>
          </a:p>
        </p:txBody>
      </p:sp>
      <p:sp>
        <p:nvSpPr>
          <p:cNvPr id="8" name="文字方塊 7"/>
          <p:cNvSpPr txBox="1"/>
          <p:nvPr userDrawn="1"/>
        </p:nvSpPr>
        <p:spPr>
          <a:xfrm>
            <a:off x="392762" y="5799383"/>
            <a:ext cx="1890170" cy="380488"/>
          </a:xfrm>
          <a:prstGeom prst="rect">
            <a:avLst/>
          </a:prstGeom>
          <a:solidFill>
            <a:srgbClr val="48BBAE"/>
          </a:solidFill>
        </p:spPr>
        <p:txBody>
          <a:bodyPr wrap="square" rtlCol="0">
            <a:spAutoFit/>
          </a:bodyPr>
          <a:lstStyle/>
          <a:p>
            <a:endParaRPr lang="zh-TW" altLang="en-US" dirty="0">
              <a:solidFill>
                <a:srgbClr val="656565"/>
              </a:solidFill>
            </a:endParaRPr>
          </a:p>
        </p:txBody>
      </p:sp>
    </p:spTree>
    <p:extLst>
      <p:ext uri="{BB962C8B-B14F-4D97-AF65-F5344CB8AC3E}">
        <p14:creationId xmlns:p14="http://schemas.microsoft.com/office/powerpoint/2010/main" val="24207576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0"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Tree>
    <p:extLst>
      <p:ext uri="{BB962C8B-B14F-4D97-AF65-F5344CB8AC3E}">
        <p14:creationId xmlns:p14="http://schemas.microsoft.com/office/powerpoint/2010/main" val="1724317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內容頁">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0"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
        <p:nvSpPr>
          <p:cNvPr id="3" name="文本占位符 2"/>
          <p:cNvSpPr>
            <a:spLocks noGrp="1"/>
          </p:cNvSpPr>
          <p:nvPr>
            <p:ph type="body" sz="quarter" idx="11" hasCustomPrompt="1"/>
          </p:nvPr>
        </p:nvSpPr>
        <p:spPr>
          <a:xfrm>
            <a:off x="419100" y="1528763"/>
            <a:ext cx="8297863" cy="4511675"/>
          </a:xfrm>
          <a:prstGeom prst="rect">
            <a:avLst/>
          </a:prstGeom>
        </p:spPr>
        <p:txBody>
          <a:bodyPr vert="horz"/>
          <a:lstStyle>
            <a:lvl1pPr marL="342900" indent="-342900">
              <a:lnSpc>
                <a:spcPct val="110000"/>
              </a:lnSpc>
              <a:buClr>
                <a:schemeClr val="accent2"/>
              </a:buClr>
              <a:buSzPct val="70000"/>
              <a:buFont typeface="Wingdings" charset="2"/>
              <a:buChar char="l"/>
              <a:defRPr sz="20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lnSpc>
                <a:spcPct val="110000"/>
              </a:lnSpc>
              <a:defRPr sz="1800" b="0" i="0">
                <a:latin typeface="微軟正黑體" panose="020B0604030504040204" pitchFamily="34" charset="-120"/>
                <a:ea typeface="微軟正黑體" panose="020B0604030504040204" pitchFamily="34" charset="-120"/>
                <a:cs typeface="微軟正黑體" panose="020B0604030504040204" pitchFamily="34" charset="-120"/>
              </a:defRPr>
            </a:lvl2pPr>
            <a:lvl3pPr marL="1143000" indent="-228600">
              <a:lnSpc>
                <a:spcPct val="110000"/>
              </a:lnSpc>
              <a:buClr>
                <a:schemeClr val="accent2"/>
              </a:buClr>
              <a:buSzPct val="60000"/>
              <a:buFont typeface="Wingdings" charset="2"/>
              <a:buChar char="l"/>
              <a:defRPr sz="1600" b="0" i="0">
                <a:latin typeface="微軟正黑體" panose="020B0604030504040204" pitchFamily="34" charset="-120"/>
                <a:ea typeface="微軟正黑體" panose="020B0604030504040204" pitchFamily="34" charset="-120"/>
                <a:cs typeface="微軟正黑體" panose="020B0604030504040204" pitchFamily="34" charset="-120"/>
              </a:defRPr>
            </a:lvl3pPr>
            <a:lvl4pPr>
              <a:lnSpc>
                <a:spcPct val="110000"/>
              </a:lnSpc>
              <a:defRPr sz="1400" b="0" i="0">
                <a:latin typeface="微軟正黑體" panose="020B0604030504040204" pitchFamily="34" charset="-120"/>
                <a:ea typeface="微軟正黑體" panose="020B0604030504040204" pitchFamily="34" charset="-120"/>
                <a:cs typeface="微軟正黑體" panose="020B0604030504040204" pitchFamily="34" charset="-120"/>
              </a:defRPr>
            </a:lvl4pPr>
            <a:lvl5pPr>
              <a:lnSpc>
                <a:spcPct val="110000"/>
              </a:lnSpc>
              <a:defRPr sz="1200" b="0" i="0">
                <a:latin typeface="微軟正黑體" panose="020B0604030504040204" pitchFamily="34" charset="-120"/>
                <a:ea typeface="微軟正黑體" panose="020B0604030504040204" pitchFamily="34" charset="-120"/>
                <a:cs typeface="微軟正黑體" panose="020B0604030504040204" pitchFamily="34" charset="-120"/>
              </a:defRPr>
            </a:lvl5pPr>
          </a:lstStyle>
          <a:p>
            <a:pPr lvl="0"/>
            <a:r>
              <a:rPr kumimoji="1" lang="zh-TW" altLang="en-US" dirty="0"/>
              <a:t>點擊此處編輯文本項目</a:t>
            </a:r>
          </a:p>
          <a:p>
            <a:pPr lvl="1"/>
            <a:r>
              <a:rPr kumimoji="1" lang="zh-TW" altLang="en-US" dirty="0"/>
              <a:t>二级</a:t>
            </a:r>
          </a:p>
          <a:p>
            <a:pPr lvl="2"/>
            <a:r>
              <a:rPr kumimoji="1" lang="zh-TW" altLang="en-US" dirty="0"/>
              <a:t>三级</a:t>
            </a:r>
          </a:p>
          <a:p>
            <a:pPr lvl="3"/>
            <a:r>
              <a:rPr kumimoji="1" lang="zh-TW" altLang="en-US" dirty="0"/>
              <a:t>四级</a:t>
            </a:r>
          </a:p>
          <a:p>
            <a:pPr lvl="4"/>
            <a:r>
              <a:rPr kumimoji="1" lang="zh-TW" altLang="en-US" dirty="0"/>
              <a:t>五级</a:t>
            </a:r>
            <a:endParaRPr kumimoji="1" lang="zh-CN" altLang="en-US" dirty="0"/>
          </a:p>
        </p:txBody>
      </p:sp>
    </p:spTree>
    <p:extLst>
      <p:ext uri="{BB962C8B-B14F-4D97-AF65-F5344CB8AC3E}">
        <p14:creationId xmlns:p14="http://schemas.microsoft.com/office/powerpoint/2010/main" val="6068039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兩大項">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0"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
        <p:nvSpPr>
          <p:cNvPr id="7" name="五边形 6"/>
          <p:cNvSpPr/>
          <p:nvPr userDrawn="1"/>
        </p:nvSpPr>
        <p:spPr>
          <a:xfrm rot="10800000">
            <a:off x="6244566" y="4057077"/>
            <a:ext cx="2472520" cy="1580870"/>
          </a:xfrm>
          <a:prstGeom prst="homePlat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8" name="五边形 7"/>
          <p:cNvSpPr/>
          <p:nvPr userDrawn="1"/>
        </p:nvSpPr>
        <p:spPr>
          <a:xfrm>
            <a:off x="419210" y="1896545"/>
            <a:ext cx="2472520" cy="1580870"/>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9" name="直线连接符 8"/>
          <p:cNvCxnSpPr/>
          <p:nvPr userDrawn="1"/>
        </p:nvCxnSpPr>
        <p:spPr>
          <a:xfrm>
            <a:off x="3057761" y="3504435"/>
            <a:ext cx="5659325" cy="0"/>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直线连接符 9"/>
          <p:cNvCxnSpPr/>
          <p:nvPr userDrawn="1"/>
        </p:nvCxnSpPr>
        <p:spPr>
          <a:xfrm>
            <a:off x="419210" y="5684979"/>
            <a:ext cx="5705800" cy="0"/>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文本占位符 14"/>
          <p:cNvSpPr>
            <a:spLocks noGrp="1"/>
          </p:cNvSpPr>
          <p:nvPr>
            <p:ph type="body" sz="quarter" idx="11" hasCustomPrompt="1"/>
          </p:nvPr>
        </p:nvSpPr>
        <p:spPr>
          <a:xfrm>
            <a:off x="526954" y="2012985"/>
            <a:ext cx="1675443" cy="1337487"/>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1" name="文本占位符 20"/>
          <p:cNvSpPr>
            <a:spLocks noGrp="1"/>
          </p:cNvSpPr>
          <p:nvPr>
            <p:ph type="body" sz="quarter" idx="13" hasCustomPrompt="1"/>
          </p:nvPr>
        </p:nvSpPr>
        <p:spPr>
          <a:xfrm>
            <a:off x="3057762" y="1802591"/>
            <a:ext cx="5659202" cy="1450975"/>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chemeClr val="accent2"/>
              </a:buClr>
              <a:buSzTx/>
              <a:buFont typeface="Wingdings" charset="2"/>
              <a:buChar char="l"/>
              <a:tabLst/>
              <a:defRPr sz="1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點擊編輯文本，點擊編輯文本。</a:t>
            </a:r>
            <a:endParaRPr kumimoji="1" lang="en-US" altLang="zh-TW"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lvl="0"/>
            <a:endParaRPr kumimoji="1" lang="zh-CN" altLang="en-US" dirty="0"/>
          </a:p>
        </p:txBody>
      </p:sp>
      <p:sp>
        <p:nvSpPr>
          <p:cNvPr id="29" name="文本占位符 28"/>
          <p:cNvSpPr>
            <a:spLocks noGrp="1"/>
          </p:cNvSpPr>
          <p:nvPr>
            <p:ph type="body" sz="quarter" idx="14" hasCustomPrompt="1"/>
          </p:nvPr>
        </p:nvSpPr>
        <p:spPr>
          <a:xfrm>
            <a:off x="419100" y="4022628"/>
            <a:ext cx="5657283" cy="1431925"/>
          </a:xfrm>
          <a:prstGeom prst="rect">
            <a:avLst/>
          </a:prstGeom>
        </p:spPr>
        <p:txBody>
          <a:bodyPr vert="horz"/>
          <a:lstStyle>
            <a:lvl1pPr marL="285750" marR="0" indent="-285750" algn="l" defTabSz="457200" rtl="0" eaLnBrk="1" fontAlgn="auto" latinLnBrk="0" hangingPunct="1">
              <a:lnSpc>
                <a:spcPct val="120000"/>
              </a:lnSpc>
              <a:spcBef>
                <a:spcPct val="20000"/>
              </a:spcBef>
              <a:spcAft>
                <a:spcPts val="0"/>
              </a:spcAft>
              <a:buClr>
                <a:schemeClr val="accent1"/>
              </a:buClr>
              <a:buSzTx/>
              <a:buFont typeface="Wingdings" charset="2"/>
              <a:buChar char="l"/>
              <a:tabLst/>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點擊編輯文本，點擊編輯文本。</a:t>
            </a:r>
            <a:endParaRPr kumimoji="1" lang="en-US" altLang="zh-TW"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lvl="0"/>
            <a:endParaRPr kumimoji="1" lang="zh-CN" altLang="en-US" dirty="0"/>
          </a:p>
        </p:txBody>
      </p:sp>
      <p:sp>
        <p:nvSpPr>
          <p:cNvPr id="37" name="文本占位符 36"/>
          <p:cNvSpPr>
            <a:spLocks noGrp="1"/>
          </p:cNvSpPr>
          <p:nvPr>
            <p:ph type="body" sz="quarter" idx="15" hasCustomPrompt="1"/>
          </p:nvPr>
        </p:nvSpPr>
        <p:spPr>
          <a:xfrm>
            <a:off x="6935640" y="4188228"/>
            <a:ext cx="1674813" cy="1338263"/>
          </a:xfrm>
          <a:prstGeom prst="rect">
            <a:avLst/>
          </a:prstGeom>
        </p:spPr>
        <p:txBody>
          <a:bodyPr vert="horz" anchor="ctr" anchorCtr="0"/>
          <a:lstStyle>
            <a:lvl1pPr marL="0" indent="0" algn="ctr">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endParaRPr kumimoji="1" lang="zh-CN" altLang="en-US" dirty="0"/>
          </a:p>
        </p:txBody>
      </p:sp>
    </p:spTree>
    <p:extLst>
      <p:ext uri="{BB962C8B-B14F-4D97-AF65-F5344CB8AC3E}">
        <p14:creationId xmlns:p14="http://schemas.microsoft.com/office/powerpoint/2010/main" val="20332602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三大項">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0"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grpSp>
        <p:nvGrpSpPr>
          <p:cNvPr id="4" name="组 3"/>
          <p:cNvGrpSpPr/>
          <p:nvPr userDrawn="1"/>
        </p:nvGrpSpPr>
        <p:grpSpPr>
          <a:xfrm>
            <a:off x="858900" y="1998077"/>
            <a:ext cx="1784224" cy="1951196"/>
            <a:chOff x="924367" y="2129240"/>
            <a:chExt cx="2034682" cy="2225092"/>
          </a:xfrm>
        </p:grpSpPr>
        <p:sp>
          <p:nvSpPr>
            <p:cNvPr id="5"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 name="椭圆 6"/>
            <p:cNvSpPr/>
            <p:nvPr/>
          </p:nvSpPr>
          <p:spPr>
            <a:xfrm>
              <a:off x="989681" y="2191397"/>
              <a:ext cx="1904698" cy="1904698"/>
            </a:xfrm>
            <a:prstGeom prst="ellipse">
              <a:avLst/>
            </a:prstGeom>
            <a:no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grpSp>
      <p:grpSp>
        <p:nvGrpSpPr>
          <p:cNvPr id="11" name="组 10"/>
          <p:cNvGrpSpPr/>
          <p:nvPr userDrawn="1"/>
        </p:nvGrpSpPr>
        <p:grpSpPr>
          <a:xfrm>
            <a:off x="6402646" y="1998077"/>
            <a:ext cx="1784224" cy="1951196"/>
            <a:chOff x="924367" y="2129240"/>
            <a:chExt cx="2034682" cy="2225092"/>
          </a:xfrm>
          <a:solidFill>
            <a:schemeClr val="accent4"/>
          </a:solidFill>
        </p:grpSpPr>
        <p:sp>
          <p:nvSpPr>
            <p:cNvPr id="12"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3" name="椭圆 12"/>
            <p:cNvSpPr/>
            <p:nvPr/>
          </p:nvSpPr>
          <p:spPr>
            <a:xfrm>
              <a:off x="989681" y="2191397"/>
              <a:ext cx="1904698" cy="1904698"/>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grpSp>
      <p:grpSp>
        <p:nvGrpSpPr>
          <p:cNvPr id="18" name="组 17"/>
          <p:cNvGrpSpPr/>
          <p:nvPr userDrawn="1"/>
        </p:nvGrpSpPr>
        <p:grpSpPr>
          <a:xfrm>
            <a:off x="3628433" y="1998077"/>
            <a:ext cx="1784224" cy="1951196"/>
            <a:chOff x="924367" y="2129240"/>
            <a:chExt cx="2034682" cy="2225092"/>
          </a:xfrm>
          <a:solidFill>
            <a:schemeClr val="accent2"/>
          </a:solidFill>
        </p:grpSpPr>
        <p:sp>
          <p:nvSpPr>
            <p:cNvPr id="19"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20" name="椭圆 19"/>
            <p:cNvSpPr/>
            <p:nvPr/>
          </p:nvSpPr>
          <p:spPr>
            <a:xfrm>
              <a:off x="989681" y="2191397"/>
              <a:ext cx="1904698" cy="1904698"/>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23" name="文本占位符 22"/>
          <p:cNvSpPr>
            <a:spLocks noGrp="1"/>
          </p:cNvSpPr>
          <p:nvPr>
            <p:ph type="body" sz="quarter" idx="11" hasCustomPrompt="1"/>
          </p:nvPr>
        </p:nvSpPr>
        <p:spPr>
          <a:xfrm>
            <a:off x="1207980" y="2643618"/>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5" name="文本占位符 22"/>
          <p:cNvSpPr>
            <a:spLocks noGrp="1"/>
          </p:cNvSpPr>
          <p:nvPr>
            <p:ph type="body" sz="quarter" idx="12" hasCustomPrompt="1"/>
          </p:nvPr>
        </p:nvSpPr>
        <p:spPr>
          <a:xfrm>
            <a:off x="3956904" y="2643618"/>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9" name="文本占位符 22"/>
          <p:cNvSpPr>
            <a:spLocks noGrp="1"/>
          </p:cNvSpPr>
          <p:nvPr>
            <p:ph type="body" sz="quarter" idx="13" hasCustomPrompt="1"/>
          </p:nvPr>
        </p:nvSpPr>
        <p:spPr>
          <a:xfrm>
            <a:off x="6731680" y="2643618"/>
            <a:ext cx="1109999" cy="455716"/>
          </a:xfrm>
          <a:prstGeom prst="rect">
            <a:avLst/>
          </a:prstGeom>
        </p:spPr>
        <p:txBody>
          <a:bodyPr vert="horz"/>
          <a:lstStyle>
            <a:lvl1pPr marL="0" indent="0" algn="ctr">
              <a:buNone/>
              <a:defRPr sz="2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35" name="文本占位符 34"/>
          <p:cNvSpPr>
            <a:spLocks noGrp="1"/>
          </p:cNvSpPr>
          <p:nvPr>
            <p:ph type="body" sz="quarter" idx="14" hasCustomPrompt="1"/>
          </p:nvPr>
        </p:nvSpPr>
        <p:spPr>
          <a:xfrm>
            <a:off x="517524" y="4065745"/>
            <a:ext cx="2601913" cy="431981"/>
          </a:xfrm>
          <a:prstGeom prst="rect">
            <a:avLst/>
          </a:prstGeom>
        </p:spPr>
        <p:txBody>
          <a:bodyPr vert="horz"/>
          <a:lstStyle>
            <a:lvl1pPr marL="0" indent="0" algn="ctr">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36" name="文本占位符 34"/>
          <p:cNvSpPr>
            <a:spLocks noGrp="1"/>
          </p:cNvSpPr>
          <p:nvPr>
            <p:ph type="body" sz="quarter" idx="15" hasCustomPrompt="1"/>
          </p:nvPr>
        </p:nvSpPr>
        <p:spPr>
          <a:xfrm>
            <a:off x="3298655" y="4065745"/>
            <a:ext cx="2601913" cy="431981"/>
          </a:xfrm>
          <a:prstGeom prst="rect">
            <a:avLst/>
          </a:prstGeom>
        </p:spPr>
        <p:txBody>
          <a:bodyPr vert="horz"/>
          <a:lstStyle>
            <a:lvl1pPr marL="0" indent="0" algn="ctr">
              <a:buNone/>
              <a:defRPr sz="18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37" name="文本占位符 34"/>
          <p:cNvSpPr>
            <a:spLocks noGrp="1"/>
          </p:cNvSpPr>
          <p:nvPr>
            <p:ph type="body" sz="quarter" idx="16" hasCustomPrompt="1"/>
          </p:nvPr>
        </p:nvSpPr>
        <p:spPr>
          <a:xfrm>
            <a:off x="6070765" y="4065745"/>
            <a:ext cx="2601913" cy="431981"/>
          </a:xfrm>
          <a:prstGeom prst="rect">
            <a:avLst/>
          </a:prstGeom>
        </p:spPr>
        <p:txBody>
          <a:bodyPr vert="horz"/>
          <a:lstStyle>
            <a:lvl1pPr marL="0" indent="0" algn="ctr">
              <a:buNone/>
              <a:defRPr sz="18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49" name="文本占位符 48"/>
          <p:cNvSpPr>
            <a:spLocks noGrp="1"/>
          </p:cNvSpPr>
          <p:nvPr>
            <p:ph type="body" sz="quarter" idx="20" hasCustomPrompt="1"/>
          </p:nvPr>
        </p:nvSpPr>
        <p:spPr>
          <a:xfrm>
            <a:off x="517525" y="4442578"/>
            <a:ext cx="2601913" cy="1544667"/>
          </a:xfrm>
          <a:prstGeom prst="rect">
            <a:avLst/>
          </a:prstGeom>
        </p:spPr>
        <p:txBody>
          <a:bodyPr vert="horz"/>
          <a:lstStyle>
            <a:lvl1pPr marL="0" indent="0" algn="just">
              <a:lnSpc>
                <a:spcPct val="130000"/>
              </a:lnSpc>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
        <p:nvSpPr>
          <p:cNvPr id="58" name="文本占位符 48"/>
          <p:cNvSpPr>
            <a:spLocks noGrp="1"/>
          </p:cNvSpPr>
          <p:nvPr>
            <p:ph type="body" sz="quarter" idx="22" hasCustomPrompt="1"/>
          </p:nvPr>
        </p:nvSpPr>
        <p:spPr>
          <a:xfrm>
            <a:off x="3298655" y="4438444"/>
            <a:ext cx="2601913" cy="1544667"/>
          </a:xfrm>
          <a:prstGeom prst="rect">
            <a:avLst/>
          </a:prstGeom>
        </p:spPr>
        <p:txBody>
          <a:bodyPr vert="horz"/>
          <a:lstStyle>
            <a:lvl1pPr marL="0" indent="0" algn="just">
              <a:lnSpc>
                <a:spcPct val="130000"/>
              </a:lnSpc>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
        <p:nvSpPr>
          <p:cNvPr id="59" name="文本占位符 48"/>
          <p:cNvSpPr>
            <a:spLocks noGrp="1"/>
          </p:cNvSpPr>
          <p:nvPr>
            <p:ph type="body" sz="quarter" idx="23" hasCustomPrompt="1"/>
          </p:nvPr>
        </p:nvSpPr>
        <p:spPr>
          <a:xfrm>
            <a:off x="6070765" y="4442578"/>
            <a:ext cx="2601913" cy="1544667"/>
          </a:xfrm>
          <a:prstGeom prst="rect">
            <a:avLst/>
          </a:prstGeom>
        </p:spPr>
        <p:txBody>
          <a:bodyPr vert="horz"/>
          <a:lstStyle>
            <a:lvl1pPr marL="0" indent="0" algn="just">
              <a:lnSpc>
                <a:spcPct val="130000"/>
              </a:lnSpc>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Tree>
    <p:extLst>
      <p:ext uri="{BB962C8B-B14F-4D97-AF65-F5344CB8AC3E}">
        <p14:creationId xmlns:p14="http://schemas.microsoft.com/office/powerpoint/2010/main" val="32227899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四大項">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0"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cxnSp>
        <p:nvCxnSpPr>
          <p:cNvPr id="28" name="直线连接符 27"/>
          <p:cNvCxnSpPr/>
          <p:nvPr userDrawn="1"/>
        </p:nvCxnSpPr>
        <p:spPr>
          <a:xfrm flipH="1" flipV="1">
            <a:off x="2643310" y="3952584"/>
            <a:ext cx="681950" cy="685946"/>
          </a:xfrm>
          <a:prstGeom prst="line">
            <a:avLst/>
          </a:prstGeom>
          <a:ln w="19050" cmpd="sng">
            <a:solidFill>
              <a:schemeClr val="accent3"/>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直线连接符 28"/>
          <p:cNvCxnSpPr/>
          <p:nvPr userDrawn="1"/>
        </p:nvCxnSpPr>
        <p:spPr>
          <a:xfrm flipH="1">
            <a:off x="419211" y="3952584"/>
            <a:ext cx="2224100" cy="0"/>
          </a:xfrm>
          <a:prstGeom prst="line">
            <a:avLst/>
          </a:prstGeom>
          <a:ln w="19050" cmpd="sng">
            <a:solidFill>
              <a:schemeClr val="accent3"/>
            </a:solidFill>
            <a:prstDash val="dot"/>
          </a:ln>
          <a:effectLst/>
        </p:spPr>
        <p:style>
          <a:lnRef idx="2">
            <a:schemeClr val="accent1"/>
          </a:lnRef>
          <a:fillRef idx="0">
            <a:schemeClr val="accent1"/>
          </a:fillRef>
          <a:effectRef idx="1">
            <a:schemeClr val="accent1"/>
          </a:effectRef>
          <a:fontRef idx="minor">
            <a:schemeClr val="tx1"/>
          </a:fontRef>
        </p:style>
      </p:cxnSp>
      <p:sp>
        <p:nvSpPr>
          <p:cNvPr id="30" name="泪珠形 29"/>
          <p:cNvSpPr/>
          <p:nvPr userDrawn="1"/>
        </p:nvSpPr>
        <p:spPr>
          <a:xfrm rot="10800000">
            <a:off x="4500789" y="2160147"/>
            <a:ext cx="1801657" cy="1801656"/>
          </a:xfrm>
          <a:prstGeom prst="teardrop">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31" name="泪珠形 30"/>
          <p:cNvSpPr/>
          <p:nvPr userDrawn="1"/>
        </p:nvSpPr>
        <p:spPr>
          <a:xfrm>
            <a:off x="2644579" y="4010204"/>
            <a:ext cx="1801657" cy="1801656"/>
          </a:xfrm>
          <a:prstGeom prst="teardrop">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32" name="泪珠形 31"/>
          <p:cNvSpPr/>
          <p:nvPr userDrawn="1"/>
        </p:nvSpPr>
        <p:spPr>
          <a:xfrm rot="16200000">
            <a:off x="4500999" y="4020910"/>
            <a:ext cx="1801656" cy="1801657"/>
          </a:xfrm>
          <a:prstGeom prst="teardrop">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33" name="泪珠形 32"/>
          <p:cNvSpPr/>
          <p:nvPr userDrawn="1"/>
        </p:nvSpPr>
        <p:spPr>
          <a:xfrm rot="5400000">
            <a:off x="2643312" y="2158813"/>
            <a:ext cx="1801656" cy="1801657"/>
          </a:xfrm>
          <a:prstGeom prst="teardrop">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34" name="直线连接符 33"/>
          <p:cNvCxnSpPr/>
          <p:nvPr userDrawn="1"/>
        </p:nvCxnSpPr>
        <p:spPr>
          <a:xfrm>
            <a:off x="4849094" y="5057053"/>
            <a:ext cx="1024234"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5" name="直线连接符 34"/>
          <p:cNvCxnSpPr/>
          <p:nvPr userDrawn="1"/>
        </p:nvCxnSpPr>
        <p:spPr>
          <a:xfrm>
            <a:off x="4858231" y="3334964"/>
            <a:ext cx="1024234"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6" name="直线连接符 35"/>
          <p:cNvCxnSpPr/>
          <p:nvPr userDrawn="1"/>
        </p:nvCxnSpPr>
        <p:spPr>
          <a:xfrm>
            <a:off x="3025624" y="5057053"/>
            <a:ext cx="1229536"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7" name="直线连接符 36"/>
          <p:cNvCxnSpPr/>
          <p:nvPr userDrawn="1"/>
        </p:nvCxnSpPr>
        <p:spPr>
          <a:xfrm>
            <a:off x="3121399" y="3334964"/>
            <a:ext cx="882018"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userDrawn="1"/>
        </p:nvCxnSpPr>
        <p:spPr>
          <a:xfrm flipH="1">
            <a:off x="2501989" y="3104052"/>
            <a:ext cx="619411" cy="685946"/>
          </a:xfrm>
          <a:prstGeom prst="line">
            <a:avLst/>
          </a:prstGeom>
          <a:ln w="19050" cmpd="sng">
            <a:solidFill>
              <a:srgbClr val="F79646"/>
            </a:solidFill>
            <a:prstDash val="dot"/>
          </a:ln>
          <a:effectLst/>
        </p:spPr>
        <p:style>
          <a:lnRef idx="2">
            <a:schemeClr val="accent1"/>
          </a:lnRef>
          <a:fillRef idx="0">
            <a:schemeClr val="accent1"/>
          </a:fillRef>
          <a:effectRef idx="1">
            <a:schemeClr val="accent1"/>
          </a:effectRef>
          <a:fontRef idx="minor">
            <a:schemeClr val="tx1"/>
          </a:fontRef>
        </p:style>
      </p:cxnSp>
      <p:cxnSp>
        <p:nvCxnSpPr>
          <p:cNvPr id="39" name="直线连接符 38"/>
          <p:cNvCxnSpPr/>
          <p:nvPr userDrawn="1"/>
        </p:nvCxnSpPr>
        <p:spPr>
          <a:xfrm flipH="1">
            <a:off x="419101" y="3789998"/>
            <a:ext cx="2082889" cy="0"/>
          </a:xfrm>
          <a:prstGeom prst="line">
            <a:avLst/>
          </a:prstGeom>
          <a:ln w="19050" cmpd="sng">
            <a:solidFill>
              <a:srgbClr val="F79646"/>
            </a:solidFill>
            <a:prstDash val="dot"/>
          </a:ln>
          <a:effectLst/>
        </p:spPr>
        <p:style>
          <a:lnRef idx="2">
            <a:schemeClr val="accent1"/>
          </a:lnRef>
          <a:fillRef idx="0">
            <a:schemeClr val="accent1"/>
          </a:fillRef>
          <a:effectRef idx="1">
            <a:schemeClr val="accent1"/>
          </a:effectRef>
          <a:fontRef idx="minor">
            <a:schemeClr val="tx1"/>
          </a:fontRef>
        </p:style>
      </p:cxnSp>
      <p:cxnSp>
        <p:nvCxnSpPr>
          <p:cNvPr id="40" name="直线连接符 39"/>
          <p:cNvCxnSpPr/>
          <p:nvPr userDrawn="1"/>
        </p:nvCxnSpPr>
        <p:spPr>
          <a:xfrm rot="10800000" flipH="1">
            <a:off x="6022802" y="3952584"/>
            <a:ext cx="619411" cy="685946"/>
          </a:xfrm>
          <a:prstGeom prst="line">
            <a:avLst/>
          </a:prstGeom>
          <a:ln w="19050"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1" name="直线连接符 40"/>
          <p:cNvCxnSpPr/>
          <p:nvPr userDrawn="1"/>
        </p:nvCxnSpPr>
        <p:spPr>
          <a:xfrm>
            <a:off x="6642212" y="3952584"/>
            <a:ext cx="2074875" cy="0"/>
          </a:xfrm>
          <a:prstGeom prst="line">
            <a:avLst/>
          </a:prstGeom>
          <a:ln w="19050"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2" name="直线连接符 41"/>
          <p:cNvCxnSpPr/>
          <p:nvPr userDrawn="1"/>
        </p:nvCxnSpPr>
        <p:spPr>
          <a:xfrm>
            <a:off x="5957508" y="3104052"/>
            <a:ext cx="681951" cy="685946"/>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cxnSp>
        <p:nvCxnSpPr>
          <p:cNvPr id="43" name="直线连接符 42"/>
          <p:cNvCxnSpPr/>
          <p:nvPr userDrawn="1"/>
        </p:nvCxnSpPr>
        <p:spPr>
          <a:xfrm>
            <a:off x="6639458" y="3789998"/>
            <a:ext cx="2077629" cy="0"/>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sp>
        <p:nvSpPr>
          <p:cNvPr id="57" name="文本占位符 56"/>
          <p:cNvSpPr>
            <a:spLocks noGrp="1"/>
          </p:cNvSpPr>
          <p:nvPr>
            <p:ph type="body" sz="quarter" idx="16" hasCustomPrompt="1"/>
          </p:nvPr>
        </p:nvSpPr>
        <p:spPr>
          <a:xfrm>
            <a:off x="419101" y="4099543"/>
            <a:ext cx="1979613" cy="1763713"/>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3"/>
              </a:buClr>
              <a:buSzTx/>
              <a:buFont typeface="Wingdings" charset="2"/>
              <a:buChar char="l"/>
              <a:tabLst/>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en-US" altLang="zh-TW" dirty="0"/>
          </a:p>
          <a:p>
            <a:pPr lvl="0"/>
            <a:endParaRPr kumimoji="1" lang="en-US" altLang="zh-TW" dirty="0"/>
          </a:p>
          <a:p>
            <a:pPr lvl="0"/>
            <a:endParaRPr kumimoji="1" lang="en-US" altLang="zh-TW" dirty="0"/>
          </a:p>
          <a:p>
            <a:pPr marL="342900" marR="0" lvl="0" indent="-342900" algn="l" defTabSz="457200" rtl="0" eaLnBrk="1" fontAlgn="auto" latinLnBrk="0" hangingPunct="1">
              <a:lnSpc>
                <a:spcPct val="100000"/>
              </a:lnSpc>
              <a:spcBef>
                <a:spcPct val="20000"/>
              </a:spcBef>
              <a:spcAft>
                <a:spcPts val="0"/>
              </a:spcAft>
              <a:buClr>
                <a:schemeClr val="accent3"/>
              </a:buClr>
              <a:buSzTx/>
              <a:buFont typeface="Wingdings" charset="2"/>
              <a:buChar char="l"/>
              <a:tabLst/>
              <a:defRPr/>
            </a:pPr>
            <a:endParaRPr kumimoji="1" lang="en-US" altLang="zh-TW" dirty="0"/>
          </a:p>
          <a:p>
            <a:pPr lvl="0"/>
            <a:endParaRPr kumimoji="1" lang="zh-TW" altLang="en-US" dirty="0"/>
          </a:p>
        </p:txBody>
      </p:sp>
      <p:sp>
        <p:nvSpPr>
          <p:cNvPr id="60" name="文本占位符 59"/>
          <p:cNvSpPr>
            <a:spLocks noGrp="1"/>
          </p:cNvSpPr>
          <p:nvPr>
            <p:ph type="body" sz="quarter" idx="17" hasCustomPrompt="1"/>
          </p:nvPr>
        </p:nvSpPr>
        <p:spPr>
          <a:xfrm>
            <a:off x="419100" y="1913314"/>
            <a:ext cx="1979613" cy="1763713"/>
          </a:xfrm>
          <a:prstGeom prst="rect">
            <a:avLst/>
          </a:prstGeom>
        </p:spPr>
        <p:txBody>
          <a:bodyPr vert="horz"/>
          <a:lstStyle>
            <a:lvl1pPr marL="342900" indent="-342900">
              <a:buClr>
                <a:schemeClr val="accent1"/>
              </a:buClr>
              <a:buFont typeface="Wingdings" charset="2"/>
              <a:buChar char="l"/>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zh-CN" altLang="en-US" dirty="0"/>
          </a:p>
        </p:txBody>
      </p:sp>
      <p:sp>
        <p:nvSpPr>
          <p:cNvPr id="63" name="文本占位符 62"/>
          <p:cNvSpPr>
            <a:spLocks noGrp="1"/>
          </p:cNvSpPr>
          <p:nvPr>
            <p:ph type="body" sz="quarter" idx="18" hasCustomPrompt="1"/>
          </p:nvPr>
        </p:nvSpPr>
        <p:spPr>
          <a:xfrm>
            <a:off x="6737473" y="1912938"/>
            <a:ext cx="1979613" cy="1763712"/>
          </a:xfrm>
          <a:prstGeom prst="rect">
            <a:avLst/>
          </a:prstGeom>
        </p:spPr>
        <p:txBody>
          <a:bodyPr vert="horz"/>
          <a:lstStyle>
            <a:lvl1pPr marL="342900" indent="-342900">
              <a:buClr>
                <a:schemeClr val="accent2"/>
              </a:buClr>
              <a:buFont typeface="Wingdings" charset="2"/>
              <a:buChar char="l"/>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zh-CN" altLang="en-US" dirty="0"/>
          </a:p>
        </p:txBody>
      </p:sp>
      <p:sp>
        <p:nvSpPr>
          <p:cNvPr id="65" name="文本占位符 64"/>
          <p:cNvSpPr>
            <a:spLocks noGrp="1"/>
          </p:cNvSpPr>
          <p:nvPr>
            <p:ph type="body" sz="quarter" idx="19" hasCustomPrompt="1"/>
          </p:nvPr>
        </p:nvSpPr>
        <p:spPr>
          <a:xfrm>
            <a:off x="6737350" y="4099544"/>
            <a:ext cx="1979613" cy="1763712"/>
          </a:xfrm>
          <a:prstGeom prst="rect">
            <a:avLst/>
          </a:prstGeom>
        </p:spPr>
        <p:txBody>
          <a:bodyPr vert="horz"/>
          <a:lstStyle>
            <a:lvl1pPr marL="342900" indent="-342900">
              <a:buClr>
                <a:schemeClr val="accent4"/>
              </a:buClr>
              <a:buFont typeface="Wingdings" charset="2"/>
              <a:buChar char="l"/>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可編輯文本可編輯文本可編輯文本。</a:t>
            </a:r>
            <a:endParaRPr kumimoji="1" lang="zh-CN" altLang="en-US" dirty="0"/>
          </a:p>
        </p:txBody>
      </p:sp>
      <p:sp>
        <p:nvSpPr>
          <p:cNvPr id="26" name="文本占位符 22"/>
          <p:cNvSpPr>
            <a:spLocks noGrp="1"/>
          </p:cNvSpPr>
          <p:nvPr>
            <p:ph type="body" sz="quarter" idx="11" hasCustomPrompt="1"/>
          </p:nvPr>
        </p:nvSpPr>
        <p:spPr>
          <a:xfrm>
            <a:off x="3025624" y="2891379"/>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7" name="文本占位符 22"/>
          <p:cNvSpPr>
            <a:spLocks noGrp="1"/>
          </p:cNvSpPr>
          <p:nvPr>
            <p:ph type="body" sz="quarter" idx="20" hasCustomPrompt="1"/>
          </p:nvPr>
        </p:nvSpPr>
        <p:spPr>
          <a:xfrm>
            <a:off x="3025624" y="4601337"/>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44" name="文本占位符 22"/>
          <p:cNvSpPr>
            <a:spLocks noGrp="1"/>
          </p:cNvSpPr>
          <p:nvPr>
            <p:ph type="body" sz="quarter" idx="21" hasCustomPrompt="1"/>
          </p:nvPr>
        </p:nvSpPr>
        <p:spPr>
          <a:xfrm>
            <a:off x="4763329" y="2891379"/>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45" name="文本占位符 22"/>
          <p:cNvSpPr>
            <a:spLocks noGrp="1"/>
          </p:cNvSpPr>
          <p:nvPr>
            <p:ph type="body" sz="quarter" idx="22" hasCustomPrompt="1"/>
          </p:nvPr>
        </p:nvSpPr>
        <p:spPr>
          <a:xfrm>
            <a:off x="4763329" y="4601337"/>
            <a:ext cx="1109999" cy="455716"/>
          </a:xfrm>
          <a:prstGeom prst="rect">
            <a:avLst/>
          </a:prstGeom>
        </p:spPr>
        <p:txBody>
          <a:bodyPr vert="horz"/>
          <a:lstStyle>
            <a:lvl1pPr marL="0" indent="0" algn="ctr">
              <a:buNone/>
              <a:defRPr sz="2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Tree>
    <p:extLst>
      <p:ext uri="{BB962C8B-B14F-4D97-AF65-F5344CB8AC3E}">
        <p14:creationId xmlns:p14="http://schemas.microsoft.com/office/powerpoint/2010/main" val="25695695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時間軸">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4" name="直线连接符 3"/>
          <p:cNvCxnSpPr/>
          <p:nvPr userDrawn="1"/>
        </p:nvCxnSpPr>
        <p:spPr>
          <a:xfrm>
            <a:off x="765430" y="4071976"/>
            <a:ext cx="0" cy="1978879"/>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cxnSp>
        <p:nvCxnSpPr>
          <p:cNvPr id="7" name="直线连接符 6"/>
          <p:cNvCxnSpPr/>
          <p:nvPr userDrawn="1"/>
        </p:nvCxnSpPr>
        <p:spPr>
          <a:xfrm flipH="1">
            <a:off x="3531330" y="4071976"/>
            <a:ext cx="9525" cy="1978879"/>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8" name="等腰三角形 7"/>
          <p:cNvSpPr/>
          <p:nvPr userDrawn="1"/>
        </p:nvSpPr>
        <p:spPr>
          <a:xfrm rot="5400000">
            <a:off x="3486507" y="4357023"/>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cxnSp>
        <p:nvCxnSpPr>
          <p:cNvPr id="9" name="直线连接符 8"/>
          <p:cNvCxnSpPr/>
          <p:nvPr userDrawn="1"/>
        </p:nvCxnSpPr>
        <p:spPr>
          <a:xfrm>
            <a:off x="5345877" y="1555750"/>
            <a:ext cx="0" cy="2306633"/>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矩形 10"/>
          <p:cNvSpPr/>
          <p:nvPr userDrawn="1"/>
        </p:nvSpPr>
        <p:spPr>
          <a:xfrm>
            <a:off x="750025" y="3862383"/>
            <a:ext cx="827966" cy="22837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2" name="矩形 11"/>
          <p:cNvSpPr/>
          <p:nvPr userDrawn="1"/>
        </p:nvSpPr>
        <p:spPr>
          <a:xfrm>
            <a:off x="1577991" y="3862383"/>
            <a:ext cx="1962864" cy="22837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3" name="矩形 12"/>
          <p:cNvSpPr/>
          <p:nvPr userDrawn="1"/>
        </p:nvSpPr>
        <p:spPr>
          <a:xfrm>
            <a:off x="3540854" y="3862383"/>
            <a:ext cx="1795551" cy="22837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26" name="等腰三角形 25"/>
          <p:cNvSpPr/>
          <p:nvPr userDrawn="1"/>
        </p:nvSpPr>
        <p:spPr>
          <a:xfrm rot="5400000">
            <a:off x="5291582" y="1310844"/>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29" name="等腰三角形 61"/>
          <p:cNvSpPr/>
          <p:nvPr userDrawn="1"/>
        </p:nvSpPr>
        <p:spPr>
          <a:xfrm rot="5400000">
            <a:off x="6915182" y="2283605"/>
            <a:ext cx="228377" cy="3385933"/>
          </a:xfrm>
          <a:custGeom>
            <a:avLst/>
            <a:gdLst/>
            <a:ahLst/>
            <a:cxnLst/>
            <a:rect l="l" t="t" r="r" b="b"/>
            <a:pathLst>
              <a:path w="228377" h="3548951">
                <a:moveTo>
                  <a:pt x="0" y="3548951"/>
                </a:moveTo>
                <a:lnTo>
                  <a:pt x="0" y="163018"/>
                </a:lnTo>
                <a:lnTo>
                  <a:pt x="4" y="163018"/>
                </a:lnTo>
                <a:lnTo>
                  <a:pt x="114191" y="0"/>
                </a:lnTo>
                <a:lnTo>
                  <a:pt x="228377" y="163018"/>
                </a:lnTo>
                <a:lnTo>
                  <a:pt x="228372" y="163018"/>
                </a:lnTo>
                <a:lnTo>
                  <a:pt x="228372" y="3548951"/>
                </a:lnTo>
                <a:close/>
              </a:path>
            </a:pathLst>
          </a:custGeom>
          <a:solidFill>
            <a:srgbClr val="31A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34" name="椭圆 33"/>
          <p:cNvSpPr/>
          <p:nvPr userDrawn="1"/>
        </p:nvSpPr>
        <p:spPr>
          <a:xfrm flipV="1">
            <a:off x="1110530" y="5267834"/>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35" name="椭圆 34"/>
          <p:cNvSpPr/>
          <p:nvPr userDrawn="1"/>
        </p:nvSpPr>
        <p:spPr>
          <a:xfrm flipV="1">
            <a:off x="1110530" y="5533214"/>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36" name="椭圆 35"/>
          <p:cNvSpPr/>
          <p:nvPr userDrawn="1"/>
        </p:nvSpPr>
        <p:spPr>
          <a:xfrm flipV="1">
            <a:off x="1110530" y="5785956"/>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39" name="椭圆 38"/>
          <p:cNvSpPr/>
          <p:nvPr userDrawn="1"/>
        </p:nvSpPr>
        <p:spPr>
          <a:xfrm flipV="1">
            <a:off x="2067093" y="2168233"/>
            <a:ext cx="101838" cy="10183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53" name="等腰三角形 52"/>
          <p:cNvSpPr/>
          <p:nvPr userDrawn="1"/>
        </p:nvSpPr>
        <p:spPr>
          <a:xfrm rot="5400000">
            <a:off x="705202" y="4357023"/>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cxnSp>
        <p:nvCxnSpPr>
          <p:cNvPr id="55" name="直线连接符 54"/>
          <p:cNvCxnSpPr/>
          <p:nvPr userDrawn="1"/>
        </p:nvCxnSpPr>
        <p:spPr>
          <a:xfrm>
            <a:off x="1576804" y="1555750"/>
            <a:ext cx="0" cy="2306633"/>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56" name="等腰三角形 55"/>
          <p:cNvSpPr/>
          <p:nvPr userDrawn="1"/>
        </p:nvSpPr>
        <p:spPr>
          <a:xfrm rot="5400000">
            <a:off x="1522509" y="1310844"/>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6" name="文本占位符 65"/>
          <p:cNvSpPr>
            <a:spLocks noGrp="1"/>
          </p:cNvSpPr>
          <p:nvPr>
            <p:ph type="body" sz="quarter" idx="16" hasCustomPrompt="1"/>
          </p:nvPr>
        </p:nvSpPr>
        <p:spPr>
          <a:xfrm>
            <a:off x="1758730" y="1237456"/>
            <a:ext cx="3052763"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7" name="文本占位符 65"/>
          <p:cNvSpPr>
            <a:spLocks noGrp="1"/>
          </p:cNvSpPr>
          <p:nvPr>
            <p:ph type="body" sz="quarter" idx="17" hasCustomPrompt="1"/>
          </p:nvPr>
        </p:nvSpPr>
        <p:spPr>
          <a:xfrm>
            <a:off x="5515700" y="1237456"/>
            <a:ext cx="3052763"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8" name="文本占位符 65"/>
          <p:cNvSpPr>
            <a:spLocks noGrp="1"/>
          </p:cNvSpPr>
          <p:nvPr>
            <p:ph type="body" sz="quarter" idx="18" hasCustomPrompt="1"/>
          </p:nvPr>
        </p:nvSpPr>
        <p:spPr>
          <a:xfrm>
            <a:off x="929320" y="4262847"/>
            <a:ext cx="2511231"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9" name="文本占位符 65"/>
          <p:cNvSpPr>
            <a:spLocks noGrp="1"/>
          </p:cNvSpPr>
          <p:nvPr>
            <p:ph type="body" sz="quarter" idx="19" hasCustomPrompt="1"/>
          </p:nvPr>
        </p:nvSpPr>
        <p:spPr>
          <a:xfrm>
            <a:off x="3710624" y="4262847"/>
            <a:ext cx="3206325"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5" name="文本占位符 74"/>
          <p:cNvSpPr>
            <a:spLocks noGrp="1"/>
          </p:cNvSpPr>
          <p:nvPr>
            <p:ph type="body" sz="quarter" idx="20" hasCustomPrompt="1"/>
          </p:nvPr>
        </p:nvSpPr>
        <p:spPr>
          <a:xfrm>
            <a:off x="1758950" y="1874093"/>
            <a:ext cx="3052763"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1" name="文本占位符 74"/>
          <p:cNvSpPr>
            <a:spLocks noGrp="1"/>
          </p:cNvSpPr>
          <p:nvPr>
            <p:ph type="body" sz="quarter" idx="24" hasCustomPrompt="1"/>
          </p:nvPr>
        </p:nvSpPr>
        <p:spPr>
          <a:xfrm>
            <a:off x="5515700" y="1874093"/>
            <a:ext cx="3052763"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2" name="文本占位符 74"/>
          <p:cNvSpPr>
            <a:spLocks noGrp="1"/>
          </p:cNvSpPr>
          <p:nvPr>
            <p:ph type="body" sz="quarter" idx="25" hasCustomPrompt="1"/>
          </p:nvPr>
        </p:nvSpPr>
        <p:spPr>
          <a:xfrm>
            <a:off x="3710625" y="4906268"/>
            <a:ext cx="3206325"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3" name="文本占位符 74"/>
          <p:cNvSpPr>
            <a:spLocks noGrp="1"/>
          </p:cNvSpPr>
          <p:nvPr>
            <p:ph type="body" sz="quarter" idx="26" hasCustomPrompt="1"/>
          </p:nvPr>
        </p:nvSpPr>
        <p:spPr>
          <a:xfrm>
            <a:off x="929320" y="4900312"/>
            <a:ext cx="2511231"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7" name="文本占位符 86"/>
          <p:cNvSpPr>
            <a:spLocks noGrp="1"/>
          </p:cNvSpPr>
          <p:nvPr>
            <p:ph type="body" sz="quarter" idx="27" hasCustomPrompt="1"/>
          </p:nvPr>
        </p:nvSpPr>
        <p:spPr>
          <a:xfrm>
            <a:off x="6268725" y="3236016"/>
            <a:ext cx="2311400" cy="564078"/>
          </a:xfrm>
          <a:prstGeom prst="rect">
            <a:avLst/>
          </a:prstGeom>
        </p:spPr>
        <p:txBody>
          <a:bodyPr vert="horz"/>
          <a:lstStyle>
            <a:lvl1pPr marL="0" indent="0">
              <a:buNone/>
              <a:defRPr sz="12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可編輯時間軸補充文字，可水平移動</a:t>
            </a:r>
            <a:endParaRPr kumimoji="1" lang="zh-CN" altLang="en-US" dirty="0"/>
          </a:p>
        </p:txBody>
      </p:sp>
      <p:sp>
        <p:nvSpPr>
          <p:cNvPr id="88" name="文本占位符 86"/>
          <p:cNvSpPr>
            <a:spLocks noGrp="1"/>
          </p:cNvSpPr>
          <p:nvPr>
            <p:ph type="body" sz="quarter" idx="28" hasCustomPrompt="1"/>
          </p:nvPr>
        </p:nvSpPr>
        <p:spPr>
          <a:xfrm>
            <a:off x="1760139" y="2995945"/>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103</a:t>
            </a:r>
            <a:endParaRPr kumimoji="1" lang="zh-CN" altLang="en-US" dirty="0"/>
          </a:p>
        </p:txBody>
      </p:sp>
      <p:sp>
        <p:nvSpPr>
          <p:cNvPr id="89" name="文本占位符 86"/>
          <p:cNvSpPr>
            <a:spLocks noGrp="1"/>
          </p:cNvSpPr>
          <p:nvPr>
            <p:ph type="body" sz="quarter" idx="29" hasCustomPrompt="1"/>
          </p:nvPr>
        </p:nvSpPr>
        <p:spPr>
          <a:xfrm>
            <a:off x="1760139" y="3459399"/>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04/24</a:t>
            </a:r>
            <a:endParaRPr kumimoji="1" lang="zh-CN" altLang="en-US" dirty="0"/>
          </a:p>
        </p:txBody>
      </p:sp>
      <p:sp>
        <p:nvSpPr>
          <p:cNvPr id="90" name="文本占位符 86"/>
          <p:cNvSpPr>
            <a:spLocks noGrp="1"/>
          </p:cNvSpPr>
          <p:nvPr>
            <p:ph type="body" sz="quarter" idx="30" hasCustomPrompt="1"/>
          </p:nvPr>
        </p:nvSpPr>
        <p:spPr>
          <a:xfrm>
            <a:off x="3540855" y="3459399"/>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10/16</a:t>
            </a:r>
            <a:endParaRPr kumimoji="1" lang="zh-CN" altLang="en-US" dirty="0"/>
          </a:p>
        </p:txBody>
      </p:sp>
      <p:sp>
        <p:nvSpPr>
          <p:cNvPr id="91" name="文本占位符 86"/>
          <p:cNvSpPr>
            <a:spLocks noGrp="1"/>
          </p:cNvSpPr>
          <p:nvPr>
            <p:ph type="body" sz="quarter" idx="31" hasCustomPrompt="1"/>
          </p:nvPr>
        </p:nvSpPr>
        <p:spPr>
          <a:xfrm>
            <a:off x="5515700" y="2995945"/>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104</a:t>
            </a:r>
            <a:endParaRPr kumimoji="1" lang="zh-CN" altLang="en-US" dirty="0"/>
          </a:p>
        </p:txBody>
      </p:sp>
      <p:sp>
        <p:nvSpPr>
          <p:cNvPr id="92" name="文本占位符 86"/>
          <p:cNvSpPr>
            <a:spLocks noGrp="1"/>
          </p:cNvSpPr>
          <p:nvPr>
            <p:ph type="body" sz="quarter" idx="32" hasCustomPrompt="1"/>
          </p:nvPr>
        </p:nvSpPr>
        <p:spPr>
          <a:xfrm>
            <a:off x="5515700" y="3459399"/>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06/18</a:t>
            </a:r>
            <a:endParaRPr kumimoji="1" lang="zh-CN" altLang="en-US" dirty="0"/>
          </a:p>
        </p:txBody>
      </p:sp>
      <p:sp>
        <p:nvSpPr>
          <p:cNvPr id="93" name="文本占位符 86"/>
          <p:cNvSpPr>
            <a:spLocks noGrp="1"/>
          </p:cNvSpPr>
          <p:nvPr>
            <p:ph type="body" sz="quarter" idx="33" hasCustomPrompt="1"/>
          </p:nvPr>
        </p:nvSpPr>
        <p:spPr>
          <a:xfrm>
            <a:off x="765430" y="2995945"/>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94" name="文本占位符 86"/>
          <p:cNvSpPr>
            <a:spLocks noGrp="1"/>
          </p:cNvSpPr>
          <p:nvPr>
            <p:ph type="body" sz="quarter" idx="34" hasCustomPrompt="1"/>
          </p:nvPr>
        </p:nvSpPr>
        <p:spPr>
          <a:xfrm>
            <a:off x="765430" y="3459399"/>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100" name="竖排文本占位符 99"/>
          <p:cNvSpPr>
            <a:spLocks noGrp="1"/>
          </p:cNvSpPr>
          <p:nvPr>
            <p:ph type="body" orient="vert" sz="quarter" idx="35" hasCustomPrompt="1"/>
          </p:nvPr>
        </p:nvSpPr>
        <p:spPr>
          <a:xfrm>
            <a:off x="271463" y="2847996"/>
            <a:ext cx="382587" cy="965654"/>
          </a:xfrm>
          <a:prstGeom prst="rect">
            <a:avLst/>
          </a:prstGeom>
        </p:spPr>
        <p:txBody>
          <a:bodyPr vert="eaVert" anchor="ctr" anchorCtr="1"/>
          <a:lstStyle>
            <a:lvl1pPr marL="0" indent="0">
              <a:buNone/>
              <a:defRPr sz="1600" b="0" i="0">
                <a:solidFill>
                  <a:srgbClr val="F1772B"/>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kumimoji="1" lang="zh-TW" altLang="en-US" dirty="0"/>
              <a:t>公告日期</a:t>
            </a:r>
            <a:endParaRPr kumimoji="1" lang="zh-CN" altLang="en-US" dirty="0"/>
          </a:p>
        </p:txBody>
      </p:sp>
    </p:spTree>
    <p:extLst>
      <p:ext uri="{BB962C8B-B14F-4D97-AF65-F5344CB8AC3E}">
        <p14:creationId xmlns:p14="http://schemas.microsoft.com/office/powerpoint/2010/main" val="14533568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時間軸2">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1" name="直线连接符 40"/>
          <p:cNvCxnSpPr/>
          <p:nvPr userDrawn="1"/>
        </p:nvCxnSpPr>
        <p:spPr>
          <a:xfrm flipH="1" flipV="1">
            <a:off x="579496" y="1534071"/>
            <a:ext cx="3926722" cy="17404"/>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9" name="直线连接符 8"/>
          <p:cNvCxnSpPr/>
          <p:nvPr userDrawn="1"/>
        </p:nvCxnSpPr>
        <p:spPr>
          <a:xfrm flipH="1" flipV="1">
            <a:off x="4546582" y="2008853"/>
            <a:ext cx="3969486" cy="50472"/>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矩形 10"/>
          <p:cNvSpPr/>
          <p:nvPr userDrawn="1"/>
        </p:nvSpPr>
        <p:spPr>
          <a:xfrm rot="5400000">
            <a:off x="4395958" y="1653036"/>
            <a:ext cx="448895" cy="22837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2" name="矩形 11"/>
          <p:cNvSpPr/>
          <p:nvPr userDrawn="1"/>
        </p:nvSpPr>
        <p:spPr>
          <a:xfrm rot="5400000">
            <a:off x="4117075" y="2380815"/>
            <a:ext cx="1006661" cy="228371"/>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3" name="矩形 12"/>
          <p:cNvSpPr/>
          <p:nvPr userDrawn="1"/>
        </p:nvSpPr>
        <p:spPr>
          <a:xfrm rot="5400000">
            <a:off x="4116452" y="3388097"/>
            <a:ext cx="1007907" cy="228371"/>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29" name="等腰三角形 61"/>
          <p:cNvSpPr/>
          <p:nvPr userDrawn="1"/>
        </p:nvSpPr>
        <p:spPr>
          <a:xfrm rot="10800000">
            <a:off x="4506218" y="4006236"/>
            <a:ext cx="228373" cy="2209452"/>
          </a:xfrm>
          <a:custGeom>
            <a:avLst/>
            <a:gdLst/>
            <a:ahLst/>
            <a:cxnLst/>
            <a:rect l="l" t="t" r="r" b="b"/>
            <a:pathLst>
              <a:path w="228377" h="3548951">
                <a:moveTo>
                  <a:pt x="0" y="3548951"/>
                </a:moveTo>
                <a:lnTo>
                  <a:pt x="0" y="163018"/>
                </a:lnTo>
                <a:lnTo>
                  <a:pt x="4" y="163018"/>
                </a:lnTo>
                <a:lnTo>
                  <a:pt x="114191" y="0"/>
                </a:lnTo>
                <a:lnTo>
                  <a:pt x="228377" y="163018"/>
                </a:lnTo>
                <a:lnTo>
                  <a:pt x="228372" y="163018"/>
                </a:lnTo>
                <a:lnTo>
                  <a:pt x="228372" y="3548951"/>
                </a:lnTo>
                <a:close/>
              </a:path>
            </a:pathLst>
          </a:custGeom>
          <a:solidFill>
            <a:srgbClr val="31A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36" name="椭圆 35"/>
          <p:cNvSpPr/>
          <p:nvPr userDrawn="1"/>
        </p:nvSpPr>
        <p:spPr>
          <a:xfrm flipV="1">
            <a:off x="1110530" y="5785956"/>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56" name="等腰三角形 55"/>
          <p:cNvSpPr/>
          <p:nvPr userDrawn="1"/>
        </p:nvSpPr>
        <p:spPr>
          <a:xfrm rot="16200000">
            <a:off x="4134179" y="1720455"/>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7" name="文本占位符 65"/>
          <p:cNvSpPr>
            <a:spLocks noGrp="1"/>
          </p:cNvSpPr>
          <p:nvPr>
            <p:ph type="body" sz="quarter" idx="17" hasCustomPrompt="1"/>
          </p:nvPr>
        </p:nvSpPr>
        <p:spPr>
          <a:xfrm>
            <a:off x="579496" y="1959850"/>
            <a:ext cx="3601535" cy="314232"/>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5" name="文本占位符 74"/>
          <p:cNvSpPr>
            <a:spLocks noGrp="1"/>
          </p:cNvSpPr>
          <p:nvPr>
            <p:ph type="body" sz="quarter" idx="20" hasCustomPrompt="1"/>
          </p:nvPr>
        </p:nvSpPr>
        <p:spPr>
          <a:xfrm>
            <a:off x="579496" y="2274083"/>
            <a:ext cx="3601536" cy="610900"/>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94" name="文本占位符 86"/>
          <p:cNvSpPr>
            <a:spLocks noGrp="1"/>
          </p:cNvSpPr>
          <p:nvPr>
            <p:ph type="body" sz="quarter" idx="34" hasCustomPrompt="1"/>
          </p:nvPr>
        </p:nvSpPr>
        <p:spPr>
          <a:xfrm>
            <a:off x="3428006" y="1609458"/>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cxnSp>
        <p:nvCxnSpPr>
          <p:cNvPr id="37" name="直线连接符 36"/>
          <p:cNvCxnSpPr/>
          <p:nvPr userDrawn="1"/>
        </p:nvCxnSpPr>
        <p:spPr>
          <a:xfrm flipH="1">
            <a:off x="579497" y="2998328"/>
            <a:ext cx="3967085" cy="0"/>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userDrawn="1"/>
        </p:nvCxnSpPr>
        <p:spPr>
          <a:xfrm flipH="1" flipV="1">
            <a:off x="4734592" y="4006236"/>
            <a:ext cx="3781476" cy="17404"/>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4" name="文本占位符 13"/>
          <p:cNvSpPr>
            <a:spLocks noGrp="1"/>
          </p:cNvSpPr>
          <p:nvPr>
            <p:ph type="body" sz="quarter" idx="35" hasCustomPrompt="1"/>
          </p:nvPr>
        </p:nvSpPr>
        <p:spPr>
          <a:xfrm>
            <a:off x="4057911" y="1067402"/>
            <a:ext cx="1011373" cy="361533"/>
          </a:xfrm>
          <a:prstGeom prst="rect">
            <a:avLst/>
          </a:prstGeom>
        </p:spPr>
        <p:txBody>
          <a:bodyPr vert="horz"/>
          <a:lstStyle>
            <a:lvl1pPr marL="0" indent="0">
              <a:buNone/>
              <a:defRPr sz="1600">
                <a:solidFill>
                  <a:schemeClr val="accent1"/>
                </a:solidFill>
                <a:latin typeface="微軟正黑體"/>
                <a:ea typeface="微軟正黑體"/>
                <a:cs typeface="微軟正黑體"/>
              </a:defRPr>
            </a:lvl1pPr>
          </a:lstStyle>
          <a:p>
            <a:pPr lvl="0"/>
            <a:r>
              <a:rPr kumimoji="1" lang="zh-TW" altLang="en-US" dirty="0"/>
              <a:t>公告日期</a:t>
            </a:r>
            <a:endParaRPr kumimoji="1" lang="zh-CN" altLang="en-US" dirty="0"/>
          </a:p>
        </p:txBody>
      </p:sp>
      <p:sp>
        <p:nvSpPr>
          <p:cNvPr id="44" name="文本占位符 86"/>
          <p:cNvSpPr>
            <a:spLocks noGrp="1"/>
          </p:cNvSpPr>
          <p:nvPr>
            <p:ph type="body" sz="quarter" idx="36" hasCustomPrompt="1"/>
          </p:nvPr>
        </p:nvSpPr>
        <p:spPr>
          <a:xfrm>
            <a:off x="2708829" y="1609458"/>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49" name="文本占位符 65"/>
          <p:cNvSpPr>
            <a:spLocks noGrp="1"/>
          </p:cNvSpPr>
          <p:nvPr>
            <p:ph type="body" sz="quarter" idx="37" hasCustomPrompt="1"/>
          </p:nvPr>
        </p:nvSpPr>
        <p:spPr>
          <a:xfrm>
            <a:off x="5141477" y="2506156"/>
            <a:ext cx="3374590"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50" name="文本占位符 74"/>
          <p:cNvSpPr>
            <a:spLocks noGrp="1"/>
          </p:cNvSpPr>
          <p:nvPr>
            <p:ph type="body" sz="quarter" idx="38" hasCustomPrompt="1"/>
          </p:nvPr>
        </p:nvSpPr>
        <p:spPr>
          <a:xfrm>
            <a:off x="5141476" y="2824450"/>
            <a:ext cx="3374591" cy="969205"/>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51" name="文本占位符 86"/>
          <p:cNvSpPr>
            <a:spLocks noGrp="1"/>
          </p:cNvSpPr>
          <p:nvPr>
            <p:ph type="body" sz="quarter" idx="39" hasCustomPrompt="1"/>
          </p:nvPr>
        </p:nvSpPr>
        <p:spPr>
          <a:xfrm>
            <a:off x="5860654" y="2171025"/>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52" name="文本占位符 86"/>
          <p:cNvSpPr>
            <a:spLocks noGrp="1"/>
          </p:cNvSpPr>
          <p:nvPr>
            <p:ph type="body" sz="quarter" idx="40" hasCustomPrompt="1"/>
          </p:nvPr>
        </p:nvSpPr>
        <p:spPr>
          <a:xfrm>
            <a:off x="5141477" y="2171025"/>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54" name="等腰三角形 53"/>
          <p:cNvSpPr/>
          <p:nvPr userDrawn="1"/>
        </p:nvSpPr>
        <p:spPr>
          <a:xfrm rot="5400000">
            <a:off x="4757229" y="2253294"/>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0" name="文本占位符 86"/>
          <p:cNvSpPr>
            <a:spLocks noGrp="1"/>
          </p:cNvSpPr>
          <p:nvPr>
            <p:ph type="body" sz="quarter" idx="43" hasCustomPrompt="1"/>
          </p:nvPr>
        </p:nvSpPr>
        <p:spPr>
          <a:xfrm>
            <a:off x="3428007" y="3126726"/>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61" name="文本占位符 86"/>
          <p:cNvSpPr>
            <a:spLocks noGrp="1"/>
          </p:cNvSpPr>
          <p:nvPr>
            <p:ph type="body" sz="quarter" idx="44" hasCustomPrompt="1"/>
          </p:nvPr>
        </p:nvSpPr>
        <p:spPr>
          <a:xfrm>
            <a:off x="2708830" y="3126726"/>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62" name="等腰三角形 61"/>
          <p:cNvSpPr/>
          <p:nvPr userDrawn="1"/>
        </p:nvSpPr>
        <p:spPr>
          <a:xfrm rot="16200000">
            <a:off x="4134179" y="3222462"/>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3" name="等腰三角形 62"/>
          <p:cNvSpPr/>
          <p:nvPr userDrawn="1"/>
        </p:nvSpPr>
        <p:spPr>
          <a:xfrm rot="5400000">
            <a:off x="4757229" y="4238262"/>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4" name="文本占位符 65"/>
          <p:cNvSpPr>
            <a:spLocks noGrp="1"/>
          </p:cNvSpPr>
          <p:nvPr>
            <p:ph type="body" sz="quarter" idx="45" hasCustomPrompt="1"/>
          </p:nvPr>
        </p:nvSpPr>
        <p:spPr>
          <a:xfrm>
            <a:off x="5141478" y="4643495"/>
            <a:ext cx="3374589"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5" name="文本占位符 74"/>
          <p:cNvSpPr>
            <a:spLocks noGrp="1"/>
          </p:cNvSpPr>
          <p:nvPr>
            <p:ph type="body" sz="quarter" idx="46" hasCustomPrompt="1"/>
          </p:nvPr>
        </p:nvSpPr>
        <p:spPr>
          <a:xfrm>
            <a:off x="5141478" y="4976458"/>
            <a:ext cx="3374590" cy="797133"/>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70" name="文本占位符 86"/>
          <p:cNvSpPr>
            <a:spLocks noGrp="1"/>
          </p:cNvSpPr>
          <p:nvPr>
            <p:ph type="body" sz="quarter" idx="47" hasCustomPrompt="1"/>
          </p:nvPr>
        </p:nvSpPr>
        <p:spPr>
          <a:xfrm>
            <a:off x="5860655" y="4150961"/>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71" name="文本占位符 86"/>
          <p:cNvSpPr>
            <a:spLocks noGrp="1"/>
          </p:cNvSpPr>
          <p:nvPr>
            <p:ph type="body" sz="quarter" idx="48" hasCustomPrompt="1"/>
          </p:nvPr>
        </p:nvSpPr>
        <p:spPr>
          <a:xfrm>
            <a:off x="5141478" y="4150961"/>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72" name="文本占位符 65"/>
          <p:cNvSpPr>
            <a:spLocks noGrp="1"/>
          </p:cNvSpPr>
          <p:nvPr>
            <p:ph type="body" sz="quarter" idx="49" hasCustomPrompt="1"/>
          </p:nvPr>
        </p:nvSpPr>
        <p:spPr>
          <a:xfrm>
            <a:off x="579495" y="3475361"/>
            <a:ext cx="3601535"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3" name="文本占位符 74"/>
          <p:cNvSpPr>
            <a:spLocks noGrp="1"/>
          </p:cNvSpPr>
          <p:nvPr>
            <p:ph type="body" sz="quarter" idx="50" hasCustomPrompt="1"/>
          </p:nvPr>
        </p:nvSpPr>
        <p:spPr>
          <a:xfrm>
            <a:off x="579496" y="3793655"/>
            <a:ext cx="3601535" cy="849839"/>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74" name="文本占位符 86"/>
          <p:cNvSpPr>
            <a:spLocks noGrp="1"/>
          </p:cNvSpPr>
          <p:nvPr>
            <p:ph type="body" sz="quarter" idx="27" hasCustomPrompt="1"/>
          </p:nvPr>
        </p:nvSpPr>
        <p:spPr>
          <a:xfrm>
            <a:off x="579497" y="4834987"/>
            <a:ext cx="3601535" cy="938604"/>
          </a:xfrm>
          <a:prstGeom prst="rect">
            <a:avLst/>
          </a:prstGeom>
        </p:spPr>
        <p:txBody>
          <a:bodyPr vert="horz"/>
          <a:lstStyle>
            <a:lvl1pPr marL="0" indent="0">
              <a:buNone/>
              <a:defRPr sz="12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可編輯時間軸補充文字，可水平移動</a:t>
            </a:r>
            <a:endParaRPr kumimoji="1" lang="zh-CN" altLang="en-US" dirty="0"/>
          </a:p>
        </p:txBody>
      </p:sp>
    </p:spTree>
    <p:extLst>
      <p:ext uri="{BB962C8B-B14F-4D97-AF65-F5344CB8AC3E}">
        <p14:creationId xmlns:p14="http://schemas.microsoft.com/office/powerpoint/2010/main" val="26895313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項目列表">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1" name="五边形 20"/>
          <p:cNvSpPr/>
          <p:nvPr userDrawn="1"/>
        </p:nvSpPr>
        <p:spPr>
          <a:xfrm>
            <a:off x="419210" y="1280825"/>
            <a:ext cx="2472520" cy="1406895"/>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22" name="文本占位符 14"/>
          <p:cNvSpPr>
            <a:spLocks noGrp="1"/>
          </p:cNvSpPr>
          <p:nvPr>
            <p:ph type="body" sz="quarter" idx="11" hasCustomPrompt="1"/>
          </p:nvPr>
        </p:nvSpPr>
        <p:spPr>
          <a:xfrm>
            <a:off x="526954" y="1397266"/>
            <a:ext cx="1675443" cy="1190296"/>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4" name="单圆角矩形 23"/>
          <p:cNvSpPr/>
          <p:nvPr userDrawn="1"/>
        </p:nvSpPr>
        <p:spPr>
          <a:xfrm>
            <a:off x="2601563" y="1280825"/>
            <a:ext cx="6115523" cy="1406895"/>
          </a:xfrm>
          <a:prstGeom prst="round1Rect">
            <a:avLst/>
          </a:prstGeom>
          <a:noFill/>
          <a:ln w="19050" cmpd="sng">
            <a:solidFill>
              <a:schemeClr val="accent2"/>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43" name="五边形 42"/>
          <p:cNvSpPr/>
          <p:nvPr userDrawn="1"/>
        </p:nvSpPr>
        <p:spPr>
          <a:xfrm>
            <a:off x="419210" y="2858935"/>
            <a:ext cx="2472520" cy="140689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44" name="文本占位符 14"/>
          <p:cNvSpPr>
            <a:spLocks noGrp="1"/>
          </p:cNvSpPr>
          <p:nvPr>
            <p:ph type="body" sz="quarter" idx="12" hasCustomPrompt="1"/>
          </p:nvPr>
        </p:nvSpPr>
        <p:spPr>
          <a:xfrm>
            <a:off x="526954" y="2975376"/>
            <a:ext cx="1675443" cy="1190296"/>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5" name="单圆角矩形 44"/>
          <p:cNvSpPr/>
          <p:nvPr userDrawn="1"/>
        </p:nvSpPr>
        <p:spPr>
          <a:xfrm>
            <a:off x="2601563" y="2858935"/>
            <a:ext cx="6115523" cy="1406895"/>
          </a:xfrm>
          <a:prstGeom prst="round1Rect">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46" name="五边形 45"/>
          <p:cNvSpPr/>
          <p:nvPr userDrawn="1"/>
        </p:nvSpPr>
        <p:spPr>
          <a:xfrm>
            <a:off x="419210" y="4424717"/>
            <a:ext cx="2472520" cy="1406895"/>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47" name="文本占位符 14"/>
          <p:cNvSpPr>
            <a:spLocks noGrp="1"/>
          </p:cNvSpPr>
          <p:nvPr>
            <p:ph type="body" sz="quarter" idx="13" hasCustomPrompt="1"/>
          </p:nvPr>
        </p:nvSpPr>
        <p:spPr>
          <a:xfrm>
            <a:off x="526954" y="4541158"/>
            <a:ext cx="1675443" cy="1190296"/>
          </a:xfrm>
          <a:prstGeom prst="rect">
            <a:avLst/>
          </a:prstGeom>
        </p:spPr>
        <p:txBody>
          <a:bodyPr vert="horz" anchor="ctr" anchorCtr="0"/>
          <a:lstStyle>
            <a:lvl1pPr marL="0" indent="0" algn="ctr">
              <a:lnSpc>
                <a:spcPct val="100000"/>
              </a:lnSpc>
              <a:buNone/>
              <a:defRPr sz="20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8" name="单圆角矩形 47"/>
          <p:cNvSpPr/>
          <p:nvPr userDrawn="1"/>
        </p:nvSpPr>
        <p:spPr>
          <a:xfrm>
            <a:off x="2601563" y="4424717"/>
            <a:ext cx="6115523" cy="1406895"/>
          </a:xfrm>
          <a:prstGeom prst="round1Rect">
            <a:avLst/>
          </a:prstGeom>
          <a:noFill/>
          <a:ln w="19050" cmpd="sng">
            <a:solidFill>
              <a:schemeClr val="accent4"/>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50" name="文本占位符 49"/>
          <p:cNvSpPr>
            <a:spLocks noGrp="1"/>
          </p:cNvSpPr>
          <p:nvPr>
            <p:ph type="body" sz="quarter" idx="14" hasCustomPrompt="1"/>
          </p:nvPr>
        </p:nvSpPr>
        <p:spPr>
          <a:xfrm>
            <a:off x="2892425" y="1439540"/>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2"/>
              </a:buClr>
              <a:buSzTx/>
              <a:buFont typeface="Wingdings" charset="2"/>
              <a:buChar char="l"/>
              <a:tabLst/>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zh-TW" altLang="en-US" dirty="0"/>
          </a:p>
        </p:txBody>
      </p:sp>
      <p:sp>
        <p:nvSpPr>
          <p:cNvPr id="51" name="文本占位符 49"/>
          <p:cNvSpPr>
            <a:spLocks noGrp="1"/>
          </p:cNvSpPr>
          <p:nvPr>
            <p:ph type="body" sz="quarter" idx="15" hasCustomPrompt="1"/>
          </p:nvPr>
        </p:nvSpPr>
        <p:spPr>
          <a:xfrm>
            <a:off x="2892425" y="2999705"/>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p:txBody>
      </p:sp>
      <p:sp>
        <p:nvSpPr>
          <p:cNvPr id="52" name="文本占位符 49"/>
          <p:cNvSpPr>
            <a:spLocks noGrp="1"/>
          </p:cNvSpPr>
          <p:nvPr>
            <p:ph type="body" sz="quarter" idx="16" hasCustomPrompt="1"/>
          </p:nvPr>
        </p:nvSpPr>
        <p:spPr>
          <a:xfrm>
            <a:off x="2892425" y="4581906"/>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4"/>
              </a:buClr>
              <a:buSzTx/>
              <a:buFont typeface="Wingdings" charset="2"/>
              <a:buChar char="l"/>
              <a:tabLst/>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a:p>
            <a:pPr lvl="0"/>
            <a:endParaRPr kumimoji="1" lang="en-US" altLang="zh-TW" dirty="0"/>
          </a:p>
        </p:txBody>
      </p:sp>
    </p:spTree>
    <p:extLst>
      <p:ext uri="{BB962C8B-B14F-4D97-AF65-F5344CB8AC3E}">
        <p14:creationId xmlns:p14="http://schemas.microsoft.com/office/powerpoint/2010/main" val="372739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時間軸2">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1" name="直线连接符 40"/>
          <p:cNvCxnSpPr/>
          <p:nvPr userDrawn="1"/>
        </p:nvCxnSpPr>
        <p:spPr>
          <a:xfrm flipH="1" flipV="1">
            <a:off x="579496" y="1534071"/>
            <a:ext cx="3926722" cy="17404"/>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9" name="直线连接符 8"/>
          <p:cNvCxnSpPr/>
          <p:nvPr userDrawn="1"/>
        </p:nvCxnSpPr>
        <p:spPr>
          <a:xfrm flipH="1" flipV="1">
            <a:off x="4546584" y="2008853"/>
            <a:ext cx="3969486" cy="50472"/>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矩形 10"/>
          <p:cNvSpPr/>
          <p:nvPr userDrawn="1"/>
        </p:nvSpPr>
        <p:spPr>
          <a:xfrm rot="5400000">
            <a:off x="4395960" y="1653036"/>
            <a:ext cx="448895" cy="22837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userDrawn="1"/>
        </p:nvSpPr>
        <p:spPr>
          <a:xfrm rot="5400000">
            <a:off x="4117077" y="2380819"/>
            <a:ext cx="1006661" cy="228371"/>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latin typeface="微軟正黑體" panose="020B0604030504040204" pitchFamily="34" charset="-120"/>
              <a:ea typeface="微軟正黑體" panose="020B0604030504040204" pitchFamily="34" charset="-120"/>
            </a:endParaRPr>
          </a:p>
        </p:txBody>
      </p:sp>
      <p:sp>
        <p:nvSpPr>
          <p:cNvPr id="13" name="矩形 12"/>
          <p:cNvSpPr/>
          <p:nvPr userDrawn="1"/>
        </p:nvSpPr>
        <p:spPr>
          <a:xfrm rot="5400000">
            <a:off x="4116454" y="3388101"/>
            <a:ext cx="1007907" cy="228371"/>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latin typeface="微軟正黑體" panose="020B0604030504040204" pitchFamily="34" charset="-120"/>
              <a:ea typeface="微軟正黑體" panose="020B0604030504040204" pitchFamily="34" charset="-120"/>
            </a:endParaRPr>
          </a:p>
        </p:txBody>
      </p:sp>
      <p:sp>
        <p:nvSpPr>
          <p:cNvPr id="29" name="等腰三角形 61"/>
          <p:cNvSpPr/>
          <p:nvPr userDrawn="1"/>
        </p:nvSpPr>
        <p:spPr>
          <a:xfrm rot="10800000">
            <a:off x="4506220" y="4006236"/>
            <a:ext cx="228373" cy="2209452"/>
          </a:xfrm>
          <a:custGeom>
            <a:avLst/>
            <a:gdLst/>
            <a:ahLst/>
            <a:cxnLst/>
            <a:rect l="l" t="t" r="r" b="b"/>
            <a:pathLst>
              <a:path w="228377" h="3548951">
                <a:moveTo>
                  <a:pt x="0" y="3548951"/>
                </a:moveTo>
                <a:lnTo>
                  <a:pt x="0" y="163018"/>
                </a:lnTo>
                <a:lnTo>
                  <a:pt x="4" y="163018"/>
                </a:lnTo>
                <a:lnTo>
                  <a:pt x="114191" y="0"/>
                </a:lnTo>
                <a:lnTo>
                  <a:pt x="228377" y="163018"/>
                </a:lnTo>
                <a:lnTo>
                  <a:pt x="228372" y="163018"/>
                </a:lnTo>
                <a:lnTo>
                  <a:pt x="228372" y="3548951"/>
                </a:lnTo>
                <a:close/>
              </a:path>
            </a:pathLst>
          </a:custGeom>
          <a:solidFill>
            <a:srgbClr val="31A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chemeClr val="tx1"/>
              </a:solidFill>
              <a:latin typeface="微軟正黑體" panose="020B0604030504040204" pitchFamily="34" charset="-120"/>
              <a:ea typeface="微軟正黑體" panose="020B0604030504040204" pitchFamily="34" charset="-120"/>
            </a:endParaRPr>
          </a:p>
        </p:txBody>
      </p:sp>
      <p:sp>
        <p:nvSpPr>
          <p:cNvPr id="36" name="椭圆 35"/>
          <p:cNvSpPr/>
          <p:nvPr userDrawn="1"/>
        </p:nvSpPr>
        <p:spPr>
          <a:xfrm flipV="1">
            <a:off x="1110530" y="5785956"/>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latin typeface="微軟正黑體" panose="020B0604030504040204" pitchFamily="34" charset="-120"/>
              <a:ea typeface="微軟正黑體" panose="020B0604030504040204" pitchFamily="34" charset="-120"/>
            </a:endParaRPr>
          </a:p>
        </p:txBody>
      </p:sp>
      <p:sp>
        <p:nvSpPr>
          <p:cNvPr id="56" name="等腰三角形 55"/>
          <p:cNvSpPr/>
          <p:nvPr userDrawn="1"/>
        </p:nvSpPr>
        <p:spPr>
          <a:xfrm rot="16200000">
            <a:off x="4134179" y="1720459"/>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chemeClr val="tx1"/>
              </a:solidFill>
              <a:latin typeface="微軟正黑體" panose="020B0604030504040204" pitchFamily="34" charset="-120"/>
              <a:ea typeface="微軟正黑體" panose="020B0604030504040204" pitchFamily="34" charset="-120"/>
            </a:endParaRPr>
          </a:p>
        </p:txBody>
      </p:sp>
      <p:sp>
        <p:nvSpPr>
          <p:cNvPr id="67" name="文本占位符 65"/>
          <p:cNvSpPr>
            <a:spLocks noGrp="1"/>
          </p:cNvSpPr>
          <p:nvPr>
            <p:ph type="body" sz="quarter" idx="17" hasCustomPrompt="1"/>
          </p:nvPr>
        </p:nvSpPr>
        <p:spPr>
          <a:xfrm>
            <a:off x="579496" y="1959850"/>
            <a:ext cx="3601535" cy="314232"/>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5" name="文本占位符 74"/>
          <p:cNvSpPr>
            <a:spLocks noGrp="1"/>
          </p:cNvSpPr>
          <p:nvPr>
            <p:ph type="body" sz="quarter" idx="20" hasCustomPrompt="1"/>
          </p:nvPr>
        </p:nvSpPr>
        <p:spPr>
          <a:xfrm>
            <a:off x="579498" y="2274083"/>
            <a:ext cx="3601536" cy="610900"/>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94" name="文本占位符 86"/>
          <p:cNvSpPr>
            <a:spLocks noGrp="1"/>
          </p:cNvSpPr>
          <p:nvPr>
            <p:ph type="body" sz="quarter" idx="34" hasCustomPrompt="1"/>
          </p:nvPr>
        </p:nvSpPr>
        <p:spPr>
          <a:xfrm>
            <a:off x="3428008" y="1609461"/>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cxnSp>
        <p:nvCxnSpPr>
          <p:cNvPr id="37" name="直线连接符 36"/>
          <p:cNvCxnSpPr/>
          <p:nvPr userDrawn="1"/>
        </p:nvCxnSpPr>
        <p:spPr>
          <a:xfrm flipH="1">
            <a:off x="579497" y="2998328"/>
            <a:ext cx="3967085" cy="0"/>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userDrawn="1"/>
        </p:nvCxnSpPr>
        <p:spPr>
          <a:xfrm flipH="1" flipV="1">
            <a:off x="4734592" y="4006236"/>
            <a:ext cx="3781476" cy="17404"/>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4" name="文本占位符 13"/>
          <p:cNvSpPr>
            <a:spLocks noGrp="1"/>
          </p:cNvSpPr>
          <p:nvPr>
            <p:ph type="body" sz="quarter" idx="35" hasCustomPrompt="1"/>
          </p:nvPr>
        </p:nvSpPr>
        <p:spPr>
          <a:xfrm>
            <a:off x="4057913" y="1067406"/>
            <a:ext cx="1011373" cy="361533"/>
          </a:xfrm>
          <a:prstGeom prst="rect">
            <a:avLst/>
          </a:prstGeom>
        </p:spPr>
        <p:txBody>
          <a:bodyPr vert="horz"/>
          <a:lstStyle>
            <a:lvl1pPr marL="0" indent="0">
              <a:buNone/>
              <a:defRPr sz="1600">
                <a:solidFill>
                  <a:schemeClr val="accent1"/>
                </a:solidFill>
                <a:latin typeface="微軟正黑體"/>
                <a:ea typeface="微軟正黑體"/>
                <a:cs typeface="微軟正黑體"/>
              </a:defRPr>
            </a:lvl1pPr>
          </a:lstStyle>
          <a:p>
            <a:pPr lvl="0"/>
            <a:r>
              <a:rPr kumimoji="1" lang="zh-TW" altLang="en-US" dirty="0"/>
              <a:t>公告日期</a:t>
            </a:r>
            <a:endParaRPr kumimoji="1" lang="zh-CN" altLang="en-US" dirty="0"/>
          </a:p>
        </p:txBody>
      </p:sp>
      <p:sp>
        <p:nvSpPr>
          <p:cNvPr id="44" name="文本占位符 86"/>
          <p:cNvSpPr>
            <a:spLocks noGrp="1"/>
          </p:cNvSpPr>
          <p:nvPr>
            <p:ph type="body" sz="quarter" idx="36" hasCustomPrompt="1"/>
          </p:nvPr>
        </p:nvSpPr>
        <p:spPr>
          <a:xfrm>
            <a:off x="2708831" y="1609461"/>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49" name="文本占位符 65"/>
          <p:cNvSpPr>
            <a:spLocks noGrp="1"/>
          </p:cNvSpPr>
          <p:nvPr>
            <p:ph type="body" sz="quarter" idx="37" hasCustomPrompt="1"/>
          </p:nvPr>
        </p:nvSpPr>
        <p:spPr>
          <a:xfrm>
            <a:off x="5141477" y="2506156"/>
            <a:ext cx="3374590"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50" name="文本占位符 74"/>
          <p:cNvSpPr>
            <a:spLocks noGrp="1"/>
          </p:cNvSpPr>
          <p:nvPr>
            <p:ph type="body" sz="quarter" idx="38" hasCustomPrompt="1"/>
          </p:nvPr>
        </p:nvSpPr>
        <p:spPr>
          <a:xfrm>
            <a:off x="5141478" y="2824454"/>
            <a:ext cx="3374591" cy="969205"/>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51" name="文本占位符 86"/>
          <p:cNvSpPr>
            <a:spLocks noGrp="1"/>
          </p:cNvSpPr>
          <p:nvPr>
            <p:ph type="body" sz="quarter" idx="39" hasCustomPrompt="1"/>
          </p:nvPr>
        </p:nvSpPr>
        <p:spPr>
          <a:xfrm>
            <a:off x="5860654" y="2171029"/>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52" name="文本占位符 86"/>
          <p:cNvSpPr>
            <a:spLocks noGrp="1"/>
          </p:cNvSpPr>
          <p:nvPr>
            <p:ph type="body" sz="quarter" idx="40" hasCustomPrompt="1"/>
          </p:nvPr>
        </p:nvSpPr>
        <p:spPr>
          <a:xfrm>
            <a:off x="5141477" y="2171029"/>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54" name="等腰三角形 53"/>
          <p:cNvSpPr/>
          <p:nvPr userDrawn="1"/>
        </p:nvSpPr>
        <p:spPr>
          <a:xfrm rot="5400000">
            <a:off x="4757229" y="2253298"/>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chemeClr val="tx1"/>
              </a:solidFill>
              <a:latin typeface="微軟正黑體" panose="020B0604030504040204" pitchFamily="34" charset="-120"/>
              <a:ea typeface="微軟正黑體" panose="020B0604030504040204" pitchFamily="34" charset="-120"/>
            </a:endParaRPr>
          </a:p>
        </p:txBody>
      </p:sp>
      <p:sp>
        <p:nvSpPr>
          <p:cNvPr id="60" name="文本占位符 86"/>
          <p:cNvSpPr>
            <a:spLocks noGrp="1"/>
          </p:cNvSpPr>
          <p:nvPr>
            <p:ph type="body" sz="quarter" idx="43" hasCustomPrompt="1"/>
          </p:nvPr>
        </p:nvSpPr>
        <p:spPr>
          <a:xfrm>
            <a:off x="3428009" y="3126730"/>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61" name="文本占位符 86"/>
          <p:cNvSpPr>
            <a:spLocks noGrp="1"/>
          </p:cNvSpPr>
          <p:nvPr>
            <p:ph type="body" sz="quarter" idx="44" hasCustomPrompt="1"/>
          </p:nvPr>
        </p:nvSpPr>
        <p:spPr>
          <a:xfrm>
            <a:off x="2708832" y="3126730"/>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62" name="等腰三角形 61"/>
          <p:cNvSpPr/>
          <p:nvPr userDrawn="1"/>
        </p:nvSpPr>
        <p:spPr>
          <a:xfrm rot="16200000">
            <a:off x="4134179" y="3222466"/>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chemeClr val="tx1"/>
              </a:solidFill>
              <a:latin typeface="微軟正黑體" panose="020B0604030504040204" pitchFamily="34" charset="-120"/>
              <a:ea typeface="微軟正黑體" panose="020B0604030504040204" pitchFamily="34" charset="-120"/>
            </a:endParaRPr>
          </a:p>
        </p:txBody>
      </p:sp>
      <p:sp>
        <p:nvSpPr>
          <p:cNvPr id="63" name="等腰三角形 62"/>
          <p:cNvSpPr/>
          <p:nvPr userDrawn="1"/>
        </p:nvSpPr>
        <p:spPr>
          <a:xfrm rot="5400000">
            <a:off x="4757229" y="4238266"/>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chemeClr val="tx1"/>
              </a:solidFill>
              <a:latin typeface="微軟正黑體" panose="020B0604030504040204" pitchFamily="34" charset="-120"/>
              <a:ea typeface="微軟正黑體" panose="020B0604030504040204" pitchFamily="34" charset="-120"/>
            </a:endParaRPr>
          </a:p>
        </p:txBody>
      </p:sp>
      <p:sp>
        <p:nvSpPr>
          <p:cNvPr id="64" name="文本占位符 65"/>
          <p:cNvSpPr>
            <a:spLocks noGrp="1"/>
          </p:cNvSpPr>
          <p:nvPr>
            <p:ph type="body" sz="quarter" idx="45" hasCustomPrompt="1"/>
          </p:nvPr>
        </p:nvSpPr>
        <p:spPr>
          <a:xfrm>
            <a:off x="5141480" y="4643495"/>
            <a:ext cx="3374589"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5" name="文本占位符 74"/>
          <p:cNvSpPr>
            <a:spLocks noGrp="1"/>
          </p:cNvSpPr>
          <p:nvPr>
            <p:ph type="body" sz="quarter" idx="46" hasCustomPrompt="1"/>
          </p:nvPr>
        </p:nvSpPr>
        <p:spPr>
          <a:xfrm>
            <a:off x="5141478" y="4976462"/>
            <a:ext cx="3374590" cy="797133"/>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70" name="文本占位符 86"/>
          <p:cNvSpPr>
            <a:spLocks noGrp="1"/>
          </p:cNvSpPr>
          <p:nvPr>
            <p:ph type="body" sz="quarter" idx="47" hasCustomPrompt="1"/>
          </p:nvPr>
        </p:nvSpPr>
        <p:spPr>
          <a:xfrm>
            <a:off x="5860655" y="4150961"/>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71" name="文本占位符 86"/>
          <p:cNvSpPr>
            <a:spLocks noGrp="1"/>
          </p:cNvSpPr>
          <p:nvPr>
            <p:ph type="body" sz="quarter" idx="48" hasCustomPrompt="1"/>
          </p:nvPr>
        </p:nvSpPr>
        <p:spPr>
          <a:xfrm>
            <a:off x="5141478" y="4150961"/>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72" name="文本占位符 65"/>
          <p:cNvSpPr>
            <a:spLocks noGrp="1"/>
          </p:cNvSpPr>
          <p:nvPr>
            <p:ph type="body" sz="quarter" idx="49" hasCustomPrompt="1"/>
          </p:nvPr>
        </p:nvSpPr>
        <p:spPr>
          <a:xfrm>
            <a:off x="579495" y="3475361"/>
            <a:ext cx="3601535"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3" name="文本占位符 74"/>
          <p:cNvSpPr>
            <a:spLocks noGrp="1"/>
          </p:cNvSpPr>
          <p:nvPr>
            <p:ph type="body" sz="quarter" idx="50" hasCustomPrompt="1"/>
          </p:nvPr>
        </p:nvSpPr>
        <p:spPr>
          <a:xfrm>
            <a:off x="579496" y="3793658"/>
            <a:ext cx="3601535" cy="849839"/>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74" name="文本占位符 86"/>
          <p:cNvSpPr>
            <a:spLocks noGrp="1"/>
          </p:cNvSpPr>
          <p:nvPr>
            <p:ph type="body" sz="quarter" idx="27" hasCustomPrompt="1"/>
          </p:nvPr>
        </p:nvSpPr>
        <p:spPr>
          <a:xfrm>
            <a:off x="579497" y="4834987"/>
            <a:ext cx="3601535" cy="938604"/>
          </a:xfrm>
          <a:prstGeom prst="rect">
            <a:avLst/>
          </a:prstGeom>
        </p:spPr>
        <p:txBody>
          <a:bodyPr vert="horz"/>
          <a:lstStyle>
            <a:lvl1pPr marL="0" indent="0">
              <a:buNone/>
              <a:defRPr sz="12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可編輯時間軸補充文字，可水平移動</a:t>
            </a:r>
            <a:endParaRPr kumimoji="1" lang="zh-CN" altLang="en-US" dirty="0"/>
          </a:p>
        </p:txBody>
      </p:sp>
    </p:spTree>
    <p:extLst>
      <p:ext uri="{BB962C8B-B14F-4D97-AF65-F5344CB8AC3E}">
        <p14:creationId xmlns:p14="http://schemas.microsoft.com/office/powerpoint/2010/main" val="3863818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橫向流程圖">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136" name="直线连接符 135"/>
          <p:cNvCxnSpPr/>
          <p:nvPr userDrawn="1"/>
        </p:nvCxnSpPr>
        <p:spPr>
          <a:xfrm>
            <a:off x="4676951" y="5828244"/>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37" name="直线连接符 136"/>
          <p:cNvCxnSpPr/>
          <p:nvPr userDrawn="1"/>
        </p:nvCxnSpPr>
        <p:spPr>
          <a:xfrm>
            <a:off x="4676951" y="4678452"/>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38" name="直线连接符 137"/>
          <p:cNvCxnSpPr/>
          <p:nvPr userDrawn="1"/>
        </p:nvCxnSpPr>
        <p:spPr>
          <a:xfrm>
            <a:off x="4680393" y="4678452"/>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3" name="直线连接符 132"/>
          <p:cNvCxnSpPr/>
          <p:nvPr userDrawn="1"/>
        </p:nvCxnSpPr>
        <p:spPr>
          <a:xfrm>
            <a:off x="4676951" y="4135269"/>
            <a:ext cx="370299" cy="0"/>
          </a:xfrm>
          <a:prstGeom prst="line">
            <a:avLst/>
          </a:prstGeom>
          <a:ln w="12700" cmpd="sng">
            <a:solidFill>
              <a:schemeClr val="accent4"/>
            </a:solidFill>
          </a:ln>
          <a:effectLst/>
        </p:spPr>
        <p:style>
          <a:lnRef idx="2">
            <a:schemeClr val="dk1"/>
          </a:lnRef>
          <a:fillRef idx="0">
            <a:schemeClr val="dk1"/>
          </a:fillRef>
          <a:effectRef idx="1">
            <a:schemeClr val="dk1"/>
          </a:effectRef>
          <a:fontRef idx="minor">
            <a:schemeClr val="tx1"/>
          </a:fontRef>
        </p:style>
      </p:cxnSp>
      <p:cxnSp>
        <p:nvCxnSpPr>
          <p:cNvPr id="134" name="直线连接符 133"/>
          <p:cNvCxnSpPr/>
          <p:nvPr userDrawn="1"/>
        </p:nvCxnSpPr>
        <p:spPr>
          <a:xfrm>
            <a:off x="4676951" y="2985477"/>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26" name="直线连接符 125"/>
          <p:cNvCxnSpPr/>
          <p:nvPr userDrawn="1"/>
        </p:nvCxnSpPr>
        <p:spPr>
          <a:xfrm>
            <a:off x="4676951" y="2445192"/>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25" name="直线连接符 124"/>
          <p:cNvCxnSpPr/>
          <p:nvPr userDrawn="1"/>
        </p:nvCxnSpPr>
        <p:spPr>
          <a:xfrm>
            <a:off x="4676951" y="1295400"/>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12" name="直线连接符 111"/>
          <p:cNvCxnSpPr/>
          <p:nvPr userDrawn="1"/>
        </p:nvCxnSpPr>
        <p:spPr>
          <a:xfrm>
            <a:off x="2601295" y="1838135"/>
            <a:ext cx="2295525" cy="0"/>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78" name="直线连接符 77"/>
          <p:cNvCxnSpPr>
            <a:endCxn id="91" idx="1"/>
          </p:cNvCxnSpPr>
          <p:nvPr userDrawn="1"/>
        </p:nvCxnSpPr>
        <p:spPr>
          <a:xfrm flipV="1">
            <a:off x="2600750" y="5228994"/>
            <a:ext cx="2245275" cy="13599"/>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67" name="直线连接符 66"/>
          <p:cNvCxnSpPr/>
          <p:nvPr userDrawn="1"/>
        </p:nvCxnSpPr>
        <p:spPr>
          <a:xfrm>
            <a:off x="2447626" y="3565007"/>
            <a:ext cx="2603066" cy="0"/>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4" name="单圆角矩形 3"/>
          <p:cNvSpPr/>
          <p:nvPr userDrawn="1"/>
        </p:nvSpPr>
        <p:spPr>
          <a:xfrm>
            <a:off x="419210" y="3315238"/>
            <a:ext cx="2022066" cy="480487"/>
          </a:xfrm>
          <a:prstGeom prst="round1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 name="文本占位符 6"/>
          <p:cNvSpPr>
            <a:spLocks noGrp="1"/>
          </p:cNvSpPr>
          <p:nvPr>
            <p:ph type="body" sz="quarter" idx="10" hasCustomPrompt="1"/>
          </p:nvPr>
        </p:nvSpPr>
        <p:spPr>
          <a:xfrm>
            <a:off x="419209" y="3290426"/>
            <a:ext cx="2022067" cy="468312"/>
          </a:xfrm>
          <a:prstGeom prst="rect">
            <a:avLst/>
          </a:prstGeom>
        </p:spPr>
        <p:txBody>
          <a:bodyPr vert="horz" anchor="ctr" anchorCtr="1"/>
          <a:lstStyle>
            <a:lvl1pPr marL="0" indent="0">
              <a:buNone/>
              <a:defRPr sz="18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 name="单圆角矩形 8"/>
          <p:cNvSpPr/>
          <p:nvPr userDrawn="1"/>
        </p:nvSpPr>
        <p:spPr>
          <a:xfrm>
            <a:off x="2757863" y="1626572"/>
            <a:ext cx="1763144" cy="48048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2" name="单圆角矩形 11"/>
          <p:cNvSpPr/>
          <p:nvPr userDrawn="1"/>
        </p:nvSpPr>
        <p:spPr>
          <a:xfrm>
            <a:off x="2757863" y="3315238"/>
            <a:ext cx="1763144" cy="480487"/>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3" name="单圆角矩形 12"/>
          <p:cNvSpPr/>
          <p:nvPr userDrawn="1"/>
        </p:nvSpPr>
        <p:spPr>
          <a:xfrm>
            <a:off x="2757863" y="5000216"/>
            <a:ext cx="1763144" cy="48048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6" name="文本占位符 6"/>
          <p:cNvSpPr>
            <a:spLocks noGrp="1"/>
          </p:cNvSpPr>
          <p:nvPr>
            <p:ph type="body" sz="quarter" idx="11" hasCustomPrompt="1"/>
          </p:nvPr>
        </p:nvSpPr>
        <p:spPr>
          <a:xfrm>
            <a:off x="2757864" y="1603385"/>
            <a:ext cx="1763144" cy="468312"/>
          </a:xfrm>
          <a:prstGeom prst="rect">
            <a:avLst/>
          </a:prstGeom>
        </p:spPr>
        <p:txBody>
          <a:bodyPr vert="horz" anchor="ctr" anchorCtr="1"/>
          <a:lstStyle>
            <a:lvl1pPr marL="0" indent="0">
              <a:buNone/>
              <a:defRPr sz="16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20" name="文本占位符 6"/>
          <p:cNvSpPr>
            <a:spLocks noGrp="1"/>
          </p:cNvSpPr>
          <p:nvPr>
            <p:ph type="body" sz="quarter" idx="12" hasCustomPrompt="1"/>
          </p:nvPr>
        </p:nvSpPr>
        <p:spPr>
          <a:xfrm>
            <a:off x="2757864" y="3290426"/>
            <a:ext cx="1763144" cy="468312"/>
          </a:xfrm>
          <a:prstGeom prst="rect">
            <a:avLst/>
          </a:prstGeom>
        </p:spPr>
        <p:txBody>
          <a:bodyPr vert="horz" anchor="ctr" anchorCtr="1"/>
          <a:lstStyle>
            <a:lvl1pPr marL="0" indent="0">
              <a:buNone/>
              <a:defRPr sz="16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22" name="文本占位符 6"/>
          <p:cNvSpPr>
            <a:spLocks noGrp="1"/>
          </p:cNvSpPr>
          <p:nvPr>
            <p:ph type="body" sz="quarter" idx="13" hasCustomPrompt="1"/>
          </p:nvPr>
        </p:nvSpPr>
        <p:spPr>
          <a:xfrm>
            <a:off x="2757864" y="4975519"/>
            <a:ext cx="1763144" cy="468312"/>
          </a:xfrm>
          <a:prstGeom prst="rect">
            <a:avLst/>
          </a:prstGeom>
        </p:spPr>
        <p:txBody>
          <a:bodyPr vert="horz" anchor="ctr" anchorCtr="1"/>
          <a:lstStyle>
            <a:lvl1pPr marL="0" indent="0">
              <a:buNone/>
              <a:defRPr sz="16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47" name="单圆角矩形 46"/>
          <p:cNvSpPr/>
          <p:nvPr userDrawn="1"/>
        </p:nvSpPr>
        <p:spPr>
          <a:xfrm>
            <a:off x="4846025" y="1119201"/>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31AF9E"/>
              </a:solidFill>
              <a:latin typeface="微軟正黑體" panose="020B0604030504040204" pitchFamily="34" charset="-120"/>
              <a:ea typeface="微軟正黑體" panose="020B0604030504040204" pitchFamily="34" charset="-120"/>
            </a:endParaRPr>
          </a:p>
        </p:txBody>
      </p:sp>
      <p:sp>
        <p:nvSpPr>
          <p:cNvPr id="48" name="单圆角矩形 47"/>
          <p:cNvSpPr/>
          <p:nvPr userDrawn="1"/>
        </p:nvSpPr>
        <p:spPr>
          <a:xfrm>
            <a:off x="4846025" y="1686124"/>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258376"/>
              </a:solidFill>
              <a:latin typeface="微軟正黑體" panose="020B0604030504040204" pitchFamily="34" charset="-120"/>
              <a:ea typeface="微軟正黑體" panose="020B0604030504040204" pitchFamily="34" charset="-120"/>
            </a:endParaRPr>
          </a:p>
        </p:txBody>
      </p:sp>
      <p:sp>
        <p:nvSpPr>
          <p:cNvPr id="49" name="单圆角矩形 48"/>
          <p:cNvSpPr/>
          <p:nvPr userDrawn="1"/>
        </p:nvSpPr>
        <p:spPr>
          <a:xfrm>
            <a:off x="4846025" y="2248167"/>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31AF9E"/>
              </a:solidFill>
              <a:latin typeface="微軟正黑體" panose="020B0604030504040204" pitchFamily="34" charset="-120"/>
              <a:ea typeface="微軟正黑體" panose="020B0604030504040204" pitchFamily="34" charset="-120"/>
            </a:endParaRPr>
          </a:p>
        </p:txBody>
      </p:sp>
      <p:sp>
        <p:nvSpPr>
          <p:cNvPr id="59" name="单圆角矩形 58"/>
          <p:cNvSpPr/>
          <p:nvPr userDrawn="1"/>
        </p:nvSpPr>
        <p:spPr>
          <a:xfrm>
            <a:off x="4846025" y="2799627"/>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0" name="单圆角矩形 59"/>
          <p:cNvSpPr/>
          <p:nvPr userDrawn="1"/>
        </p:nvSpPr>
        <p:spPr>
          <a:xfrm>
            <a:off x="4846025" y="3366550"/>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1" name="单圆角矩形 60"/>
          <p:cNvSpPr/>
          <p:nvPr userDrawn="1"/>
        </p:nvSpPr>
        <p:spPr>
          <a:xfrm>
            <a:off x="4846025" y="3928593"/>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62" name="单圆角矩形 61"/>
          <p:cNvSpPr/>
          <p:nvPr userDrawn="1"/>
        </p:nvSpPr>
        <p:spPr>
          <a:xfrm>
            <a:off x="4846025" y="4488816"/>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63" name="单圆角矩形 62"/>
          <p:cNvSpPr/>
          <p:nvPr userDrawn="1"/>
        </p:nvSpPr>
        <p:spPr>
          <a:xfrm>
            <a:off x="4846025" y="5055739"/>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64" name="单圆角矩形 63"/>
          <p:cNvSpPr/>
          <p:nvPr userDrawn="1"/>
        </p:nvSpPr>
        <p:spPr>
          <a:xfrm>
            <a:off x="4846025" y="5617782"/>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69" name="直线连接符 68"/>
          <p:cNvCxnSpPr/>
          <p:nvPr userDrawn="1"/>
        </p:nvCxnSpPr>
        <p:spPr>
          <a:xfrm>
            <a:off x="2605012" y="1831785"/>
            <a:ext cx="0" cy="3419332"/>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3" name="文本占位符 6"/>
          <p:cNvSpPr>
            <a:spLocks noGrp="1"/>
          </p:cNvSpPr>
          <p:nvPr>
            <p:ph type="body" sz="quarter" idx="14" hasCustomPrompt="1"/>
          </p:nvPr>
        </p:nvSpPr>
        <p:spPr>
          <a:xfrm>
            <a:off x="4846025" y="1077878"/>
            <a:ext cx="2315141" cy="429674"/>
          </a:xfrm>
          <a:prstGeom prst="rect">
            <a:avLst/>
          </a:prstGeom>
        </p:spPr>
        <p:txBody>
          <a:bodyPr vert="horz" anchor="ctr" anchorCtr="1"/>
          <a:lstStyle>
            <a:lvl1pPr marL="0" indent="0">
              <a:buNone/>
              <a:defRPr sz="1600" b="0" i="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5" name="文本占位符 6"/>
          <p:cNvSpPr>
            <a:spLocks noGrp="1"/>
          </p:cNvSpPr>
          <p:nvPr>
            <p:ph type="body" sz="quarter" idx="15" hasCustomPrompt="1"/>
          </p:nvPr>
        </p:nvSpPr>
        <p:spPr>
          <a:xfrm>
            <a:off x="4846025" y="1646117"/>
            <a:ext cx="2315141" cy="429674"/>
          </a:xfrm>
          <a:prstGeom prst="rect">
            <a:avLst/>
          </a:prstGeom>
        </p:spPr>
        <p:txBody>
          <a:bodyPr vert="horz" anchor="ctr" anchorCtr="1"/>
          <a:lstStyle>
            <a:lvl1pPr marL="0" indent="0">
              <a:buNone/>
              <a:defRPr sz="1600" b="0" i="0">
                <a:solidFill>
                  <a:srgbClr val="258376"/>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6" name="文本占位符 6"/>
          <p:cNvSpPr>
            <a:spLocks noGrp="1"/>
          </p:cNvSpPr>
          <p:nvPr>
            <p:ph type="body" sz="quarter" idx="16" hasCustomPrompt="1"/>
          </p:nvPr>
        </p:nvSpPr>
        <p:spPr>
          <a:xfrm>
            <a:off x="4846025" y="2206844"/>
            <a:ext cx="2315141" cy="429674"/>
          </a:xfrm>
          <a:prstGeom prst="rect">
            <a:avLst/>
          </a:prstGeom>
        </p:spPr>
        <p:txBody>
          <a:bodyPr vert="horz" anchor="ctr" anchorCtr="1"/>
          <a:lstStyle>
            <a:lvl1pPr marL="0" indent="0">
              <a:buNone/>
              <a:defRPr sz="1600" b="0" i="0">
                <a:solidFill>
                  <a:srgbClr val="258376"/>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7" name="文本占位符 6"/>
          <p:cNvSpPr>
            <a:spLocks noGrp="1"/>
          </p:cNvSpPr>
          <p:nvPr>
            <p:ph type="body" sz="quarter" idx="17" hasCustomPrompt="1"/>
          </p:nvPr>
        </p:nvSpPr>
        <p:spPr>
          <a:xfrm>
            <a:off x="4846025" y="2758304"/>
            <a:ext cx="2315141" cy="429674"/>
          </a:xfrm>
          <a:prstGeom prst="rect">
            <a:avLst/>
          </a:prstGeom>
        </p:spPr>
        <p:txBody>
          <a:bodyPr vert="horz" anchor="ctr" anchorCtr="1"/>
          <a:lstStyle>
            <a:lvl1pPr marL="0" indent="0">
              <a:buNone/>
              <a:defRPr sz="1600" b="0" i="0">
                <a:solidFill>
                  <a:schemeClr val="accent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8" name="文本占位符 6"/>
          <p:cNvSpPr>
            <a:spLocks noGrp="1"/>
          </p:cNvSpPr>
          <p:nvPr>
            <p:ph type="body" sz="quarter" idx="18" hasCustomPrompt="1"/>
          </p:nvPr>
        </p:nvSpPr>
        <p:spPr>
          <a:xfrm>
            <a:off x="4846025" y="3325227"/>
            <a:ext cx="2315141" cy="429674"/>
          </a:xfrm>
          <a:prstGeom prst="rect">
            <a:avLst/>
          </a:prstGeom>
        </p:spPr>
        <p:txBody>
          <a:bodyPr vert="horz" anchor="ctr" anchorCtr="1"/>
          <a:lstStyle>
            <a:lvl1pPr marL="0" indent="0">
              <a:buNone/>
              <a:defRPr sz="1600" b="0" i="0">
                <a:solidFill>
                  <a:schemeClr val="accent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9" name="文本占位符 6"/>
          <p:cNvSpPr>
            <a:spLocks noGrp="1"/>
          </p:cNvSpPr>
          <p:nvPr>
            <p:ph type="body" sz="quarter" idx="19" hasCustomPrompt="1"/>
          </p:nvPr>
        </p:nvSpPr>
        <p:spPr>
          <a:xfrm>
            <a:off x="4846025" y="3887270"/>
            <a:ext cx="2315141" cy="429674"/>
          </a:xfrm>
          <a:prstGeom prst="rect">
            <a:avLst/>
          </a:prstGeom>
        </p:spPr>
        <p:txBody>
          <a:bodyPr vert="horz" anchor="ctr" anchorCtr="1"/>
          <a:lstStyle>
            <a:lvl1pPr marL="0" indent="0">
              <a:buNone/>
              <a:defRPr sz="1600" b="0" i="0">
                <a:solidFill>
                  <a:srgbClr val="C8550D"/>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0" name="文本占位符 6"/>
          <p:cNvSpPr>
            <a:spLocks noGrp="1"/>
          </p:cNvSpPr>
          <p:nvPr>
            <p:ph type="body" sz="quarter" idx="20" hasCustomPrompt="1"/>
          </p:nvPr>
        </p:nvSpPr>
        <p:spPr>
          <a:xfrm>
            <a:off x="4846025" y="4447493"/>
            <a:ext cx="2315141" cy="429674"/>
          </a:xfrm>
          <a:prstGeom prst="rect">
            <a:avLst/>
          </a:prstGeom>
        </p:spPr>
        <p:txBody>
          <a:bodyPr vert="horz" anchor="ctr" anchorCtr="1"/>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1" name="文本占位符 6"/>
          <p:cNvSpPr>
            <a:spLocks noGrp="1"/>
          </p:cNvSpPr>
          <p:nvPr>
            <p:ph type="body" sz="quarter" idx="21" hasCustomPrompt="1"/>
          </p:nvPr>
        </p:nvSpPr>
        <p:spPr>
          <a:xfrm>
            <a:off x="4846025" y="5014157"/>
            <a:ext cx="2315141" cy="429674"/>
          </a:xfrm>
          <a:prstGeom prst="rect">
            <a:avLst/>
          </a:prstGeom>
        </p:spPr>
        <p:txBody>
          <a:bodyPr vert="horz" anchor="ctr" anchorCtr="1"/>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2" name="文本占位符 6"/>
          <p:cNvSpPr>
            <a:spLocks noGrp="1"/>
          </p:cNvSpPr>
          <p:nvPr>
            <p:ph type="body" sz="quarter" idx="22" hasCustomPrompt="1"/>
          </p:nvPr>
        </p:nvSpPr>
        <p:spPr>
          <a:xfrm>
            <a:off x="4846025" y="5570758"/>
            <a:ext cx="2315141" cy="429674"/>
          </a:xfrm>
          <a:prstGeom prst="rect">
            <a:avLst/>
          </a:prstGeom>
        </p:spPr>
        <p:txBody>
          <a:bodyPr vert="horz" anchor="ctr" anchorCtr="1"/>
          <a:lstStyle>
            <a:lvl1pPr marL="0" indent="0">
              <a:buNone/>
              <a:defRPr sz="16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3" name="五边形 92"/>
          <p:cNvSpPr/>
          <p:nvPr userDrawn="1"/>
        </p:nvSpPr>
        <p:spPr>
          <a:xfrm rot="10800000">
            <a:off x="7161166" y="1077878"/>
            <a:ext cx="1555920" cy="1558640"/>
          </a:xfrm>
          <a:prstGeom prst="homePlate">
            <a:avLst/>
          </a:prstGeom>
          <a:noFill/>
          <a:ln w="19050" cmpd="sng">
            <a:solidFill>
              <a:schemeClr val="accent2"/>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4" name="五边形 93"/>
          <p:cNvSpPr/>
          <p:nvPr userDrawn="1"/>
        </p:nvSpPr>
        <p:spPr>
          <a:xfrm rot="10800000">
            <a:off x="7161166" y="2799626"/>
            <a:ext cx="1555920" cy="1517317"/>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6" name="五边形 95"/>
          <p:cNvSpPr/>
          <p:nvPr userDrawn="1"/>
        </p:nvSpPr>
        <p:spPr>
          <a:xfrm rot="10800000">
            <a:off x="7161166" y="4508486"/>
            <a:ext cx="1555920" cy="1491946"/>
          </a:xfrm>
          <a:prstGeom prst="homePlate">
            <a:avLst/>
          </a:prstGeom>
          <a:noFill/>
          <a:ln w="19050" cmpd="sng">
            <a:solidFill>
              <a:srgbClr val="656565"/>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7" name="文本占位符 6"/>
          <p:cNvSpPr>
            <a:spLocks noGrp="1"/>
          </p:cNvSpPr>
          <p:nvPr>
            <p:ph type="body" sz="quarter" idx="23" hasCustomPrompt="1"/>
          </p:nvPr>
        </p:nvSpPr>
        <p:spPr>
          <a:xfrm>
            <a:off x="7719763" y="1411735"/>
            <a:ext cx="875790" cy="836432"/>
          </a:xfrm>
          <a:prstGeom prst="rect">
            <a:avLst/>
          </a:prstGeom>
        </p:spPr>
        <p:txBody>
          <a:bodyPr vert="horz" anchor="ctr" anchorCtr="1"/>
          <a:lstStyle>
            <a:lvl1pPr marL="0" indent="0">
              <a:buNone/>
              <a:defRPr sz="14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可有可無補充說明文字</a:t>
            </a:r>
            <a:endParaRPr kumimoji="1" lang="zh-CN" altLang="en-US" dirty="0"/>
          </a:p>
        </p:txBody>
      </p:sp>
      <p:sp>
        <p:nvSpPr>
          <p:cNvPr id="98" name="文本占位符 6"/>
          <p:cNvSpPr>
            <a:spLocks noGrp="1"/>
          </p:cNvSpPr>
          <p:nvPr>
            <p:ph type="body" sz="quarter" idx="24" hasCustomPrompt="1"/>
          </p:nvPr>
        </p:nvSpPr>
        <p:spPr>
          <a:xfrm>
            <a:off x="7719763" y="3150184"/>
            <a:ext cx="875790" cy="836432"/>
          </a:xfrm>
          <a:prstGeom prst="rect">
            <a:avLst/>
          </a:prstGeom>
        </p:spPr>
        <p:txBody>
          <a:bodyPr vert="horz" anchor="ctr" anchorCtr="1"/>
          <a:lstStyle>
            <a:lvl1pPr marL="0" indent="0">
              <a:buNone/>
              <a:defRPr sz="1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可有可無補充說明文字</a:t>
            </a:r>
            <a:endParaRPr kumimoji="1" lang="zh-CN" altLang="en-US" dirty="0"/>
          </a:p>
        </p:txBody>
      </p:sp>
      <p:sp>
        <p:nvSpPr>
          <p:cNvPr id="99" name="文本占位符 6"/>
          <p:cNvSpPr>
            <a:spLocks noGrp="1"/>
          </p:cNvSpPr>
          <p:nvPr>
            <p:ph type="body" sz="quarter" idx="25" hasCustomPrompt="1"/>
          </p:nvPr>
        </p:nvSpPr>
        <p:spPr>
          <a:xfrm>
            <a:off x="7719763" y="4824377"/>
            <a:ext cx="875790" cy="836432"/>
          </a:xfrm>
          <a:prstGeom prst="rect">
            <a:avLst/>
          </a:prstGeom>
        </p:spPr>
        <p:txBody>
          <a:bodyPr vert="horz" anchor="ctr" anchorCtr="1"/>
          <a:lstStyle>
            <a:lvl1pPr marL="0" indent="0">
              <a:buNone/>
              <a:defRPr sz="1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a:t>
            </a:r>
            <a:endParaRPr kumimoji="1" lang="zh-CN" altLang="en-US" dirty="0"/>
          </a:p>
        </p:txBody>
      </p:sp>
      <p:sp>
        <p:nvSpPr>
          <p:cNvPr id="101" name="五边形 100"/>
          <p:cNvSpPr/>
          <p:nvPr userDrawn="1"/>
        </p:nvSpPr>
        <p:spPr>
          <a:xfrm rot="16200000">
            <a:off x="668278" y="3707704"/>
            <a:ext cx="1523932" cy="2022064"/>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2" name="文本占位符 6"/>
          <p:cNvSpPr>
            <a:spLocks noGrp="1"/>
          </p:cNvSpPr>
          <p:nvPr>
            <p:ph type="body" sz="quarter" idx="26" hasCustomPrompt="1"/>
          </p:nvPr>
        </p:nvSpPr>
        <p:spPr>
          <a:xfrm>
            <a:off x="419210" y="4707759"/>
            <a:ext cx="2022065" cy="772944"/>
          </a:xfrm>
          <a:prstGeom prst="rect">
            <a:avLst/>
          </a:prstGeom>
        </p:spPr>
        <p:txBody>
          <a:bodyPr vert="horz" anchor="ctr" anchorCtr="1"/>
          <a:lstStyle>
            <a:lvl1pPr marL="0" indent="0" algn="ctr">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a:t>
            </a:r>
            <a:endParaRPr kumimoji="1" lang="en-US" altLang="zh-TW" dirty="0"/>
          </a:p>
          <a:p>
            <a:pPr lvl="0"/>
            <a:r>
              <a:rPr kumimoji="1" lang="zh-TW" altLang="en-US" dirty="0"/>
              <a:t>(可有可無說明文字</a:t>
            </a:r>
            <a:r>
              <a:rPr kumimoji="1" lang="en-US" altLang="zh-TW" dirty="0"/>
              <a:t>)</a:t>
            </a:r>
            <a:endParaRPr kumimoji="1" lang="zh-CN" altLang="en-US" dirty="0"/>
          </a:p>
        </p:txBody>
      </p:sp>
      <p:sp>
        <p:nvSpPr>
          <p:cNvPr id="103" name="五边形 102"/>
          <p:cNvSpPr/>
          <p:nvPr userDrawn="1"/>
        </p:nvSpPr>
        <p:spPr>
          <a:xfrm rot="5400000">
            <a:off x="668278" y="1352952"/>
            <a:ext cx="1523932" cy="2022064"/>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TW" altLang="en-US" dirty="0">
                <a:solidFill>
                  <a:prstClr val="white"/>
                </a:solidFill>
                <a:latin typeface="微軟正黑體" panose="020B0604030504040204" pitchFamily="34" charset="-120"/>
                <a:ea typeface="微軟正黑體" panose="020B0604030504040204" pitchFamily="34" charset="-120"/>
              </a:rPr>
              <a:t>ㄒ</a:t>
            </a: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04" name="文本占位符 6"/>
          <p:cNvSpPr>
            <a:spLocks noGrp="1"/>
          </p:cNvSpPr>
          <p:nvPr>
            <p:ph type="body" sz="quarter" idx="27" hasCustomPrompt="1"/>
          </p:nvPr>
        </p:nvSpPr>
        <p:spPr>
          <a:xfrm>
            <a:off x="419210" y="1591040"/>
            <a:ext cx="2022065" cy="772944"/>
          </a:xfrm>
          <a:prstGeom prst="rect">
            <a:avLst/>
          </a:prstGeom>
        </p:spPr>
        <p:txBody>
          <a:bodyPr vert="horz" anchor="ctr" anchorCtr="1"/>
          <a:lstStyle>
            <a:lvl1pPr marL="0" indent="0" algn="ctr">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a:t>
            </a:r>
            <a:endParaRPr kumimoji="1" lang="en-US" altLang="zh-TW" dirty="0"/>
          </a:p>
          <a:p>
            <a:pPr lvl="0"/>
            <a:r>
              <a:rPr kumimoji="1" lang="zh-TW" altLang="en-US" dirty="0"/>
              <a:t>(可有可無說明文字</a:t>
            </a:r>
            <a:r>
              <a:rPr kumimoji="1" lang="en-US" altLang="zh-TW" dirty="0"/>
              <a:t>)</a:t>
            </a:r>
            <a:endParaRPr kumimoji="1" lang="zh-CN" altLang="en-US" dirty="0"/>
          </a:p>
        </p:txBody>
      </p:sp>
      <p:cxnSp>
        <p:nvCxnSpPr>
          <p:cNvPr id="105" name="直线连接符 104"/>
          <p:cNvCxnSpPr/>
          <p:nvPr userDrawn="1"/>
        </p:nvCxnSpPr>
        <p:spPr>
          <a:xfrm>
            <a:off x="4680393" y="1295400"/>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5" name="直线连接符 134"/>
          <p:cNvCxnSpPr/>
          <p:nvPr userDrawn="1"/>
        </p:nvCxnSpPr>
        <p:spPr>
          <a:xfrm>
            <a:off x="4680393" y="2985477"/>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53447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直向流程圖">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单圆角矩形 1"/>
          <p:cNvSpPr/>
          <p:nvPr userDrawn="1"/>
        </p:nvSpPr>
        <p:spPr>
          <a:xfrm>
            <a:off x="418495" y="1489075"/>
            <a:ext cx="1580168" cy="57209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4" name="矩形 3"/>
          <p:cNvSpPr/>
          <p:nvPr userDrawn="1"/>
        </p:nvSpPr>
        <p:spPr>
          <a:xfrm>
            <a:off x="648559" y="2229145"/>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 name="矩形 9"/>
          <p:cNvSpPr/>
          <p:nvPr userDrawn="1"/>
        </p:nvSpPr>
        <p:spPr>
          <a:xfrm>
            <a:off x="648559" y="2958685"/>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2" name="矩形 11"/>
          <p:cNvSpPr/>
          <p:nvPr userDrawn="1"/>
        </p:nvSpPr>
        <p:spPr>
          <a:xfrm>
            <a:off x="648559" y="3688222"/>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 name="矩形 12"/>
          <p:cNvSpPr/>
          <p:nvPr userDrawn="1"/>
        </p:nvSpPr>
        <p:spPr>
          <a:xfrm>
            <a:off x="648559" y="4431270"/>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5" name="矩形 14"/>
          <p:cNvSpPr/>
          <p:nvPr userDrawn="1"/>
        </p:nvSpPr>
        <p:spPr>
          <a:xfrm>
            <a:off x="648559" y="5160809"/>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16" name="直线连接符 15"/>
          <p:cNvCxnSpPr/>
          <p:nvPr userDrawn="1"/>
        </p:nvCxnSpPr>
        <p:spPr>
          <a:xfrm>
            <a:off x="432722" y="2061688"/>
            <a:ext cx="0" cy="3450381"/>
          </a:xfrm>
          <a:prstGeom prst="line">
            <a:avLst/>
          </a:prstGeom>
          <a:ln w="12700" cmpd="sng">
            <a:prstDash val="solid"/>
          </a:ln>
          <a:effectLst/>
        </p:spPr>
        <p:style>
          <a:lnRef idx="2">
            <a:schemeClr val="accent2"/>
          </a:lnRef>
          <a:fillRef idx="0">
            <a:schemeClr val="accent2"/>
          </a:fillRef>
          <a:effectRef idx="1">
            <a:schemeClr val="accent2"/>
          </a:effectRef>
          <a:fontRef idx="minor">
            <a:schemeClr val="tx1"/>
          </a:fontRef>
        </p:style>
      </p:cxnSp>
      <p:cxnSp>
        <p:nvCxnSpPr>
          <p:cNvPr id="21" name="直线连接符 20"/>
          <p:cNvCxnSpPr>
            <a:endCxn id="4" idx="1"/>
          </p:cNvCxnSpPr>
          <p:nvPr userDrawn="1"/>
        </p:nvCxnSpPr>
        <p:spPr>
          <a:xfrm flipV="1">
            <a:off x="419210" y="2539875"/>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2" name="直线连接符 21"/>
          <p:cNvCxnSpPr/>
          <p:nvPr userDrawn="1"/>
        </p:nvCxnSpPr>
        <p:spPr>
          <a:xfrm flipV="1">
            <a:off x="419210" y="3285110"/>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3" name="直线连接符 22"/>
          <p:cNvCxnSpPr/>
          <p:nvPr userDrawn="1"/>
        </p:nvCxnSpPr>
        <p:spPr>
          <a:xfrm flipV="1">
            <a:off x="419210" y="3998856"/>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4" name="直线连接符 23"/>
          <p:cNvCxnSpPr/>
          <p:nvPr userDrawn="1"/>
        </p:nvCxnSpPr>
        <p:spPr>
          <a:xfrm flipV="1">
            <a:off x="419210" y="4754587"/>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5" name="直线连接符 24"/>
          <p:cNvCxnSpPr/>
          <p:nvPr userDrawn="1"/>
        </p:nvCxnSpPr>
        <p:spPr>
          <a:xfrm flipV="1">
            <a:off x="419210" y="5511847"/>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sp>
        <p:nvSpPr>
          <p:cNvPr id="27" name="文本占位符 26"/>
          <p:cNvSpPr>
            <a:spLocks noGrp="1"/>
          </p:cNvSpPr>
          <p:nvPr>
            <p:ph type="body" sz="quarter" idx="10" hasCustomPrompt="1"/>
          </p:nvPr>
        </p:nvSpPr>
        <p:spPr>
          <a:xfrm>
            <a:off x="419100"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28" name="文本占位符 26"/>
          <p:cNvSpPr>
            <a:spLocks noGrp="1"/>
          </p:cNvSpPr>
          <p:nvPr>
            <p:ph type="body" sz="quarter" idx="11" hasCustomPrompt="1"/>
          </p:nvPr>
        </p:nvSpPr>
        <p:spPr>
          <a:xfrm>
            <a:off x="648559" y="222914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0" name="文本占位符 26"/>
          <p:cNvSpPr>
            <a:spLocks noGrp="1"/>
          </p:cNvSpPr>
          <p:nvPr>
            <p:ph type="body" sz="quarter" idx="12" hasCustomPrompt="1"/>
          </p:nvPr>
        </p:nvSpPr>
        <p:spPr>
          <a:xfrm>
            <a:off x="648559" y="295868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1" name="文本占位符 26"/>
          <p:cNvSpPr>
            <a:spLocks noGrp="1"/>
          </p:cNvSpPr>
          <p:nvPr>
            <p:ph type="body" sz="quarter" idx="13" hasCustomPrompt="1"/>
          </p:nvPr>
        </p:nvSpPr>
        <p:spPr>
          <a:xfrm>
            <a:off x="648559" y="3688222"/>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2" name="文本占位符 26"/>
          <p:cNvSpPr>
            <a:spLocks noGrp="1"/>
          </p:cNvSpPr>
          <p:nvPr>
            <p:ph type="body" sz="quarter" idx="14" hasCustomPrompt="1"/>
          </p:nvPr>
        </p:nvSpPr>
        <p:spPr>
          <a:xfrm>
            <a:off x="648559" y="4431270"/>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3" name="文本占位符 26"/>
          <p:cNvSpPr>
            <a:spLocks noGrp="1"/>
          </p:cNvSpPr>
          <p:nvPr>
            <p:ph type="body" sz="quarter" idx="15" hasCustomPrompt="1"/>
          </p:nvPr>
        </p:nvSpPr>
        <p:spPr>
          <a:xfrm>
            <a:off x="648559" y="5160809"/>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userDrawn="1"/>
        </p:nvSpPr>
        <p:spPr>
          <a:xfrm>
            <a:off x="2648735" y="1489075"/>
            <a:ext cx="1580168" cy="57209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69" name="矩形 68"/>
          <p:cNvSpPr/>
          <p:nvPr userDrawn="1"/>
        </p:nvSpPr>
        <p:spPr>
          <a:xfrm>
            <a:off x="2878799" y="2229145"/>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70" name="矩形 69"/>
          <p:cNvSpPr/>
          <p:nvPr userDrawn="1"/>
        </p:nvSpPr>
        <p:spPr>
          <a:xfrm>
            <a:off x="2878799" y="2958685"/>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1" name="矩形 70"/>
          <p:cNvSpPr/>
          <p:nvPr userDrawn="1"/>
        </p:nvSpPr>
        <p:spPr>
          <a:xfrm>
            <a:off x="2878799" y="3688222"/>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72" name="矩形 71"/>
          <p:cNvSpPr/>
          <p:nvPr userDrawn="1"/>
        </p:nvSpPr>
        <p:spPr>
          <a:xfrm>
            <a:off x="2878799" y="4431270"/>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3" name="矩形 72"/>
          <p:cNvSpPr/>
          <p:nvPr userDrawn="1"/>
        </p:nvSpPr>
        <p:spPr>
          <a:xfrm>
            <a:off x="2878799" y="5160809"/>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74" name="直线连接符 73"/>
          <p:cNvCxnSpPr/>
          <p:nvPr userDrawn="1"/>
        </p:nvCxnSpPr>
        <p:spPr>
          <a:xfrm>
            <a:off x="2662962" y="2061688"/>
            <a:ext cx="0" cy="3450381"/>
          </a:xfrm>
          <a:prstGeom prst="line">
            <a:avLst/>
          </a:prstGeom>
          <a:ln w="12700" cmpd="sng">
            <a:solidFill>
              <a:schemeClr val="accent3"/>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75" name="直线连接符 74"/>
          <p:cNvCxnSpPr>
            <a:endCxn id="69" idx="1"/>
          </p:cNvCxnSpPr>
          <p:nvPr userDrawn="1"/>
        </p:nvCxnSpPr>
        <p:spPr>
          <a:xfrm flipV="1">
            <a:off x="2649450" y="2539875"/>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6" name="直线连接符 75"/>
          <p:cNvCxnSpPr/>
          <p:nvPr userDrawn="1"/>
        </p:nvCxnSpPr>
        <p:spPr>
          <a:xfrm flipV="1">
            <a:off x="2649450" y="3285110"/>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7" name="直线连接符 76"/>
          <p:cNvCxnSpPr/>
          <p:nvPr userDrawn="1"/>
        </p:nvCxnSpPr>
        <p:spPr>
          <a:xfrm flipV="1">
            <a:off x="2649450" y="3998856"/>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8" name="直线连接符 77"/>
          <p:cNvCxnSpPr/>
          <p:nvPr userDrawn="1"/>
        </p:nvCxnSpPr>
        <p:spPr>
          <a:xfrm flipV="1">
            <a:off x="2649450" y="4754587"/>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9" name="直线连接符 78"/>
          <p:cNvCxnSpPr/>
          <p:nvPr userDrawn="1"/>
        </p:nvCxnSpPr>
        <p:spPr>
          <a:xfrm flipV="1">
            <a:off x="2649450" y="5511847"/>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80" name="文本占位符 26"/>
          <p:cNvSpPr>
            <a:spLocks noGrp="1"/>
          </p:cNvSpPr>
          <p:nvPr>
            <p:ph type="body" sz="quarter" idx="16" hasCustomPrompt="1"/>
          </p:nvPr>
        </p:nvSpPr>
        <p:spPr>
          <a:xfrm>
            <a:off x="2649340"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1" name="文本占位符 26"/>
          <p:cNvSpPr>
            <a:spLocks noGrp="1"/>
          </p:cNvSpPr>
          <p:nvPr>
            <p:ph type="body" sz="quarter" idx="17" hasCustomPrompt="1"/>
          </p:nvPr>
        </p:nvSpPr>
        <p:spPr>
          <a:xfrm>
            <a:off x="2878799" y="222914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2" name="文本占位符 26"/>
          <p:cNvSpPr>
            <a:spLocks noGrp="1"/>
          </p:cNvSpPr>
          <p:nvPr>
            <p:ph type="body" sz="quarter" idx="18" hasCustomPrompt="1"/>
          </p:nvPr>
        </p:nvSpPr>
        <p:spPr>
          <a:xfrm>
            <a:off x="2878799" y="295868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3" name="文本占位符 26"/>
          <p:cNvSpPr>
            <a:spLocks noGrp="1"/>
          </p:cNvSpPr>
          <p:nvPr>
            <p:ph type="body" sz="quarter" idx="19" hasCustomPrompt="1"/>
          </p:nvPr>
        </p:nvSpPr>
        <p:spPr>
          <a:xfrm>
            <a:off x="2878799" y="3688222"/>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4" name="文本占位符 26"/>
          <p:cNvSpPr>
            <a:spLocks noGrp="1"/>
          </p:cNvSpPr>
          <p:nvPr>
            <p:ph type="body" sz="quarter" idx="20" hasCustomPrompt="1"/>
          </p:nvPr>
        </p:nvSpPr>
        <p:spPr>
          <a:xfrm>
            <a:off x="2878799" y="4431270"/>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5" name="文本占位符 26"/>
          <p:cNvSpPr>
            <a:spLocks noGrp="1"/>
          </p:cNvSpPr>
          <p:nvPr>
            <p:ph type="body" sz="quarter" idx="21" hasCustomPrompt="1"/>
          </p:nvPr>
        </p:nvSpPr>
        <p:spPr>
          <a:xfrm>
            <a:off x="2878799" y="5160809"/>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userDrawn="1"/>
        </p:nvSpPr>
        <p:spPr>
          <a:xfrm>
            <a:off x="4896823" y="1489075"/>
            <a:ext cx="1580168" cy="572097"/>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87" name="矩形 86"/>
          <p:cNvSpPr/>
          <p:nvPr userDrawn="1"/>
        </p:nvSpPr>
        <p:spPr>
          <a:xfrm>
            <a:off x="5126887" y="2229145"/>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88" name="矩形 87"/>
          <p:cNvSpPr/>
          <p:nvPr userDrawn="1"/>
        </p:nvSpPr>
        <p:spPr>
          <a:xfrm>
            <a:off x="5126887" y="2958685"/>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89" name="矩形 88"/>
          <p:cNvSpPr/>
          <p:nvPr userDrawn="1"/>
        </p:nvSpPr>
        <p:spPr>
          <a:xfrm>
            <a:off x="5126887" y="3688222"/>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0" name="矩形 89"/>
          <p:cNvSpPr/>
          <p:nvPr userDrawn="1"/>
        </p:nvSpPr>
        <p:spPr>
          <a:xfrm>
            <a:off x="5126887" y="4431270"/>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91" name="矩形 90"/>
          <p:cNvSpPr/>
          <p:nvPr userDrawn="1"/>
        </p:nvSpPr>
        <p:spPr>
          <a:xfrm>
            <a:off x="5126887" y="5160809"/>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92" name="直线连接符 91"/>
          <p:cNvCxnSpPr/>
          <p:nvPr userDrawn="1"/>
        </p:nvCxnSpPr>
        <p:spPr>
          <a:xfrm>
            <a:off x="4911050" y="2061688"/>
            <a:ext cx="0" cy="3450381"/>
          </a:xfrm>
          <a:prstGeom prst="line">
            <a:avLst/>
          </a:prstGeom>
          <a:ln w="12700" cmpd="sng">
            <a:solidFill>
              <a:schemeClr val="accent1"/>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93" name="直线连接符 92"/>
          <p:cNvCxnSpPr>
            <a:endCxn id="87" idx="1"/>
          </p:cNvCxnSpPr>
          <p:nvPr userDrawn="1"/>
        </p:nvCxnSpPr>
        <p:spPr>
          <a:xfrm flipV="1">
            <a:off x="4897538" y="2539875"/>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4" name="直线连接符 93"/>
          <p:cNvCxnSpPr/>
          <p:nvPr userDrawn="1"/>
        </p:nvCxnSpPr>
        <p:spPr>
          <a:xfrm flipV="1">
            <a:off x="4897538" y="3285110"/>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5" name="直线连接符 94"/>
          <p:cNvCxnSpPr/>
          <p:nvPr userDrawn="1"/>
        </p:nvCxnSpPr>
        <p:spPr>
          <a:xfrm flipV="1">
            <a:off x="4897538" y="3998856"/>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6" name="直线连接符 95"/>
          <p:cNvCxnSpPr/>
          <p:nvPr userDrawn="1"/>
        </p:nvCxnSpPr>
        <p:spPr>
          <a:xfrm flipV="1">
            <a:off x="4897538" y="4754587"/>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7" name="直线连接符 96"/>
          <p:cNvCxnSpPr/>
          <p:nvPr userDrawn="1"/>
        </p:nvCxnSpPr>
        <p:spPr>
          <a:xfrm flipV="1">
            <a:off x="4897538" y="5511847"/>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98" name="文本占位符 26"/>
          <p:cNvSpPr>
            <a:spLocks noGrp="1"/>
          </p:cNvSpPr>
          <p:nvPr>
            <p:ph type="body" sz="quarter" idx="22" hasCustomPrompt="1"/>
          </p:nvPr>
        </p:nvSpPr>
        <p:spPr>
          <a:xfrm>
            <a:off x="4897428"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99" name="文本占位符 26"/>
          <p:cNvSpPr>
            <a:spLocks noGrp="1"/>
          </p:cNvSpPr>
          <p:nvPr>
            <p:ph type="body" sz="quarter" idx="23" hasCustomPrompt="1"/>
          </p:nvPr>
        </p:nvSpPr>
        <p:spPr>
          <a:xfrm>
            <a:off x="5126887" y="2229145"/>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0" name="文本占位符 26"/>
          <p:cNvSpPr>
            <a:spLocks noGrp="1"/>
          </p:cNvSpPr>
          <p:nvPr>
            <p:ph type="body" sz="quarter" idx="24" hasCustomPrompt="1"/>
          </p:nvPr>
        </p:nvSpPr>
        <p:spPr>
          <a:xfrm>
            <a:off x="5126887" y="2958685"/>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1" name="文本占位符 26"/>
          <p:cNvSpPr>
            <a:spLocks noGrp="1"/>
          </p:cNvSpPr>
          <p:nvPr>
            <p:ph type="body" sz="quarter" idx="25" hasCustomPrompt="1"/>
          </p:nvPr>
        </p:nvSpPr>
        <p:spPr>
          <a:xfrm>
            <a:off x="5126887" y="3688222"/>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2" name="文本占位符 26"/>
          <p:cNvSpPr>
            <a:spLocks noGrp="1"/>
          </p:cNvSpPr>
          <p:nvPr>
            <p:ph type="body" sz="quarter" idx="26" hasCustomPrompt="1"/>
          </p:nvPr>
        </p:nvSpPr>
        <p:spPr>
          <a:xfrm>
            <a:off x="5126887" y="4431270"/>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3" name="文本占位符 26"/>
          <p:cNvSpPr>
            <a:spLocks noGrp="1"/>
          </p:cNvSpPr>
          <p:nvPr>
            <p:ph type="body" sz="quarter" idx="27" hasCustomPrompt="1"/>
          </p:nvPr>
        </p:nvSpPr>
        <p:spPr>
          <a:xfrm>
            <a:off x="5126887" y="5160809"/>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4" name="单圆角矩形 103"/>
          <p:cNvSpPr/>
          <p:nvPr userDrawn="1"/>
        </p:nvSpPr>
        <p:spPr>
          <a:xfrm>
            <a:off x="7136203" y="1489075"/>
            <a:ext cx="1580168" cy="57209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D617"/>
              </a:solidFill>
              <a:latin typeface="微軟正黑體" panose="020B0604030504040204" pitchFamily="34" charset="-120"/>
              <a:ea typeface="微軟正黑體" panose="020B0604030504040204" pitchFamily="34" charset="-120"/>
            </a:endParaRPr>
          </a:p>
        </p:txBody>
      </p:sp>
      <p:sp>
        <p:nvSpPr>
          <p:cNvPr id="105" name="矩形 104"/>
          <p:cNvSpPr/>
          <p:nvPr userDrawn="1"/>
        </p:nvSpPr>
        <p:spPr>
          <a:xfrm>
            <a:off x="7366267" y="2229145"/>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6" name="矩形 105"/>
          <p:cNvSpPr/>
          <p:nvPr userDrawn="1"/>
        </p:nvSpPr>
        <p:spPr>
          <a:xfrm>
            <a:off x="7366267" y="2958685"/>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07" name="矩形 106"/>
          <p:cNvSpPr/>
          <p:nvPr userDrawn="1"/>
        </p:nvSpPr>
        <p:spPr>
          <a:xfrm>
            <a:off x="7366267" y="3688222"/>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8" name="矩形 107"/>
          <p:cNvSpPr/>
          <p:nvPr userDrawn="1"/>
        </p:nvSpPr>
        <p:spPr>
          <a:xfrm>
            <a:off x="7366267" y="4431270"/>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09" name="矩形 108"/>
          <p:cNvSpPr/>
          <p:nvPr userDrawn="1"/>
        </p:nvSpPr>
        <p:spPr>
          <a:xfrm>
            <a:off x="7366267" y="5160809"/>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110" name="直线连接符 109"/>
          <p:cNvCxnSpPr/>
          <p:nvPr userDrawn="1"/>
        </p:nvCxnSpPr>
        <p:spPr>
          <a:xfrm>
            <a:off x="7150430" y="2061688"/>
            <a:ext cx="0" cy="3450381"/>
          </a:xfrm>
          <a:prstGeom prst="line">
            <a:avLst/>
          </a:prstGeom>
          <a:ln w="12700" cmpd="sng">
            <a:solidFill>
              <a:schemeClr val="accent4"/>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111" name="直线连接符 110"/>
          <p:cNvCxnSpPr>
            <a:endCxn id="105" idx="1"/>
          </p:cNvCxnSpPr>
          <p:nvPr userDrawn="1"/>
        </p:nvCxnSpPr>
        <p:spPr>
          <a:xfrm flipV="1">
            <a:off x="7136918" y="2539875"/>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2" name="直线连接符 111"/>
          <p:cNvCxnSpPr/>
          <p:nvPr userDrawn="1"/>
        </p:nvCxnSpPr>
        <p:spPr>
          <a:xfrm flipV="1">
            <a:off x="7136918" y="3285110"/>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3" name="直线连接符 112"/>
          <p:cNvCxnSpPr/>
          <p:nvPr userDrawn="1"/>
        </p:nvCxnSpPr>
        <p:spPr>
          <a:xfrm flipV="1">
            <a:off x="7136918" y="3998856"/>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4" name="直线连接符 113"/>
          <p:cNvCxnSpPr/>
          <p:nvPr userDrawn="1"/>
        </p:nvCxnSpPr>
        <p:spPr>
          <a:xfrm flipV="1">
            <a:off x="7136918" y="4754587"/>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5" name="直线连接符 114"/>
          <p:cNvCxnSpPr/>
          <p:nvPr userDrawn="1"/>
        </p:nvCxnSpPr>
        <p:spPr>
          <a:xfrm flipV="1">
            <a:off x="7136918" y="5511847"/>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sp>
        <p:nvSpPr>
          <p:cNvPr id="116" name="文本占位符 26"/>
          <p:cNvSpPr>
            <a:spLocks noGrp="1"/>
          </p:cNvSpPr>
          <p:nvPr>
            <p:ph type="body" sz="quarter" idx="28" hasCustomPrompt="1"/>
          </p:nvPr>
        </p:nvSpPr>
        <p:spPr>
          <a:xfrm>
            <a:off x="7136808" y="1457229"/>
            <a:ext cx="1580278" cy="604934"/>
          </a:xfrm>
          <a:prstGeom prst="rect">
            <a:avLst/>
          </a:prstGeom>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7" name="文本占位符 26"/>
          <p:cNvSpPr>
            <a:spLocks noGrp="1"/>
          </p:cNvSpPr>
          <p:nvPr>
            <p:ph type="body" sz="quarter" idx="29" hasCustomPrompt="1"/>
          </p:nvPr>
        </p:nvSpPr>
        <p:spPr>
          <a:xfrm>
            <a:off x="7366267" y="2229145"/>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8" name="文本占位符 26"/>
          <p:cNvSpPr>
            <a:spLocks noGrp="1"/>
          </p:cNvSpPr>
          <p:nvPr>
            <p:ph type="body" sz="quarter" idx="30" hasCustomPrompt="1"/>
          </p:nvPr>
        </p:nvSpPr>
        <p:spPr>
          <a:xfrm>
            <a:off x="7366267" y="2958685"/>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9" name="文本占位符 26"/>
          <p:cNvSpPr>
            <a:spLocks noGrp="1"/>
          </p:cNvSpPr>
          <p:nvPr>
            <p:ph type="body" sz="quarter" idx="31" hasCustomPrompt="1"/>
          </p:nvPr>
        </p:nvSpPr>
        <p:spPr>
          <a:xfrm>
            <a:off x="7366267" y="3688222"/>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20" name="文本占位符 26"/>
          <p:cNvSpPr>
            <a:spLocks noGrp="1"/>
          </p:cNvSpPr>
          <p:nvPr>
            <p:ph type="body" sz="quarter" idx="32" hasCustomPrompt="1"/>
          </p:nvPr>
        </p:nvSpPr>
        <p:spPr>
          <a:xfrm>
            <a:off x="7366267" y="4431270"/>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21" name="文本占位符 26"/>
          <p:cNvSpPr>
            <a:spLocks noGrp="1"/>
          </p:cNvSpPr>
          <p:nvPr>
            <p:ph type="body" sz="quarter" idx="33" hasCustomPrompt="1"/>
          </p:nvPr>
        </p:nvSpPr>
        <p:spPr>
          <a:xfrm>
            <a:off x="7366267" y="5160809"/>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Tree>
    <p:extLst>
      <p:ext uri="{BB962C8B-B14F-4D97-AF65-F5344CB8AC3E}">
        <p14:creationId xmlns:p14="http://schemas.microsoft.com/office/powerpoint/2010/main" val="17997775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直向流程圖">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单圆角矩形 1"/>
          <p:cNvSpPr/>
          <p:nvPr userDrawn="1"/>
        </p:nvSpPr>
        <p:spPr>
          <a:xfrm>
            <a:off x="588767" y="2594269"/>
            <a:ext cx="1580168" cy="57209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27" name="文本占位符 26"/>
          <p:cNvSpPr>
            <a:spLocks noGrp="1"/>
          </p:cNvSpPr>
          <p:nvPr>
            <p:ph type="body" sz="quarter" idx="10" hasCustomPrompt="1"/>
          </p:nvPr>
        </p:nvSpPr>
        <p:spPr>
          <a:xfrm>
            <a:off x="589372" y="2562423"/>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userDrawn="1"/>
        </p:nvSpPr>
        <p:spPr>
          <a:xfrm>
            <a:off x="588052" y="3830390"/>
            <a:ext cx="1580168" cy="57209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80" name="文本占位符 26"/>
          <p:cNvSpPr>
            <a:spLocks noGrp="1"/>
          </p:cNvSpPr>
          <p:nvPr>
            <p:ph type="body" sz="quarter" idx="16" hasCustomPrompt="1"/>
          </p:nvPr>
        </p:nvSpPr>
        <p:spPr>
          <a:xfrm>
            <a:off x="588657" y="3798544"/>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userDrawn="1"/>
        </p:nvSpPr>
        <p:spPr>
          <a:xfrm>
            <a:off x="589482" y="5097366"/>
            <a:ext cx="1580168" cy="57209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8" name="文本占位符 26"/>
          <p:cNvSpPr>
            <a:spLocks noGrp="1"/>
          </p:cNvSpPr>
          <p:nvPr>
            <p:ph type="body" sz="quarter" idx="22" hasCustomPrompt="1"/>
          </p:nvPr>
        </p:nvSpPr>
        <p:spPr>
          <a:xfrm>
            <a:off x="590087" y="5065520"/>
            <a:ext cx="1580278" cy="604934"/>
          </a:xfrm>
          <a:prstGeom prst="rect">
            <a:avLst/>
          </a:prstGeom>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6" name="文本占位符 26"/>
          <p:cNvSpPr>
            <a:spLocks noGrp="1"/>
          </p:cNvSpPr>
          <p:nvPr>
            <p:ph type="body" sz="quarter" idx="28" hasCustomPrompt="1"/>
          </p:nvPr>
        </p:nvSpPr>
        <p:spPr>
          <a:xfrm>
            <a:off x="2529672" y="1314757"/>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26" name="矩形 25"/>
          <p:cNvSpPr/>
          <p:nvPr userDrawn="1"/>
        </p:nvSpPr>
        <p:spPr>
          <a:xfrm>
            <a:off x="2529672" y="2096690"/>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29" name="等腰三角形 28"/>
          <p:cNvSpPr/>
          <p:nvPr userDrawn="1"/>
        </p:nvSpPr>
        <p:spPr>
          <a:xfrm rot="5400000">
            <a:off x="3855225" y="2059007"/>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HK" altLang="en-US">
              <a:solidFill>
                <a:srgbClr val="FFD617"/>
              </a:solidFill>
              <a:latin typeface="微軟正黑體" panose="020B0604030504040204" pitchFamily="34" charset="-120"/>
              <a:ea typeface="微軟正黑體" panose="020B0604030504040204" pitchFamily="34" charset="-120"/>
            </a:endParaRPr>
          </a:p>
        </p:txBody>
      </p:sp>
      <p:sp>
        <p:nvSpPr>
          <p:cNvPr id="131" name="矩形 130"/>
          <p:cNvSpPr/>
          <p:nvPr userDrawn="1"/>
        </p:nvSpPr>
        <p:spPr>
          <a:xfrm>
            <a:off x="2373823" y="2402412"/>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2" name="文本占位符 26"/>
          <p:cNvSpPr>
            <a:spLocks noGrp="1"/>
          </p:cNvSpPr>
          <p:nvPr>
            <p:ph type="body" sz="quarter" idx="11" hasCustomPrompt="1"/>
          </p:nvPr>
        </p:nvSpPr>
        <p:spPr>
          <a:xfrm>
            <a:off x="2373823"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3" name="矩形 132"/>
          <p:cNvSpPr/>
          <p:nvPr userDrawn="1"/>
        </p:nvSpPr>
        <p:spPr>
          <a:xfrm>
            <a:off x="2373823"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5" name="文本占位符 26"/>
          <p:cNvSpPr>
            <a:spLocks noGrp="1"/>
          </p:cNvSpPr>
          <p:nvPr>
            <p:ph type="body" sz="quarter" idx="17" hasCustomPrompt="1"/>
          </p:nvPr>
        </p:nvSpPr>
        <p:spPr>
          <a:xfrm>
            <a:off x="2373823"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6" name="矩形 135"/>
          <p:cNvSpPr/>
          <p:nvPr userDrawn="1"/>
        </p:nvSpPr>
        <p:spPr>
          <a:xfrm>
            <a:off x="2373823" y="4939641"/>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8" name="文本占位符 26"/>
          <p:cNvSpPr>
            <a:spLocks noGrp="1"/>
          </p:cNvSpPr>
          <p:nvPr>
            <p:ph type="body" sz="quarter" idx="23" hasCustomPrompt="1"/>
          </p:nvPr>
        </p:nvSpPr>
        <p:spPr>
          <a:xfrm>
            <a:off x="2373823"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9" name="矩形 138"/>
          <p:cNvSpPr/>
          <p:nvPr userDrawn="1"/>
        </p:nvSpPr>
        <p:spPr>
          <a:xfrm>
            <a:off x="4439387" y="2402412"/>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0" name="文本占位符 26"/>
          <p:cNvSpPr>
            <a:spLocks noGrp="1"/>
          </p:cNvSpPr>
          <p:nvPr>
            <p:ph type="body" sz="quarter" idx="31" hasCustomPrompt="1"/>
          </p:nvPr>
        </p:nvSpPr>
        <p:spPr>
          <a:xfrm>
            <a:off x="4439387"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1" name="矩形 140"/>
          <p:cNvSpPr/>
          <p:nvPr userDrawn="1"/>
        </p:nvSpPr>
        <p:spPr>
          <a:xfrm>
            <a:off x="4439387"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2" name="文本占位符 26"/>
          <p:cNvSpPr>
            <a:spLocks noGrp="1"/>
          </p:cNvSpPr>
          <p:nvPr>
            <p:ph type="body" sz="quarter" idx="32" hasCustomPrompt="1"/>
          </p:nvPr>
        </p:nvSpPr>
        <p:spPr>
          <a:xfrm>
            <a:off x="4439387"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3" name="矩形 142"/>
          <p:cNvSpPr/>
          <p:nvPr userDrawn="1"/>
        </p:nvSpPr>
        <p:spPr>
          <a:xfrm>
            <a:off x="4439387" y="4939641"/>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4" name="文本占位符 26"/>
          <p:cNvSpPr>
            <a:spLocks noGrp="1"/>
          </p:cNvSpPr>
          <p:nvPr>
            <p:ph type="body" sz="quarter" idx="33" hasCustomPrompt="1"/>
          </p:nvPr>
        </p:nvSpPr>
        <p:spPr>
          <a:xfrm>
            <a:off x="4439387"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5" name="矩形 144"/>
          <p:cNvSpPr/>
          <p:nvPr userDrawn="1"/>
        </p:nvSpPr>
        <p:spPr>
          <a:xfrm>
            <a:off x="6521280" y="2402412"/>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6" name="文本占位符 26"/>
          <p:cNvSpPr>
            <a:spLocks noGrp="1"/>
          </p:cNvSpPr>
          <p:nvPr>
            <p:ph type="body" sz="quarter" idx="34" hasCustomPrompt="1"/>
          </p:nvPr>
        </p:nvSpPr>
        <p:spPr>
          <a:xfrm>
            <a:off x="6521280"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7" name="矩形 146"/>
          <p:cNvSpPr/>
          <p:nvPr userDrawn="1"/>
        </p:nvSpPr>
        <p:spPr>
          <a:xfrm>
            <a:off x="6521280"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8" name="文本占位符 26"/>
          <p:cNvSpPr>
            <a:spLocks noGrp="1"/>
          </p:cNvSpPr>
          <p:nvPr>
            <p:ph type="body" sz="quarter" idx="35" hasCustomPrompt="1"/>
          </p:nvPr>
        </p:nvSpPr>
        <p:spPr>
          <a:xfrm>
            <a:off x="6521280"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9" name="矩形 148"/>
          <p:cNvSpPr/>
          <p:nvPr userDrawn="1"/>
        </p:nvSpPr>
        <p:spPr>
          <a:xfrm>
            <a:off x="6521280" y="4939641"/>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50" name="文本占位符 26"/>
          <p:cNvSpPr>
            <a:spLocks noGrp="1"/>
          </p:cNvSpPr>
          <p:nvPr>
            <p:ph type="body" sz="quarter" idx="36" hasCustomPrompt="1"/>
          </p:nvPr>
        </p:nvSpPr>
        <p:spPr>
          <a:xfrm>
            <a:off x="6521280"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1" name="文本占位符 26"/>
          <p:cNvSpPr>
            <a:spLocks noGrp="1"/>
          </p:cNvSpPr>
          <p:nvPr>
            <p:ph type="body" sz="quarter" idx="37" hasCustomPrompt="1"/>
          </p:nvPr>
        </p:nvSpPr>
        <p:spPr>
          <a:xfrm>
            <a:off x="4554414" y="1314757"/>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2" name="矩形 151"/>
          <p:cNvSpPr/>
          <p:nvPr userDrawn="1"/>
        </p:nvSpPr>
        <p:spPr>
          <a:xfrm>
            <a:off x="4554414" y="2096690"/>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153" name="等腰三角形 152"/>
          <p:cNvSpPr/>
          <p:nvPr userDrawn="1"/>
        </p:nvSpPr>
        <p:spPr>
          <a:xfrm rot="5400000">
            <a:off x="5879967" y="2059007"/>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HK" altLang="en-US">
              <a:solidFill>
                <a:srgbClr val="FFD617"/>
              </a:solidFill>
              <a:latin typeface="微軟正黑體" panose="020B0604030504040204" pitchFamily="34" charset="-120"/>
              <a:ea typeface="微軟正黑體" panose="020B0604030504040204" pitchFamily="34" charset="-120"/>
            </a:endParaRPr>
          </a:p>
        </p:txBody>
      </p:sp>
      <p:sp>
        <p:nvSpPr>
          <p:cNvPr id="154" name="文本占位符 26"/>
          <p:cNvSpPr>
            <a:spLocks noGrp="1"/>
          </p:cNvSpPr>
          <p:nvPr>
            <p:ph type="body" sz="quarter" idx="38" hasCustomPrompt="1"/>
          </p:nvPr>
        </p:nvSpPr>
        <p:spPr>
          <a:xfrm>
            <a:off x="6628143" y="1314757"/>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5" name="矩形 154"/>
          <p:cNvSpPr/>
          <p:nvPr userDrawn="1"/>
        </p:nvSpPr>
        <p:spPr>
          <a:xfrm>
            <a:off x="6628143" y="2096690"/>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156" name="等腰三角形 155"/>
          <p:cNvSpPr/>
          <p:nvPr userDrawn="1"/>
        </p:nvSpPr>
        <p:spPr>
          <a:xfrm rot="5400000">
            <a:off x="7953696" y="2059007"/>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HK" altLang="en-US">
              <a:solidFill>
                <a:srgbClr val="FFD617"/>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868914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直向流程圖">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单圆角矩形 1"/>
          <p:cNvSpPr/>
          <p:nvPr userDrawn="1"/>
        </p:nvSpPr>
        <p:spPr>
          <a:xfrm>
            <a:off x="1528838" y="1613397"/>
            <a:ext cx="6079248" cy="71253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27" name="文本占位符 26"/>
          <p:cNvSpPr>
            <a:spLocks noGrp="1"/>
          </p:cNvSpPr>
          <p:nvPr>
            <p:ph type="body" sz="quarter" idx="10" hasCustomPrompt="1"/>
          </p:nvPr>
        </p:nvSpPr>
        <p:spPr>
          <a:xfrm>
            <a:off x="1529442" y="1581550"/>
            <a:ext cx="6079671" cy="75343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userDrawn="1"/>
        </p:nvSpPr>
        <p:spPr>
          <a:xfrm>
            <a:off x="1528836" y="3134006"/>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76" name="直线连接符 75"/>
          <p:cNvCxnSpPr/>
          <p:nvPr userDrawn="1"/>
        </p:nvCxnSpPr>
        <p:spPr>
          <a:xfrm flipV="1">
            <a:off x="2649450" y="3285329"/>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80" name="文本占位符 26"/>
          <p:cNvSpPr>
            <a:spLocks noGrp="1"/>
          </p:cNvSpPr>
          <p:nvPr>
            <p:ph type="body" sz="quarter" idx="16" hasCustomPrompt="1"/>
          </p:nvPr>
        </p:nvSpPr>
        <p:spPr>
          <a:xfrm>
            <a:off x="1529442" y="3102159"/>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userDrawn="1"/>
        </p:nvSpPr>
        <p:spPr>
          <a:xfrm>
            <a:off x="1547102"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96" name="直线连接符 95"/>
          <p:cNvCxnSpPr/>
          <p:nvPr userDrawn="1"/>
        </p:nvCxnSpPr>
        <p:spPr>
          <a:xfrm>
            <a:off x="4895241" y="4742332"/>
            <a:ext cx="213237" cy="0"/>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98" name="文本占位符 26"/>
          <p:cNvSpPr>
            <a:spLocks noGrp="1"/>
          </p:cNvSpPr>
          <p:nvPr>
            <p:ph type="body" sz="quarter" idx="22" hasCustomPrompt="1"/>
          </p:nvPr>
        </p:nvSpPr>
        <p:spPr>
          <a:xfrm>
            <a:off x="1547708" y="4642949"/>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1" name="单圆角矩形 67"/>
          <p:cNvSpPr/>
          <p:nvPr userDrawn="1"/>
        </p:nvSpPr>
        <p:spPr>
          <a:xfrm>
            <a:off x="3659714" y="3134006"/>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132" name="直线连接符 75"/>
          <p:cNvCxnSpPr/>
          <p:nvPr userDrawn="1"/>
        </p:nvCxnSpPr>
        <p:spPr>
          <a:xfrm flipV="1">
            <a:off x="4780328" y="3285329"/>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133" name="文本占位符 26"/>
          <p:cNvSpPr>
            <a:spLocks noGrp="1"/>
          </p:cNvSpPr>
          <p:nvPr>
            <p:ph type="body" sz="quarter" idx="23" hasCustomPrompt="1"/>
          </p:nvPr>
        </p:nvSpPr>
        <p:spPr>
          <a:xfrm>
            <a:off x="3660320" y="3102159"/>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4" name="单圆角矩形 67"/>
          <p:cNvSpPr/>
          <p:nvPr userDrawn="1"/>
        </p:nvSpPr>
        <p:spPr>
          <a:xfrm>
            <a:off x="5790593" y="3134006"/>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135" name="直线连接符 75"/>
          <p:cNvCxnSpPr/>
          <p:nvPr userDrawn="1"/>
        </p:nvCxnSpPr>
        <p:spPr>
          <a:xfrm flipV="1">
            <a:off x="6911207" y="3285329"/>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136" name="文本占位符 26"/>
          <p:cNvSpPr>
            <a:spLocks noGrp="1"/>
          </p:cNvSpPr>
          <p:nvPr>
            <p:ph type="body" sz="quarter" idx="24" hasCustomPrompt="1"/>
          </p:nvPr>
        </p:nvSpPr>
        <p:spPr>
          <a:xfrm>
            <a:off x="5791199" y="3102159"/>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6" name="单圆角矩形 85"/>
          <p:cNvSpPr/>
          <p:nvPr userDrawn="1"/>
        </p:nvSpPr>
        <p:spPr>
          <a:xfrm>
            <a:off x="3171794"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57" name="文本占位符 26"/>
          <p:cNvSpPr>
            <a:spLocks noGrp="1"/>
          </p:cNvSpPr>
          <p:nvPr>
            <p:ph type="body" sz="quarter" idx="25" hasCustomPrompt="1"/>
          </p:nvPr>
        </p:nvSpPr>
        <p:spPr>
          <a:xfrm>
            <a:off x="3172400" y="4642949"/>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9" name="单圆角矩形 85"/>
          <p:cNvSpPr/>
          <p:nvPr userDrawn="1"/>
        </p:nvSpPr>
        <p:spPr>
          <a:xfrm>
            <a:off x="4777425"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60" name="文本占位符 26"/>
          <p:cNvSpPr>
            <a:spLocks noGrp="1"/>
          </p:cNvSpPr>
          <p:nvPr>
            <p:ph type="body" sz="quarter" idx="26" hasCustomPrompt="1"/>
          </p:nvPr>
        </p:nvSpPr>
        <p:spPr>
          <a:xfrm>
            <a:off x="4778031" y="4642949"/>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62" name="单圆角矩形 85"/>
          <p:cNvSpPr/>
          <p:nvPr userDrawn="1"/>
        </p:nvSpPr>
        <p:spPr>
          <a:xfrm>
            <a:off x="6385790"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63" name="文本占位符 26"/>
          <p:cNvSpPr>
            <a:spLocks noGrp="1"/>
          </p:cNvSpPr>
          <p:nvPr>
            <p:ph type="body" sz="quarter" idx="27" hasCustomPrompt="1"/>
          </p:nvPr>
        </p:nvSpPr>
        <p:spPr>
          <a:xfrm>
            <a:off x="6386396" y="4642949"/>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4" name="向下箭號 63"/>
          <p:cNvSpPr/>
          <p:nvPr userDrawn="1"/>
        </p:nvSpPr>
        <p:spPr>
          <a:xfrm>
            <a:off x="4388567" y="2582820"/>
            <a:ext cx="359053" cy="335196"/>
          </a:xfrm>
          <a:prstGeom prst="downArrow">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167" name="向下箭號 166"/>
          <p:cNvSpPr/>
          <p:nvPr userDrawn="1"/>
        </p:nvSpPr>
        <p:spPr>
          <a:xfrm>
            <a:off x="4388567" y="4101377"/>
            <a:ext cx="359053" cy="335196"/>
          </a:xfrm>
          <a:prstGeom prst="downArrow">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25"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Tree>
    <p:extLst>
      <p:ext uri="{BB962C8B-B14F-4D97-AF65-F5344CB8AC3E}">
        <p14:creationId xmlns:p14="http://schemas.microsoft.com/office/powerpoint/2010/main" val="4842419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尾頁">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850454" y="3049697"/>
            <a:ext cx="5461047" cy="797984"/>
          </a:xfrm>
          <a:prstGeom prst="rect">
            <a:avLst/>
          </a:prstGeom>
        </p:spPr>
        <p:txBody>
          <a:bodyPr vert="horz"/>
          <a:lstStyle>
            <a:lvl1pPr>
              <a:defRPr sz="24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3" name="直线连接符 2"/>
          <p:cNvCxnSpPr/>
          <p:nvPr userDrawn="1"/>
        </p:nvCxnSpPr>
        <p:spPr>
          <a:xfrm>
            <a:off x="2996113" y="3681758"/>
            <a:ext cx="2761848" cy="0"/>
          </a:xfrm>
          <a:prstGeom prst="line">
            <a:avLst/>
          </a:prstGeom>
          <a:ln>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8" name="文本框 7"/>
          <p:cNvSpPr txBox="1"/>
          <p:nvPr userDrawn="1"/>
        </p:nvSpPr>
        <p:spPr>
          <a:xfrm>
            <a:off x="5770291" y="912345"/>
            <a:ext cx="184666" cy="369332"/>
          </a:xfrm>
          <a:prstGeom prst="rect">
            <a:avLst/>
          </a:prstGeom>
          <a:noFill/>
        </p:spPr>
        <p:txBody>
          <a:bodyPr wrap="none" rtlCol="0">
            <a:spAutoFit/>
          </a:bodyPr>
          <a:lstStyle/>
          <a:p>
            <a:endParaRPr kumimoji="1" lang="zh-CN" altLang="en-US" dirty="0">
              <a:solidFill>
                <a:srgbClr val="656565"/>
              </a:solidFill>
            </a:endParaRPr>
          </a:p>
        </p:txBody>
      </p:sp>
      <p:sp>
        <p:nvSpPr>
          <p:cNvPr id="5" name="文字方塊 4"/>
          <p:cNvSpPr txBox="1"/>
          <p:nvPr userDrawn="1"/>
        </p:nvSpPr>
        <p:spPr>
          <a:xfrm>
            <a:off x="392762" y="5799383"/>
            <a:ext cx="1890170" cy="380488"/>
          </a:xfrm>
          <a:prstGeom prst="rect">
            <a:avLst/>
          </a:prstGeom>
          <a:solidFill>
            <a:srgbClr val="48BBAE"/>
          </a:solidFill>
        </p:spPr>
        <p:txBody>
          <a:bodyPr wrap="square" rtlCol="0">
            <a:spAutoFit/>
          </a:bodyPr>
          <a:lstStyle/>
          <a:p>
            <a:endParaRPr lang="zh-TW" altLang="en-US" dirty="0">
              <a:solidFill>
                <a:srgbClr val="656565"/>
              </a:solidFill>
            </a:endParaRPr>
          </a:p>
        </p:txBody>
      </p:sp>
    </p:spTree>
    <p:extLst>
      <p:ext uri="{BB962C8B-B14F-4D97-AF65-F5344CB8AC3E}">
        <p14:creationId xmlns:p14="http://schemas.microsoft.com/office/powerpoint/2010/main" val="40098477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ontent Page_FULL BODY">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092529"/>
            <a:ext cx="8229600" cy="5130140"/>
          </a:xfrm>
          <a:prstGeom prst="rect">
            <a:avLst/>
          </a:prstGeom>
        </p:spPr>
        <p:txBody>
          <a:bodyPr/>
          <a:lstStyle>
            <a:lvl1pPr marL="457200" indent="-457200">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457200" y="334383"/>
            <a:ext cx="8229600" cy="650567"/>
          </a:xfrm>
          <a:prstGeom prst="rect">
            <a:avLst/>
          </a:prstGeom>
        </p:spPr>
        <p:txBody>
          <a:bodyPr vert="horz" lIns="91440" tIns="45720" rIns="91440" bIns="45720" rtlCol="0" anchor="ctr">
            <a:normAutofit/>
          </a:bodyPr>
          <a:lstStyle/>
          <a:p>
            <a:r>
              <a:rPr lang="en-US" dirty="0"/>
              <a:t>Click to edit Master title style</a:t>
            </a:r>
          </a:p>
        </p:txBody>
      </p:sp>
      <p:cxnSp>
        <p:nvCxnSpPr>
          <p:cNvPr id="4" name="Straight Connector 6"/>
          <p:cNvCxnSpPr>
            <a:cxnSpLocks noChangeShapeType="1"/>
          </p:cNvCxnSpPr>
          <p:nvPr userDrawn="1"/>
        </p:nvCxnSpPr>
        <p:spPr bwMode="auto">
          <a:xfrm>
            <a:off x="1344217" y="984948"/>
            <a:ext cx="6479381" cy="0"/>
          </a:xfrm>
          <a:prstGeom prst="line">
            <a:avLst/>
          </a:prstGeom>
          <a:ln>
            <a:headEnd/>
            <a:tailEnd/>
          </a:ln>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09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zh-TW" altLang="en-US">
              <a:solidFill>
                <a:srgbClr val="656565"/>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solidFill>
                <a:srgbClr val="656565"/>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A5F6E5-43DE-4984-84CD-64D8ED2D0E04}" type="slidenum">
              <a:rPr lang="zh-TW" altLang="en-US" smtClean="0">
                <a:solidFill>
                  <a:srgbClr val="656565"/>
                </a:solidFill>
              </a:rPr>
              <a:pPr/>
              <a:t>‹#›</a:t>
            </a:fld>
            <a:endParaRPr lang="zh-TW" altLang="en-US">
              <a:solidFill>
                <a:srgbClr val="656565"/>
              </a:solidFill>
            </a:endParaRPr>
          </a:p>
        </p:txBody>
      </p:sp>
    </p:spTree>
    <p:extLst>
      <p:ext uri="{BB962C8B-B14F-4D97-AF65-F5344CB8AC3E}">
        <p14:creationId xmlns:p14="http://schemas.microsoft.com/office/powerpoint/2010/main" val="2171887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封面">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077650" y="2376434"/>
            <a:ext cx="6927759" cy="619056"/>
          </a:xfrm>
          <a:prstGeom prst="rect">
            <a:avLst/>
          </a:prstGeom>
        </p:spPr>
        <p:txBody>
          <a:bodyPr/>
          <a:lstStyle>
            <a:lvl1pPr>
              <a:defRPr sz="24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3" name="副标题 2"/>
          <p:cNvSpPr>
            <a:spLocks noGrp="1"/>
          </p:cNvSpPr>
          <p:nvPr>
            <p:ph type="subTitle" idx="1" hasCustomPrompt="1"/>
          </p:nvPr>
        </p:nvSpPr>
        <p:spPr>
          <a:xfrm>
            <a:off x="1371600" y="3343246"/>
            <a:ext cx="6400800" cy="454084"/>
          </a:xfrm>
          <a:prstGeom prst="rect">
            <a:avLst/>
          </a:prstGeom>
        </p:spPr>
        <p:txBody>
          <a:bodyPr/>
          <a:lstStyle>
            <a:lvl1pPr marL="0" indent="0" algn="ctr">
              <a:buNone/>
              <a:defRPr sz="20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dirty="0"/>
              <a:t>點擊此處編輯副標題</a:t>
            </a:r>
            <a:endParaRPr kumimoji="1" lang="zh-CN" altLang="en-US" dirty="0"/>
          </a:p>
        </p:txBody>
      </p:sp>
      <p:cxnSp>
        <p:nvCxnSpPr>
          <p:cNvPr id="5" name="直线连接符 4"/>
          <p:cNvCxnSpPr/>
          <p:nvPr userDrawn="1"/>
        </p:nvCxnSpPr>
        <p:spPr>
          <a:xfrm>
            <a:off x="1308577" y="3142710"/>
            <a:ext cx="6491565" cy="0"/>
          </a:xfrm>
          <a:prstGeom prst="line">
            <a:avLst/>
          </a:prstGeom>
          <a:ln>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7" name="矩形 6"/>
          <p:cNvSpPr/>
          <p:nvPr userDrawn="1"/>
        </p:nvSpPr>
        <p:spPr>
          <a:xfrm>
            <a:off x="1077650" y="2090840"/>
            <a:ext cx="6927759" cy="1924156"/>
          </a:xfrm>
          <a:prstGeom prst="rect">
            <a:avLst/>
          </a:prstGeom>
          <a:no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000000"/>
              </a:solidFill>
            </a:endParaRPr>
          </a:p>
        </p:txBody>
      </p:sp>
      <p:sp>
        <p:nvSpPr>
          <p:cNvPr id="8" name="文字方塊 7"/>
          <p:cNvSpPr txBox="1"/>
          <p:nvPr userDrawn="1"/>
        </p:nvSpPr>
        <p:spPr>
          <a:xfrm>
            <a:off x="392762" y="5799383"/>
            <a:ext cx="1890170" cy="380488"/>
          </a:xfrm>
          <a:prstGeom prst="rect">
            <a:avLst/>
          </a:prstGeom>
          <a:solidFill>
            <a:srgbClr val="48BBAE"/>
          </a:solidFill>
        </p:spPr>
        <p:txBody>
          <a:bodyPr wrap="square" rtlCol="0">
            <a:spAutoFit/>
          </a:bodyPr>
          <a:lstStyle/>
          <a:p>
            <a:endParaRPr lang="zh-TW" altLang="en-US" dirty="0">
              <a:solidFill>
                <a:srgbClr val="656565"/>
              </a:solidFill>
            </a:endParaRPr>
          </a:p>
        </p:txBody>
      </p:sp>
    </p:spTree>
    <p:extLst>
      <p:ext uri="{BB962C8B-B14F-4D97-AF65-F5344CB8AC3E}">
        <p14:creationId xmlns:p14="http://schemas.microsoft.com/office/powerpoint/2010/main" val="12709344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0"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Tree>
    <p:extLst>
      <p:ext uri="{BB962C8B-B14F-4D97-AF65-F5344CB8AC3E}">
        <p14:creationId xmlns:p14="http://schemas.microsoft.com/office/powerpoint/2010/main" val="30976666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內容頁">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0"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
        <p:nvSpPr>
          <p:cNvPr id="3" name="文本占位符 2"/>
          <p:cNvSpPr>
            <a:spLocks noGrp="1"/>
          </p:cNvSpPr>
          <p:nvPr>
            <p:ph type="body" sz="quarter" idx="11" hasCustomPrompt="1"/>
          </p:nvPr>
        </p:nvSpPr>
        <p:spPr>
          <a:xfrm>
            <a:off x="419100" y="1528763"/>
            <a:ext cx="8297863" cy="4511675"/>
          </a:xfrm>
          <a:prstGeom prst="rect">
            <a:avLst/>
          </a:prstGeom>
        </p:spPr>
        <p:txBody>
          <a:bodyPr vert="horz"/>
          <a:lstStyle>
            <a:lvl1pPr marL="342900" indent="-342900">
              <a:lnSpc>
                <a:spcPct val="110000"/>
              </a:lnSpc>
              <a:buClr>
                <a:schemeClr val="accent2"/>
              </a:buClr>
              <a:buSzPct val="70000"/>
              <a:buFont typeface="Wingdings" charset="2"/>
              <a:buChar char="l"/>
              <a:defRPr sz="20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lnSpc>
                <a:spcPct val="110000"/>
              </a:lnSpc>
              <a:defRPr sz="1800" b="0" i="0">
                <a:latin typeface="微軟正黑體" panose="020B0604030504040204" pitchFamily="34" charset="-120"/>
                <a:ea typeface="微軟正黑體" panose="020B0604030504040204" pitchFamily="34" charset="-120"/>
                <a:cs typeface="微軟正黑體" panose="020B0604030504040204" pitchFamily="34" charset="-120"/>
              </a:defRPr>
            </a:lvl2pPr>
            <a:lvl3pPr marL="1143000" indent="-228600">
              <a:lnSpc>
                <a:spcPct val="110000"/>
              </a:lnSpc>
              <a:buClr>
                <a:schemeClr val="accent2"/>
              </a:buClr>
              <a:buSzPct val="60000"/>
              <a:buFont typeface="Wingdings" charset="2"/>
              <a:buChar char="l"/>
              <a:defRPr sz="1600" b="0" i="0">
                <a:latin typeface="微軟正黑體" panose="020B0604030504040204" pitchFamily="34" charset="-120"/>
                <a:ea typeface="微軟正黑體" panose="020B0604030504040204" pitchFamily="34" charset="-120"/>
                <a:cs typeface="微軟正黑體" panose="020B0604030504040204" pitchFamily="34" charset="-120"/>
              </a:defRPr>
            </a:lvl3pPr>
            <a:lvl4pPr>
              <a:lnSpc>
                <a:spcPct val="110000"/>
              </a:lnSpc>
              <a:defRPr sz="1400" b="0" i="0">
                <a:latin typeface="微軟正黑體" panose="020B0604030504040204" pitchFamily="34" charset="-120"/>
                <a:ea typeface="微軟正黑體" panose="020B0604030504040204" pitchFamily="34" charset="-120"/>
                <a:cs typeface="微軟正黑體" panose="020B0604030504040204" pitchFamily="34" charset="-120"/>
              </a:defRPr>
            </a:lvl4pPr>
            <a:lvl5pPr>
              <a:lnSpc>
                <a:spcPct val="110000"/>
              </a:lnSpc>
              <a:defRPr sz="1200" b="0" i="0">
                <a:latin typeface="微軟正黑體" panose="020B0604030504040204" pitchFamily="34" charset="-120"/>
                <a:ea typeface="微軟正黑體" panose="020B0604030504040204" pitchFamily="34" charset="-120"/>
                <a:cs typeface="微軟正黑體" panose="020B0604030504040204" pitchFamily="34" charset="-120"/>
              </a:defRPr>
            </a:lvl5pPr>
          </a:lstStyle>
          <a:p>
            <a:pPr lvl="0"/>
            <a:r>
              <a:rPr kumimoji="1" lang="zh-TW" altLang="en-US" dirty="0"/>
              <a:t>點擊此處編輯文本項目</a:t>
            </a:r>
          </a:p>
          <a:p>
            <a:pPr lvl="1"/>
            <a:r>
              <a:rPr kumimoji="1" lang="zh-TW" altLang="en-US" dirty="0"/>
              <a:t>二级</a:t>
            </a:r>
          </a:p>
          <a:p>
            <a:pPr lvl="2"/>
            <a:r>
              <a:rPr kumimoji="1" lang="zh-TW" altLang="en-US" dirty="0"/>
              <a:t>三级</a:t>
            </a:r>
          </a:p>
          <a:p>
            <a:pPr lvl="3"/>
            <a:r>
              <a:rPr kumimoji="1" lang="zh-TW" altLang="en-US" dirty="0"/>
              <a:t>四级</a:t>
            </a:r>
          </a:p>
          <a:p>
            <a:pPr lvl="4"/>
            <a:r>
              <a:rPr kumimoji="1" lang="zh-TW" altLang="en-US" dirty="0"/>
              <a:t>五级</a:t>
            </a:r>
            <a:endParaRPr kumimoji="1" lang="zh-CN" altLang="en-US" dirty="0"/>
          </a:p>
        </p:txBody>
      </p:sp>
    </p:spTree>
    <p:extLst>
      <p:ext uri="{BB962C8B-B14F-4D97-AF65-F5344CB8AC3E}">
        <p14:creationId xmlns:p14="http://schemas.microsoft.com/office/powerpoint/2010/main" val="398631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項目列表">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2"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1" name="五边形 20"/>
          <p:cNvSpPr/>
          <p:nvPr userDrawn="1"/>
        </p:nvSpPr>
        <p:spPr>
          <a:xfrm>
            <a:off x="419212" y="1280826"/>
            <a:ext cx="2472520" cy="1406895"/>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22" name="文本占位符 14"/>
          <p:cNvSpPr>
            <a:spLocks noGrp="1"/>
          </p:cNvSpPr>
          <p:nvPr>
            <p:ph type="body" sz="quarter" idx="11" hasCustomPrompt="1"/>
          </p:nvPr>
        </p:nvSpPr>
        <p:spPr>
          <a:xfrm>
            <a:off x="526956" y="1397266"/>
            <a:ext cx="1675443" cy="1190296"/>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4" name="单圆角矩形 23"/>
          <p:cNvSpPr/>
          <p:nvPr userDrawn="1"/>
        </p:nvSpPr>
        <p:spPr>
          <a:xfrm>
            <a:off x="2601565" y="1280826"/>
            <a:ext cx="6115523" cy="1406895"/>
          </a:xfrm>
          <a:prstGeom prst="round1Rect">
            <a:avLst/>
          </a:prstGeom>
          <a:noFill/>
          <a:ln w="19050" cmpd="sng">
            <a:solidFill>
              <a:schemeClr val="accent2"/>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43" name="五边形 42"/>
          <p:cNvSpPr/>
          <p:nvPr userDrawn="1"/>
        </p:nvSpPr>
        <p:spPr>
          <a:xfrm>
            <a:off x="419212" y="2858939"/>
            <a:ext cx="2472520" cy="140689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44" name="文本占位符 14"/>
          <p:cNvSpPr>
            <a:spLocks noGrp="1"/>
          </p:cNvSpPr>
          <p:nvPr>
            <p:ph type="body" sz="quarter" idx="12" hasCustomPrompt="1"/>
          </p:nvPr>
        </p:nvSpPr>
        <p:spPr>
          <a:xfrm>
            <a:off x="526956" y="2975376"/>
            <a:ext cx="1675443" cy="1190296"/>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5" name="单圆角矩形 44"/>
          <p:cNvSpPr/>
          <p:nvPr userDrawn="1"/>
        </p:nvSpPr>
        <p:spPr>
          <a:xfrm>
            <a:off x="2601565" y="2858939"/>
            <a:ext cx="6115523" cy="1406895"/>
          </a:xfrm>
          <a:prstGeom prst="round1Rect">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46" name="五边形 45"/>
          <p:cNvSpPr/>
          <p:nvPr userDrawn="1"/>
        </p:nvSpPr>
        <p:spPr>
          <a:xfrm>
            <a:off x="419212" y="4424721"/>
            <a:ext cx="2472520" cy="1406895"/>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latin typeface="微軟正黑體" panose="020B0604030504040204" pitchFamily="34" charset="-120"/>
              <a:ea typeface="微軟正黑體" panose="020B0604030504040204" pitchFamily="34" charset="-120"/>
            </a:endParaRPr>
          </a:p>
        </p:txBody>
      </p:sp>
      <p:sp>
        <p:nvSpPr>
          <p:cNvPr id="47" name="文本占位符 14"/>
          <p:cNvSpPr>
            <a:spLocks noGrp="1"/>
          </p:cNvSpPr>
          <p:nvPr>
            <p:ph type="body" sz="quarter" idx="13" hasCustomPrompt="1"/>
          </p:nvPr>
        </p:nvSpPr>
        <p:spPr>
          <a:xfrm>
            <a:off x="526956" y="4541158"/>
            <a:ext cx="1675443" cy="1190296"/>
          </a:xfrm>
          <a:prstGeom prst="rect">
            <a:avLst/>
          </a:prstGeom>
        </p:spPr>
        <p:txBody>
          <a:bodyPr vert="horz" anchor="ctr" anchorCtr="0"/>
          <a:lstStyle>
            <a:lvl1pPr marL="0" indent="0" algn="ctr">
              <a:lnSpc>
                <a:spcPct val="100000"/>
              </a:lnSpc>
              <a:buNone/>
              <a:defRPr sz="20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8" name="单圆角矩形 47"/>
          <p:cNvSpPr/>
          <p:nvPr userDrawn="1"/>
        </p:nvSpPr>
        <p:spPr>
          <a:xfrm>
            <a:off x="2601565" y="4424721"/>
            <a:ext cx="6115523" cy="1406895"/>
          </a:xfrm>
          <a:prstGeom prst="round1Rect">
            <a:avLst/>
          </a:prstGeom>
          <a:noFill/>
          <a:ln w="19050" cmpd="sng">
            <a:solidFill>
              <a:schemeClr val="accent4"/>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latin typeface="微軟正黑體" panose="020B0604030504040204" pitchFamily="34" charset="-120"/>
              <a:ea typeface="微軟正黑體" panose="020B0604030504040204" pitchFamily="34" charset="-120"/>
            </a:endParaRPr>
          </a:p>
        </p:txBody>
      </p:sp>
      <p:sp>
        <p:nvSpPr>
          <p:cNvPr id="50" name="文本占位符 49"/>
          <p:cNvSpPr>
            <a:spLocks noGrp="1"/>
          </p:cNvSpPr>
          <p:nvPr>
            <p:ph type="body" sz="quarter" idx="14" hasCustomPrompt="1"/>
          </p:nvPr>
        </p:nvSpPr>
        <p:spPr>
          <a:xfrm>
            <a:off x="2892425" y="1439541"/>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2"/>
              </a:buClr>
              <a:buSzTx/>
              <a:buFont typeface="Wingdings" charset="2"/>
              <a:buChar char="l"/>
              <a:tabLst/>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zh-TW" altLang="en-US" dirty="0"/>
          </a:p>
        </p:txBody>
      </p:sp>
      <p:sp>
        <p:nvSpPr>
          <p:cNvPr id="51" name="文本占位符 49"/>
          <p:cNvSpPr>
            <a:spLocks noGrp="1"/>
          </p:cNvSpPr>
          <p:nvPr>
            <p:ph type="body" sz="quarter" idx="15" hasCustomPrompt="1"/>
          </p:nvPr>
        </p:nvSpPr>
        <p:spPr>
          <a:xfrm>
            <a:off x="2892425" y="2999709"/>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p:txBody>
      </p:sp>
      <p:sp>
        <p:nvSpPr>
          <p:cNvPr id="52" name="文本占位符 49"/>
          <p:cNvSpPr>
            <a:spLocks noGrp="1"/>
          </p:cNvSpPr>
          <p:nvPr>
            <p:ph type="body" sz="quarter" idx="16" hasCustomPrompt="1"/>
          </p:nvPr>
        </p:nvSpPr>
        <p:spPr>
          <a:xfrm>
            <a:off x="2892425" y="4581910"/>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4"/>
              </a:buClr>
              <a:buSzTx/>
              <a:buFont typeface="Wingdings" charset="2"/>
              <a:buChar char="l"/>
              <a:tabLst/>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a:p>
            <a:pPr lvl="0"/>
            <a:endParaRPr kumimoji="1" lang="en-US" altLang="zh-TW" dirty="0"/>
          </a:p>
        </p:txBody>
      </p:sp>
    </p:spTree>
    <p:extLst>
      <p:ext uri="{BB962C8B-B14F-4D97-AF65-F5344CB8AC3E}">
        <p14:creationId xmlns:p14="http://schemas.microsoft.com/office/powerpoint/2010/main" val="38414628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兩大項">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0"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sp>
        <p:nvSpPr>
          <p:cNvPr id="7" name="五边形 6"/>
          <p:cNvSpPr/>
          <p:nvPr userDrawn="1"/>
        </p:nvSpPr>
        <p:spPr>
          <a:xfrm rot="10800000">
            <a:off x="6244566" y="4057077"/>
            <a:ext cx="2472520" cy="1580870"/>
          </a:xfrm>
          <a:prstGeom prst="homePlat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8" name="五边形 7"/>
          <p:cNvSpPr/>
          <p:nvPr userDrawn="1"/>
        </p:nvSpPr>
        <p:spPr>
          <a:xfrm>
            <a:off x="419210" y="1896545"/>
            <a:ext cx="2472520" cy="1580870"/>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9" name="直线连接符 8"/>
          <p:cNvCxnSpPr/>
          <p:nvPr userDrawn="1"/>
        </p:nvCxnSpPr>
        <p:spPr>
          <a:xfrm>
            <a:off x="3057761" y="3504435"/>
            <a:ext cx="5659325" cy="0"/>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直线连接符 9"/>
          <p:cNvCxnSpPr/>
          <p:nvPr userDrawn="1"/>
        </p:nvCxnSpPr>
        <p:spPr>
          <a:xfrm>
            <a:off x="419210" y="5684979"/>
            <a:ext cx="5705800" cy="0"/>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文本占位符 14"/>
          <p:cNvSpPr>
            <a:spLocks noGrp="1"/>
          </p:cNvSpPr>
          <p:nvPr>
            <p:ph type="body" sz="quarter" idx="11" hasCustomPrompt="1"/>
          </p:nvPr>
        </p:nvSpPr>
        <p:spPr>
          <a:xfrm>
            <a:off x="526954" y="2012985"/>
            <a:ext cx="1675443" cy="1337487"/>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1" name="文本占位符 20"/>
          <p:cNvSpPr>
            <a:spLocks noGrp="1"/>
          </p:cNvSpPr>
          <p:nvPr>
            <p:ph type="body" sz="quarter" idx="13" hasCustomPrompt="1"/>
          </p:nvPr>
        </p:nvSpPr>
        <p:spPr>
          <a:xfrm>
            <a:off x="3057762" y="1802591"/>
            <a:ext cx="5659202" cy="1450975"/>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chemeClr val="accent2"/>
              </a:buClr>
              <a:buSzTx/>
              <a:buFont typeface="Wingdings" charset="2"/>
              <a:buChar char="l"/>
              <a:tabLst/>
              <a:defRPr sz="1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點擊編輯文本，點擊編輯文本。</a:t>
            </a:r>
            <a:endParaRPr kumimoji="1" lang="en-US" altLang="zh-TW"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marL="342900" marR="0" lvl="0" indent="-342900" algn="l" defTabSz="457200" rtl="0" eaLnBrk="1" fontAlgn="auto" latinLnBrk="0" hangingPunct="1">
              <a:lnSpc>
                <a:spcPct val="100000"/>
              </a:lnSpc>
              <a:spcBef>
                <a:spcPct val="20000"/>
              </a:spcBef>
              <a:spcAft>
                <a:spcPts val="0"/>
              </a:spcAft>
              <a:buClr>
                <a:schemeClr val="accent2"/>
              </a:buClr>
              <a:buSzTx/>
              <a:buFont typeface="Wingdings" charset="2"/>
              <a:buChar char="l"/>
              <a:tabLst/>
              <a:defRPr/>
            </a:pPr>
            <a:r>
              <a:rPr kumimoji="1" lang="zh-TW" altLang="en-US" dirty="0"/>
              <a:t>點擊編輯文本，點擊編輯文本。</a:t>
            </a:r>
            <a:endParaRPr kumimoji="1" lang="zh-CN" altLang="en-US" dirty="0"/>
          </a:p>
          <a:p>
            <a:pPr lvl="0"/>
            <a:endParaRPr kumimoji="1" lang="zh-CN" altLang="en-US" dirty="0"/>
          </a:p>
        </p:txBody>
      </p:sp>
      <p:sp>
        <p:nvSpPr>
          <p:cNvPr id="29" name="文本占位符 28"/>
          <p:cNvSpPr>
            <a:spLocks noGrp="1"/>
          </p:cNvSpPr>
          <p:nvPr>
            <p:ph type="body" sz="quarter" idx="14" hasCustomPrompt="1"/>
          </p:nvPr>
        </p:nvSpPr>
        <p:spPr>
          <a:xfrm>
            <a:off x="419100" y="4022628"/>
            <a:ext cx="5657283" cy="1431925"/>
          </a:xfrm>
          <a:prstGeom prst="rect">
            <a:avLst/>
          </a:prstGeom>
        </p:spPr>
        <p:txBody>
          <a:bodyPr vert="horz"/>
          <a:lstStyle>
            <a:lvl1pPr marL="285750" marR="0" indent="-285750" algn="l" defTabSz="457200" rtl="0" eaLnBrk="1" fontAlgn="auto" latinLnBrk="0" hangingPunct="1">
              <a:lnSpc>
                <a:spcPct val="120000"/>
              </a:lnSpc>
              <a:spcBef>
                <a:spcPct val="20000"/>
              </a:spcBef>
              <a:spcAft>
                <a:spcPts val="0"/>
              </a:spcAft>
              <a:buClr>
                <a:schemeClr val="accent1"/>
              </a:buClr>
              <a:buSzTx/>
              <a:buFont typeface="Wingdings" charset="2"/>
              <a:buChar char="l"/>
              <a:tabLst/>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點擊編輯文本，點擊編輯文本。</a:t>
            </a:r>
            <a:endParaRPr kumimoji="1" lang="en-US" altLang="zh-TW"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marL="285750" marR="0" lvl="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a:pPr>
            <a:r>
              <a:rPr kumimoji="1" lang="zh-TW" altLang="en-US" dirty="0"/>
              <a:t>點擊編輯文本，點擊編輯文本。</a:t>
            </a:r>
            <a:endParaRPr kumimoji="1" lang="zh-CN" altLang="en-US" dirty="0"/>
          </a:p>
          <a:p>
            <a:pPr lvl="0"/>
            <a:endParaRPr kumimoji="1" lang="zh-CN" altLang="en-US" dirty="0"/>
          </a:p>
        </p:txBody>
      </p:sp>
      <p:sp>
        <p:nvSpPr>
          <p:cNvPr id="37" name="文本占位符 36"/>
          <p:cNvSpPr>
            <a:spLocks noGrp="1"/>
          </p:cNvSpPr>
          <p:nvPr>
            <p:ph type="body" sz="quarter" idx="15" hasCustomPrompt="1"/>
          </p:nvPr>
        </p:nvSpPr>
        <p:spPr>
          <a:xfrm>
            <a:off x="6935640" y="4188228"/>
            <a:ext cx="1674813" cy="1338263"/>
          </a:xfrm>
          <a:prstGeom prst="rect">
            <a:avLst/>
          </a:prstGeom>
        </p:spPr>
        <p:txBody>
          <a:bodyPr vert="horz" anchor="ctr" anchorCtr="0"/>
          <a:lstStyle>
            <a:lvl1pPr marL="0" indent="0" algn="ctr">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endParaRPr kumimoji="1" lang="zh-CN" altLang="en-US" dirty="0"/>
          </a:p>
        </p:txBody>
      </p:sp>
    </p:spTree>
    <p:extLst>
      <p:ext uri="{BB962C8B-B14F-4D97-AF65-F5344CB8AC3E}">
        <p14:creationId xmlns:p14="http://schemas.microsoft.com/office/powerpoint/2010/main" val="31289230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三大項">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0"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grpSp>
        <p:nvGrpSpPr>
          <p:cNvPr id="4" name="组 3"/>
          <p:cNvGrpSpPr/>
          <p:nvPr userDrawn="1"/>
        </p:nvGrpSpPr>
        <p:grpSpPr>
          <a:xfrm>
            <a:off x="858900" y="1998077"/>
            <a:ext cx="1784224" cy="1951196"/>
            <a:chOff x="924367" y="2129240"/>
            <a:chExt cx="2034682" cy="2225092"/>
          </a:xfrm>
        </p:grpSpPr>
        <p:sp>
          <p:nvSpPr>
            <p:cNvPr id="5"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 name="椭圆 6"/>
            <p:cNvSpPr/>
            <p:nvPr/>
          </p:nvSpPr>
          <p:spPr>
            <a:xfrm>
              <a:off x="989681" y="2191397"/>
              <a:ext cx="1904698" cy="1904698"/>
            </a:xfrm>
            <a:prstGeom prst="ellipse">
              <a:avLst/>
            </a:prstGeom>
            <a:no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grpSp>
      <p:grpSp>
        <p:nvGrpSpPr>
          <p:cNvPr id="11" name="组 10"/>
          <p:cNvGrpSpPr/>
          <p:nvPr userDrawn="1"/>
        </p:nvGrpSpPr>
        <p:grpSpPr>
          <a:xfrm>
            <a:off x="6402646" y="1998077"/>
            <a:ext cx="1784224" cy="1951196"/>
            <a:chOff x="924367" y="2129240"/>
            <a:chExt cx="2034682" cy="2225092"/>
          </a:xfrm>
          <a:solidFill>
            <a:schemeClr val="accent4"/>
          </a:solidFill>
        </p:grpSpPr>
        <p:sp>
          <p:nvSpPr>
            <p:cNvPr id="12"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3" name="椭圆 12"/>
            <p:cNvSpPr/>
            <p:nvPr/>
          </p:nvSpPr>
          <p:spPr>
            <a:xfrm>
              <a:off x="989681" y="2191397"/>
              <a:ext cx="1904698" cy="1904698"/>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grpSp>
      <p:grpSp>
        <p:nvGrpSpPr>
          <p:cNvPr id="18" name="组 17"/>
          <p:cNvGrpSpPr/>
          <p:nvPr userDrawn="1"/>
        </p:nvGrpSpPr>
        <p:grpSpPr>
          <a:xfrm>
            <a:off x="3628433" y="1998077"/>
            <a:ext cx="1784224" cy="1951196"/>
            <a:chOff x="924367" y="2129240"/>
            <a:chExt cx="2034682" cy="2225092"/>
          </a:xfrm>
          <a:solidFill>
            <a:schemeClr val="accent2"/>
          </a:solidFill>
        </p:grpSpPr>
        <p:sp>
          <p:nvSpPr>
            <p:cNvPr id="19" name="等腰三角形 13"/>
            <p:cNvSpPr/>
            <p:nvPr/>
          </p:nvSpPr>
          <p:spPr>
            <a:xfrm rot="10800000">
              <a:off x="924367" y="2129240"/>
              <a:ext cx="2034682" cy="2225092"/>
            </a:xfrm>
            <a:custGeom>
              <a:avLst/>
              <a:gdLst/>
              <a:ahLst/>
              <a:cxnLst/>
              <a:rect l="l" t="t" r="r" b="b"/>
              <a:pathLst>
                <a:path w="2330824" h="2548948">
                  <a:moveTo>
                    <a:pt x="1165412" y="2548948"/>
                  </a:moveTo>
                  <a:cubicBezTo>
                    <a:pt x="521773" y="2548948"/>
                    <a:pt x="0" y="2027175"/>
                    <a:pt x="0" y="1383536"/>
                  </a:cubicBezTo>
                  <a:cubicBezTo>
                    <a:pt x="0" y="860579"/>
                    <a:pt x="344452" y="418073"/>
                    <a:pt x="818854" y="270519"/>
                  </a:cubicBezTo>
                  <a:lnTo>
                    <a:pt x="918592" y="244874"/>
                  </a:lnTo>
                  <a:lnTo>
                    <a:pt x="1162539" y="0"/>
                  </a:lnTo>
                  <a:lnTo>
                    <a:pt x="1404508" y="242888"/>
                  </a:lnTo>
                  <a:lnTo>
                    <a:pt x="1511970" y="270519"/>
                  </a:lnTo>
                  <a:cubicBezTo>
                    <a:pt x="1986372" y="418073"/>
                    <a:pt x="2330824" y="860579"/>
                    <a:pt x="2330824" y="1383536"/>
                  </a:cubicBezTo>
                  <a:cubicBezTo>
                    <a:pt x="2330824" y="2027175"/>
                    <a:pt x="1809051" y="2548948"/>
                    <a:pt x="1165412" y="2548948"/>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20" name="椭圆 19"/>
            <p:cNvSpPr/>
            <p:nvPr/>
          </p:nvSpPr>
          <p:spPr>
            <a:xfrm>
              <a:off x="989681" y="2191397"/>
              <a:ext cx="1904698" cy="1904698"/>
            </a:xfrm>
            <a:prstGeom prst="ellipse">
              <a:avLst/>
            </a:prstGeom>
            <a:grp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23" name="文本占位符 22"/>
          <p:cNvSpPr>
            <a:spLocks noGrp="1"/>
          </p:cNvSpPr>
          <p:nvPr>
            <p:ph type="body" sz="quarter" idx="11" hasCustomPrompt="1"/>
          </p:nvPr>
        </p:nvSpPr>
        <p:spPr>
          <a:xfrm>
            <a:off x="1207980" y="2643618"/>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5" name="文本占位符 22"/>
          <p:cNvSpPr>
            <a:spLocks noGrp="1"/>
          </p:cNvSpPr>
          <p:nvPr>
            <p:ph type="body" sz="quarter" idx="12" hasCustomPrompt="1"/>
          </p:nvPr>
        </p:nvSpPr>
        <p:spPr>
          <a:xfrm>
            <a:off x="3956904" y="2643618"/>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9" name="文本占位符 22"/>
          <p:cNvSpPr>
            <a:spLocks noGrp="1"/>
          </p:cNvSpPr>
          <p:nvPr>
            <p:ph type="body" sz="quarter" idx="13" hasCustomPrompt="1"/>
          </p:nvPr>
        </p:nvSpPr>
        <p:spPr>
          <a:xfrm>
            <a:off x="6731680" y="2643618"/>
            <a:ext cx="1109999" cy="455716"/>
          </a:xfrm>
          <a:prstGeom prst="rect">
            <a:avLst/>
          </a:prstGeom>
        </p:spPr>
        <p:txBody>
          <a:bodyPr vert="horz"/>
          <a:lstStyle>
            <a:lvl1pPr marL="0" indent="0" algn="ctr">
              <a:buNone/>
              <a:defRPr sz="2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35" name="文本占位符 34"/>
          <p:cNvSpPr>
            <a:spLocks noGrp="1"/>
          </p:cNvSpPr>
          <p:nvPr>
            <p:ph type="body" sz="quarter" idx="14" hasCustomPrompt="1"/>
          </p:nvPr>
        </p:nvSpPr>
        <p:spPr>
          <a:xfrm>
            <a:off x="517524" y="4065745"/>
            <a:ext cx="2601913" cy="431981"/>
          </a:xfrm>
          <a:prstGeom prst="rect">
            <a:avLst/>
          </a:prstGeom>
        </p:spPr>
        <p:txBody>
          <a:bodyPr vert="horz"/>
          <a:lstStyle>
            <a:lvl1pPr marL="0" indent="0" algn="ctr">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36" name="文本占位符 34"/>
          <p:cNvSpPr>
            <a:spLocks noGrp="1"/>
          </p:cNvSpPr>
          <p:nvPr>
            <p:ph type="body" sz="quarter" idx="15" hasCustomPrompt="1"/>
          </p:nvPr>
        </p:nvSpPr>
        <p:spPr>
          <a:xfrm>
            <a:off x="3298655" y="4065745"/>
            <a:ext cx="2601913" cy="431981"/>
          </a:xfrm>
          <a:prstGeom prst="rect">
            <a:avLst/>
          </a:prstGeom>
        </p:spPr>
        <p:txBody>
          <a:bodyPr vert="horz"/>
          <a:lstStyle>
            <a:lvl1pPr marL="0" indent="0" algn="ctr">
              <a:buNone/>
              <a:defRPr sz="18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37" name="文本占位符 34"/>
          <p:cNvSpPr>
            <a:spLocks noGrp="1"/>
          </p:cNvSpPr>
          <p:nvPr>
            <p:ph type="body" sz="quarter" idx="16" hasCustomPrompt="1"/>
          </p:nvPr>
        </p:nvSpPr>
        <p:spPr>
          <a:xfrm>
            <a:off x="6070765" y="4065745"/>
            <a:ext cx="2601913" cy="431981"/>
          </a:xfrm>
          <a:prstGeom prst="rect">
            <a:avLst/>
          </a:prstGeom>
        </p:spPr>
        <p:txBody>
          <a:bodyPr vert="horz"/>
          <a:lstStyle>
            <a:lvl1pPr marL="0" indent="0" algn="ctr">
              <a:buNone/>
              <a:defRPr sz="18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可編輯文本框</a:t>
            </a:r>
            <a:endParaRPr kumimoji="1" lang="zh-CN" altLang="en-US" dirty="0"/>
          </a:p>
        </p:txBody>
      </p:sp>
      <p:sp>
        <p:nvSpPr>
          <p:cNvPr id="49" name="文本占位符 48"/>
          <p:cNvSpPr>
            <a:spLocks noGrp="1"/>
          </p:cNvSpPr>
          <p:nvPr>
            <p:ph type="body" sz="quarter" idx="20" hasCustomPrompt="1"/>
          </p:nvPr>
        </p:nvSpPr>
        <p:spPr>
          <a:xfrm>
            <a:off x="517525" y="4442578"/>
            <a:ext cx="2601913" cy="1544667"/>
          </a:xfrm>
          <a:prstGeom prst="rect">
            <a:avLst/>
          </a:prstGeom>
        </p:spPr>
        <p:txBody>
          <a:bodyPr vert="horz"/>
          <a:lstStyle>
            <a:lvl1pPr marL="0" indent="0" algn="just">
              <a:lnSpc>
                <a:spcPct val="130000"/>
              </a:lnSpc>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
        <p:nvSpPr>
          <p:cNvPr id="58" name="文本占位符 48"/>
          <p:cNvSpPr>
            <a:spLocks noGrp="1"/>
          </p:cNvSpPr>
          <p:nvPr>
            <p:ph type="body" sz="quarter" idx="22" hasCustomPrompt="1"/>
          </p:nvPr>
        </p:nvSpPr>
        <p:spPr>
          <a:xfrm>
            <a:off x="3298655" y="4438444"/>
            <a:ext cx="2601913" cy="1544667"/>
          </a:xfrm>
          <a:prstGeom prst="rect">
            <a:avLst/>
          </a:prstGeom>
        </p:spPr>
        <p:txBody>
          <a:bodyPr vert="horz"/>
          <a:lstStyle>
            <a:lvl1pPr marL="0" indent="0" algn="just">
              <a:lnSpc>
                <a:spcPct val="130000"/>
              </a:lnSpc>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
        <p:nvSpPr>
          <p:cNvPr id="59" name="文本占位符 48"/>
          <p:cNvSpPr>
            <a:spLocks noGrp="1"/>
          </p:cNvSpPr>
          <p:nvPr>
            <p:ph type="body" sz="quarter" idx="23" hasCustomPrompt="1"/>
          </p:nvPr>
        </p:nvSpPr>
        <p:spPr>
          <a:xfrm>
            <a:off x="6070765" y="4442578"/>
            <a:ext cx="2601913" cy="1544667"/>
          </a:xfrm>
          <a:prstGeom prst="rect">
            <a:avLst/>
          </a:prstGeom>
        </p:spPr>
        <p:txBody>
          <a:bodyPr vert="horz"/>
          <a:lstStyle>
            <a:lvl1pPr marL="0" indent="0" algn="just">
              <a:lnSpc>
                <a:spcPct val="130000"/>
              </a:lnSpc>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點擊可編輯文本，點擊可編輯文本點擊可編輯文本，點擊可編輯文本點擊可編輯文本點擊可編輯文本，點擊可編輯。</a:t>
            </a:r>
            <a:endParaRPr kumimoji="1" lang="zh-CN" altLang="en-US" dirty="0"/>
          </a:p>
        </p:txBody>
      </p:sp>
    </p:spTree>
    <p:extLst>
      <p:ext uri="{BB962C8B-B14F-4D97-AF65-F5344CB8AC3E}">
        <p14:creationId xmlns:p14="http://schemas.microsoft.com/office/powerpoint/2010/main" val="33151605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四大項">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14" name="文本占位符 13"/>
          <p:cNvSpPr>
            <a:spLocks noGrp="1"/>
          </p:cNvSpPr>
          <p:nvPr>
            <p:ph type="body" sz="quarter" idx="10" hasCustomPrompt="1"/>
          </p:nvPr>
        </p:nvSpPr>
        <p:spPr>
          <a:xfrm>
            <a:off x="419210" y="1084263"/>
            <a:ext cx="8297876" cy="444500"/>
          </a:xfrm>
          <a:prstGeom prst="rect">
            <a:avLst/>
          </a:prstGeom>
        </p:spPr>
        <p:txBody>
          <a:bodyPr vert="horz"/>
          <a:lstStyle>
            <a:lvl1pPr marL="0" indent="0" algn="ctr">
              <a:buNone/>
              <a:defRPr sz="1800">
                <a:solidFill>
                  <a:srgbClr val="7C7C7C"/>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點擊此處編輯副標題</a:t>
            </a:r>
            <a:endParaRPr kumimoji="1" lang="zh-CN" altLang="en-US" dirty="0"/>
          </a:p>
        </p:txBody>
      </p:sp>
      <p:cxnSp>
        <p:nvCxnSpPr>
          <p:cNvPr id="28" name="直线连接符 27"/>
          <p:cNvCxnSpPr/>
          <p:nvPr userDrawn="1"/>
        </p:nvCxnSpPr>
        <p:spPr>
          <a:xfrm flipH="1" flipV="1">
            <a:off x="2643310" y="3952584"/>
            <a:ext cx="681950" cy="685946"/>
          </a:xfrm>
          <a:prstGeom prst="line">
            <a:avLst/>
          </a:prstGeom>
          <a:ln w="19050" cmpd="sng">
            <a:solidFill>
              <a:schemeClr val="accent3"/>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直线连接符 28"/>
          <p:cNvCxnSpPr/>
          <p:nvPr userDrawn="1"/>
        </p:nvCxnSpPr>
        <p:spPr>
          <a:xfrm flipH="1">
            <a:off x="419211" y="3952584"/>
            <a:ext cx="2224100" cy="0"/>
          </a:xfrm>
          <a:prstGeom prst="line">
            <a:avLst/>
          </a:prstGeom>
          <a:ln w="19050" cmpd="sng">
            <a:solidFill>
              <a:schemeClr val="accent3"/>
            </a:solidFill>
            <a:prstDash val="dot"/>
          </a:ln>
          <a:effectLst/>
        </p:spPr>
        <p:style>
          <a:lnRef idx="2">
            <a:schemeClr val="accent1"/>
          </a:lnRef>
          <a:fillRef idx="0">
            <a:schemeClr val="accent1"/>
          </a:fillRef>
          <a:effectRef idx="1">
            <a:schemeClr val="accent1"/>
          </a:effectRef>
          <a:fontRef idx="minor">
            <a:schemeClr val="tx1"/>
          </a:fontRef>
        </p:style>
      </p:cxnSp>
      <p:sp>
        <p:nvSpPr>
          <p:cNvPr id="30" name="泪珠形 29"/>
          <p:cNvSpPr/>
          <p:nvPr userDrawn="1"/>
        </p:nvSpPr>
        <p:spPr>
          <a:xfrm rot="10800000">
            <a:off x="4500789" y="2160147"/>
            <a:ext cx="1801657" cy="1801656"/>
          </a:xfrm>
          <a:prstGeom prst="teardrop">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31" name="泪珠形 30"/>
          <p:cNvSpPr/>
          <p:nvPr userDrawn="1"/>
        </p:nvSpPr>
        <p:spPr>
          <a:xfrm>
            <a:off x="2644579" y="4010204"/>
            <a:ext cx="1801657" cy="1801656"/>
          </a:xfrm>
          <a:prstGeom prst="teardrop">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32" name="泪珠形 31"/>
          <p:cNvSpPr/>
          <p:nvPr userDrawn="1"/>
        </p:nvSpPr>
        <p:spPr>
          <a:xfrm rot="16200000">
            <a:off x="4500999" y="4020910"/>
            <a:ext cx="1801656" cy="1801657"/>
          </a:xfrm>
          <a:prstGeom prst="teardrop">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33" name="泪珠形 32"/>
          <p:cNvSpPr/>
          <p:nvPr userDrawn="1"/>
        </p:nvSpPr>
        <p:spPr>
          <a:xfrm rot="5400000">
            <a:off x="2643312" y="2158813"/>
            <a:ext cx="1801656" cy="1801657"/>
          </a:xfrm>
          <a:prstGeom prst="teardrop">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34" name="直线连接符 33"/>
          <p:cNvCxnSpPr/>
          <p:nvPr userDrawn="1"/>
        </p:nvCxnSpPr>
        <p:spPr>
          <a:xfrm>
            <a:off x="4849094" y="5057053"/>
            <a:ext cx="1024234"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5" name="直线连接符 34"/>
          <p:cNvCxnSpPr/>
          <p:nvPr userDrawn="1"/>
        </p:nvCxnSpPr>
        <p:spPr>
          <a:xfrm>
            <a:off x="4858231" y="3334964"/>
            <a:ext cx="1024234"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6" name="直线连接符 35"/>
          <p:cNvCxnSpPr/>
          <p:nvPr userDrawn="1"/>
        </p:nvCxnSpPr>
        <p:spPr>
          <a:xfrm>
            <a:off x="3025624" y="5057053"/>
            <a:ext cx="1229536"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7" name="直线连接符 36"/>
          <p:cNvCxnSpPr/>
          <p:nvPr userDrawn="1"/>
        </p:nvCxnSpPr>
        <p:spPr>
          <a:xfrm>
            <a:off x="3121399" y="3334964"/>
            <a:ext cx="882018" cy="0"/>
          </a:xfrm>
          <a:prstGeom prst="line">
            <a:avLst/>
          </a:prstGeom>
          <a:ln w="1270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userDrawn="1"/>
        </p:nvCxnSpPr>
        <p:spPr>
          <a:xfrm flipH="1">
            <a:off x="2501989" y="3104052"/>
            <a:ext cx="619411" cy="685946"/>
          </a:xfrm>
          <a:prstGeom prst="line">
            <a:avLst/>
          </a:prstGeom>
          <a:ln w="19050" cmpd="sng">
            <a:solidFill>
              <a:srgbClr val="F79646"/>
            </a:solidFill>
            <a:prstDash val="dot"/>
          </a:ln>
          <a:effectLst/>
        </p:spPr>
        <p:style>
          <a:lnRef idx="2">
            <a:schemeClr val="accent1"/>
          </a:lnRef>
          <a:fillRef idx="0">
            <a:schemeClr val="accent1"/>
          </a:fillRef>
          <a:effectRef idx="1">
            <a:schemeClr val="accent1"/>
          </a:effectRef>
          <a:fontRef idx="minor">
            <a:schemeClr val="tx1"/>
          </a:fontRef>
        </p:style>
      </p:cxnSp>
      <p:cxnSp>
        <p:nvCxnSpPr>
          <p:cNvPr id="39" name="直线连接符 38"/>
          <p:cNvCxnSpPr/>
          <p:nvPr userDrawn="1"/>
        </p:nvCxnSpPr>
        <p:spPr>
          <a:xfrm flipH="1">
            <a:off x="419101" y="3789998"/>
            <a:ext cx="2082889" cy="0"/>
          </a:xfrm>
          <a:prstGeom prst="line">
            <a:avLst/>
          </a:prstGeom>
          <a:ln w="19050" cmpd="sng">
            <a:solidFill>
              <a:srgbClr val="F79646"/>
            </a:solidFill>
            <a:prstDash val="dot"/>
          </a:ln>
          <a:effectLst/>
        </p:spPr>
        <p:style>
          <a:lnRef idx="2">
            <a:schemeClr val="accent1"/>
          </a:lnRef>
          <a:fillRef idx="0">
            <a:schemeClr val="accent1"/>
          </a:fillRef>
          <a:effectRef idx="1">
            <a:schemeClr val="accent1"/>
          </a:effectRef>
          <a:fontRef idx="minor">
            <a:schemeClr val="tx1"/>
          </a:fontRef>
        </p:style>
      </p:cxnSp>
      <p:cxnSp>
        <p:nvCxnSpPr>
          <p:cNvPr id="40" name="直线连接符 39"/>
          <p:cNvCxnSpPr/>
          <p:nvPr userDrawn="1"/>
        </p:nvCxnSpPr>
        <p:spPr>
          <a:xfrm rot="10800000" flipH="1">
            <a:off x="6022802" y="3952584"/>
            <a:ext cx="619411" cy="685946"/>
          </a:xfrm>
          <a:prstGeom prst="line">
            <a:avLst/>
          </a:prstGeom>
          <a:ln w="19050"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1" name="直线连接符 40"/>
          <p:cNvCxnSpPr/>
          <p:nvPr userDrawn="1"/>
        </p:nvCxnSpPr>
        <p:spPr>
          <a:xfrm>
            <a:off x="6642212" y="3952584"/>
            <a:ext cx="2074875" cy="0"/>
          </a:xfrm>
          <a:prstGeom prst="line">
            <a:avLst/>
          </a:prstGeom>
          <a:ln w="19050"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2" name="直线连接符 41"/>
          <p:cNvCxnSpPr/>
          <p:nvPr userDrawn="1"/>
        </p:nvCxnSpPr>
        <p:spPr>
          <a:xfrm>
            <a:off x="5957508" y="3104052"/>
            <a:ext cx="681951" cy="685946"/>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cxnSp>
        <p:nvCxnSpPr>
          <p:cNvPr id="43" name="直线连接符 42"/>
          <p:cNvCxnSpPr/>
          <p:nvPr userDrawn="1"/>
        </p:nvCxnSpPr>
        <p:spPr>
          <a:xfrm>
            <a:off x="6639458" y="3789998"/>
            <a:ext cx="2077629" cy="0"/>
          </a:xfrm>
          <a:prstGeom prst="line">
            <a:avLst/>
          </a:prstGeom>
          <a:ln w="1905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sp>
        <p:nvSpPr>
          <p:cNvPr id="57" name="文本占位符 56"/>
          <p:cNvSpPr>
            <a:spLocks noGrp="1"/>
          </p:cNvSpPr>
          <p:nvPr>
            <p:ph type="body" sz="quarter" idx="16" hasCustomPrompt="1"/>
          </p:nvPr>
        </p:nvSpPr>
        <p:spPr>
          <a:xfrm>
            <a:off x="419101" y="4099543"/>
            <a:ext cx="1979613" cy="1763713"/>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3"/>
              </a:buClr>
              <a:buSzTx/>
              <a:buFont typeface="Wingdings" charset="2"/>
              <a:buChar char="l"/>
              <a:tabLst/>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en-US" altLang="zh-TW" dirty="0"/>
          </a:p>
          <a:p>
            <a:pPr lvl="0"/>
            <a:endParaRPr kumimoji="1" lang="en-US" altLang="zh-TW" dirty="0"/>
          </a:p>
          <a:p>
            <a:pPr lvl="0"/>
            <a:endParaRPr kumimoji="1" lang="en-US" altLang="zh-TW" dirty="0"/>
          </a:p>
          <a:p>
            <a:pPr marL="342900" marR="0" lvl="0" indent="-342900" algn="l" defTabSz="457200" rtl="0" eaLnBrk="1" fontAlgn="auto" latinLnBrk="0" hangingPunct="1">
              <a:lnSpc>
                <a:spcPct val="100000"/>
              </a:lnSpc>
              <a:spcBef>
                <a:spcPct val="20000"/>
              </a:spcBef>
              <a:spcAft>
                <a:spcPts val="0"/>
              </a:spcAft>
              <a:buClr>
                <a:schemeClr val="accent3"/>
              </a:buClr>
              <a:buSzTx/>
              <a:buFont typeface="Wingdings" charset="2"/>
              <a:buChar char="l"/>
              <a:tabLst/>
              <a:defRPr/>
            </a:pPr>
            <a:endParaRPr kumimoji="1" lang="en-US" altLang="zh-TW" dirty="0"/>
          </a:p>
          <a:p>
            <a:pPr lvl="0"/>
            <a:endParaRPr kumimoji="1" lang="zh-TW" altLang="en-US" dirty="0"/>
          </a:p>
        </p:txBody>
      </p:sp>
      <p:sp>
        <p:nvSpPr>
          <p:cNvPr id="60" name="文本占位符 59"/>
          <p:cNvSpPr>
            <a:spLocks noGrp="1"/>
          </p:cNvSpPr>
          <p:nvPr>
            <p:ph type="body" sz="quarter" idx="17" hasCustomPrompt="1"/>
          </p:nvPr>
        </p:nvSpPr>
        <p:spPr>
          <a:xfrm>
            <a:off x="419100" y="1913314"/>
            <a:ext cx="1979613" cy="1763713"/>
          </a:xfrm>
          <a:prstGeom prst="rect">
            <a:avLst/>
          </a:prstGeom>
        </p:spPr>
        <p:txBody>
          <a:bodyPr vert="horz"/>
          <a:lstStyle>
            <a:lvl1pPr marL="342900" indent="-342900">
              <a:buClr>
                <a:schemeClr val="accent1"/>
              </a:buClr>
              <a:buFont typeface="Wingdings" charset="2"/>
              <a:buChar char="l"/>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zh-CN" altLang="en-US" dirty="0"/>
          </a:p>
        </p:txBody>
      </p:sp>
      <p:sp>
        <p:nvSpPr>
          <p:cNvPr id="63" name="文本占位符 62"/>
          <p:cNvSpPr>
            <a:spLocks noGrp="1"/>
          </p:cNvSpPr>
          <p:nvPr>
            <p:ph type="body" sz="quarter" idx="18" hasCustomPrompt="1"/>
          </p:nvPr>
        </p:nvSpPr>
        <p:spPr>
          <a:xfrm>
            <a:off x="6737473" y="1912938"/>
            <a:ext cx="1979613" cy="1763712"/>
          </a:xfrm>
          <a:prstGeom prst="rect">
            <a:avLst/>
          </a:prstGeom>
        </p:spPr>
        <p:txBody>
          <a:bodyPr vert="horz"/>
          <a:lstStyle>
            <a:lvl1pPr marL="342900" indent="-342900">
              <a:buClr>
                <a:schemeClr val="accent2"/>
              </a:buClr>
              <a:buFont typeface="Wingdings" charset="2"/>
              <a:buChar char="l"/>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可編輯文本可編輯文本可編輯文本。</a:t>
            </a:r>
            <a:endParaRPr kumimoji="1" lang="zh-CN" altLang="en-US" dirty="0"/>
          </a:p>
        </p:txBody>
      </p:sp>
      <p:sp>
        <p:nvSpPr>
          <p:cNvPr id="65" name="文本占位符 64"/>
          <p:cNvSpPr>
            <a:spLocks noGrp="1"/>
          </p:cNvSpPr>
          <p:nvPr>
            <p:ph type="body" sz="quarter" idx="19" hasCustomPrompt="1"/>
          </p:nvPr>
        </p:nvSpPr>
        <p:spPr>
          <a:xfrm>
            <a:off x="6737350" y="4099544"/>
            <a:ext cx="1979613" cy="1763712"/>
          </a:xfrm>
          <a:prstGeom prst="rect">
            <a:avLst/>
          </a:prstGeom>
        </p:spPr>
        <p:txBody>
          <a:bodyPr vert="horz"/>
          <a:lstStyle>
            <a:lvl1pPr marL="342900" indent="-342900">
              <a:buClr>
                <a:schemeClr val="accent4"/>
              </a:buClr>
              <a:buFont typeface="Wingdings" charset="2"/>
              <a:buChar char="l"/>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可編輯文本可編輯文本可編輯文本。</a:t>
            </a:r>
            <a:endParaRPr kumimoji="1" lang="zh-CN" altLang="en-US" dirty="0"/>
          </a:p>
        </p:txBody>
      </p:sp>
      <p:sp>
        <p:nvSpPr>
          <p:cNvPr id="26" name="文本占位符 22"/>
          <p:cNvSpPr>
            <a:spLocks noGrp="1"/>
          </p:cNvSpPr>
          <p:nvPr>
            <p:ph type="body" sz="quarter" idx="11" hasCustomPrompt="1"/>
          </p:nvPr>
        </p:nvSpPr>
        <p:spPr>
          <a:xfrm>
            <a:off x="3025624" y="2891379"/>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27" name="文本占位符 22"/>
          <p:cNvSpPr>
            <a:spLocks noGrp="1"/>
          </p:cNvSpPr>
          <p:nvPr>
            <p:ph type="body" sz="quarter" idx="20" hasCustomPrompt="1"/>
          </p:nvPr>
        </p:nvSpPr>
        <p:spPr>
          <a:xfrm>
            <a:off x="3025624" y="4601337"/>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44" name="文本占位符 22"/>
          <p:cNvSpPr>
            <a:spLocks noGrp="1"/>
          </p:cNvSpPr>
          <p:nvPr>
            <p:ph type="body" sz="quarter" idx="21" hasCustomPrompt="1"/>
          </p:nvPr>
        </p:nvSpPr>
        <p:spPr>
          <a:xfrm>
            <a:off x="4763329" y="2891379"/>
            <a:ext cx="1109999" cy="455716"/>
          </a:xfrm>
          <a:prstGeom prst="rect">
            <a:avLst/>
          </a:prstGeom>
        </p:spPr>
        <p:txBody>
          <a:bodyPr vert="horz"/>
          <a:lstStyle>
            <a:lvl1pPr marL="0" indent="0" algn="ctr">
              <a:buNone/>
              <a:defRPr sz="2400" b="0" i="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
        <p:nvSpPr>
          <p:cNvPr id="45" name="文本占位符 22"/>
          <p:cNvSpPr>
            <a:spLocks noGrp="1"/>
          </p:cNvSpPr>
          <p:nvPr>
            <p:ph type="body" sz="quarter" idx="22" hasCustomPrompt="1"/>
          </p:nvPr>
        </p:nvSpPr>
        <p:spPr>
          <a:xfrm>
            <a:off x="4763329" y="4601337"/>
            <a:ext cx="1109999" cy="455716"/>
          </a:xfrm>
          <a:prstGeom prst="rect">
            <a:avLst/>
          </a:prstGeom>
        </p:spPr>
        <p:txBody>
          <a:bodyPr vert="horz"/>
          <a:lstStyle>
            <a:lvl1pPr marL="0" indent="0" algn="ctr">
              <a:buNone/>
              <a:defRPr sz="2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a:t>
            </a:r>
          </a:p>
        </p:txBody>
      </p:sp>
    </p:spTree>
    <p:extLst>
      <p:ext uri="{BB962C8B-B14F-4D97-AF65-F5344CB8AC3E}">
        <p14:creationId xmlns:p14="http://schemas.microsoft.com/office/powerpoint/2010/main" val="30210234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時間軸">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4" name="直线连接符 3"/>
          <p:cNvCxnSpPr/>
          <p:nvPr userDrawn="1"/>
        </p:nvCxnSpPr>
        <p:spPr>
          <a:xfrm>
            <a:off x="765430" y="4071976"/>
            <a:ext cx="0" cy="1978879"/>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cxnSp>
        <p:nvCxnSpPr>
          <p:cNvPr id="7" name="直线连接符 6"/>
          <p:cNvCxnSpPr/>
          <p:nvPr userDrawn="1"/>
        </p:nvCxnSpPr>
        <p:spPr>
          <a:xfrm flipH="1">
            <a:off x="3531330" y="4071976"/>
            <a:ext cx="9525" cy="1978879"/>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8" name="等腰三角形 7"/>
          <p:cNvSpPr/>
          <p:nvPr userDrawn="1"/>
        </p:nvSpPr>
        <p:spPr>
          <a:xfrm rot="5400000">
            <a:off x="3486507" y="4357023"/>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cxnSp>
        <p:nvCxnSpPr>
          <p:cNvPr id="9" name="直线连接符 8"/>
          <p:cNvCxnSpPr/>
          <p:nvPr userDrawn="1"/>
        </p:nvCxnSpPr>
        <p:spPr>
          <a:xfrm>
            <a:off x="5345877" y="1555750"/>
            <a:ext cx="0" cy="2306633"/>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矩形 10"/>
          <p:cNvSpPr/>
          <p:nvPr userDrawn="1"/>
        </p:nvSpPr>
        <p:spPr>
          <a:xfrm>
            <a:off x="750025" y="3862383"/>
            <a:ext cx="827966" cy="22837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2" name="矩形 11"/>
          <p:cNvSpPr/>
          <p:nvPr userDrawn="1"/>
        </p:nvSpPr>
        <p:spPr>
          <a:xfrm>
            <a:off x="1577991" y="3862383"/>
            <a:ext cx="1962864" cy="22837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3" name="矩形 12"/>
          <p:cNvSpPr/>
          <p:nvPr userDrawn="1"/>
        </p:nvSpPr>
        <p:spPr>
          <a:xfrm>
            <a:off x="3540854" y="3862383"/>
            <a:ext cx="1795551" cy="22837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26" name="等腰三角形 25"/>
          <p:cNvSpPr/>
          <p:nvPr userDrawn="1"/>
        </p:nvSpPr>
        <p:spPr>
          <a:xfrm rot="5400000">
            <a:off x="5291582" y="1310844"/>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29" name="等腰三角形 61"/>
          <p:cNvSpPr/>
          <p:nvPr userDrawn="1"/>
        </p:nvSpPr>
        <p:spPr>
          <a:xfrm rot="5400000">
            <a:off x="6915182" y="2283605"/>
            <a:ext cx="228377" cy="3385933"/>
          </a:xfrm>
          <a:custGeom>
            <a:avLst/>
            <a:gdLst/>
            <a:ahLst/>
            <a:cxnLst/>
            <a:rect l="l" t="t" r="r" b="b"/>
            <a:pathLst>
              <a:path w="228377" h="3548951">
                <a:moveTo>
                  <a:pt x="0" y="3548951"/>
                </a:moveTo>
                <a:lnTo>
                  <a:pt x="0" y="163018"/>
                </a:lnTo>
                <a:lnTo>
                  <a:pt x="4" y="163018"/>
                </a:lnTo>
                <a:lnTo>
                  <a:pt x="114191" y="0"/>
                </a:lnTo>
                <a:lnTo>
                  <a:pt x="228377" y="163018"/>
                </a:lnTo>
                <a:lnTo>
                  <a:pt x="228372" y="163018"/>
                </a:lnTo>
                <a:lnTo>
                  <a:pt x="228372" y="3548951"/>
                </a:lnTo>
                <a:close/>
              </a:path>
            </a:pathLst>
          </a:custGeom>
          <a:solidFill>
            <a:srgbClr val="31A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34" name="椭圆 33"/>
          <p:cNvSpPr/>
          <p:nvPr userDrawn="1"/>
        </p:nvSpPr>
        <p:spPr>
          <a:xfrm flipV="1">
            <a:off x="1110530" y="5267834"/>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35" name="椭圆 34"/>
          <p:cNvSpPr/>
          <p:nvPr userDrawn="1"/>
        </p:nvSpPr>
        <p:spPr>
          <a:xfrm flipV="1">
            <a:off x="1110530" y="5533214"/>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36" name="椭圆 35"/>
          <p:cNvSpPr/>
          <p:nvPr userDrawn="1"/>
        </p:nvSpPr>
        <p:spPr>
          <a:xfrm flipV="1">
            <a:off x="1110530" y="5785956"/>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39" name="椭圆 38"/>
          <p:cNvSpPr/>
          <p:nvPr userDrawn="1"/>
        </p:nvSpPr>
        <p:spPr>
          <a:xfrm flipV="1">
            <a:off x="2067093" y="2168233"/>
            <a:ext cx="101838" cy="10183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53" name="等腰三角形 52"/>
          <p:cNvSpPr/>
          <p:nvPr userDrawn="1"/>
        </p:nvSpPr>
        <p:spPr>
          <a:xfrm rot="5400000">
            <a:off x="705202" y="4357023"/>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cxnSp>
        <p:nvCxnSpPr>
          <p:cNvPr id="55" name="直线连接符 54"/>
          <p:cNvCxnSpPr/>
          <p:nvPr userDrawn="1"/>
        </p:nvCxnSpPr>
        <p:spPr>
          <a:xfrm>
            <a:off x="1576804" y="1555750"/>
            <a:ext cx="0" cy="2306633"/>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56" name="等腰三角形 55"/>
          <p:cNvSpPr/>
          <p:nvPr userDrawn="1"/>
        </p:nvSpPr>
        <p:spPr>
          <a:xfrm rot="5400000">
            <a:off x="1522509" y="1310844"/>
            <a:ext cx="268941" cy="179295"/>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6" name="文本占位符 65"/>
          <p:cNvSpPr>
            <a:spLocks noGrp="1"/>
          </p:cNvSpPr>
          <p:nvPr>
            <p:ph type="body" sz="quarter" idx="16" hasCustomPrompt="1"/>
          </p:nvPr>
        </p:nvSpPr>
        <p:spPr>
          <a:xfrm>
            <a:off x="1758730" y="1237456"/>
            <a:ext cx="3052763"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7" name="文本占位符 65"/>
          <p:cNvSpPr>
            <a:spLocks noGrp="1"/>
          </p:cNvSpPr>
          <p:nvPr>
            <p:ph type="body" sz="quarter" idx="17" hasCustomPrompt="1"/>
          </p:nvPr>
        </p:nvSpPr>
        <p:spPr>
          <a:xfrm>
            <a:off x="5515700" y="1237456"/>
            <a:ext cx="3052763"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8" name="文本占位符 65"/>
          <p:cNvSpPr>
            <a:spLocks noGrp="1"/>
          </p:cNvSpPr>
          <p:nvPr>
            <p:ph type="body" sz="quarter" idx="18" hasCustomPrompt="1"/>
          </p:nvPr>
        </p:nvSpPr>
        <p:spPr>
          <a:xfrm>
            <a:off x="929320" y="4262847"/>
            <a:ext cx="2511231"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9" name="文本占位符 65"/>
          <p:cNvSpPr>
            <a:spLocks noGrp="1"/>
          </p:cNvSpPr>
          <p:nvPr>
            <p:ph type="body" sz="quarter" idx="19" hasCustomPrompt="1"/>
          </p:nvPr>
        </p:nvSpPr>
        <p:spPr>
          <a:xfrm>
            <a:off x="3710624" y="4262847"/>
            <a:ext cx="3206325" cy="636588"/>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5" name="文本占位符 74"/>
          <p:cNvSpPr>
            <a:spLocks noGrp="1"/>
          </p:cNvSpPr>
          <p:nvPr>
            <p:ph type="body" sz="quarter" idx="20" hasCustomPrompt="1"/>
          </p:nvPr>
        </p:nvSpPr>
        <p:spPr>
          <a:xfrm>
            <a:off x="1758950" y="1874093"/>
            <a:ext cx="3052763"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1" name="文本占位符 74"/>
          <p:cNvSpPr>
            <a:spLocks noGrp="1"/>
          </p:cNvSpPr>
          <p:nvPr>
            <p:ph type="body" sz="quarter" idx="24" hasCustomPrompt="1"/>
          </p:nvPr>
        </p:nvSpPr>
        <p:spPr>
          <a:xfrm>
            <a:off x="5515700" y="1874093"/>
            <a:ext cx="3052763"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2" name="文本占位符 74"/>
          <p:cNvSpPr>
            <a:spLocks noGrp="1"/>
          </p:cNvSpPr>
          <p:nvPr>
            <p:ph type="body" sz="quarter" idx="25" hasCustomPrompt="1"/>
          </p:nvPr>
        </p:nvSpPr>
        <p:spPr>
          <a:xfrm>
            <a:off x="3710625" y="4906268"/>
            <a:ext cx="3206325"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3" name="文本占位符 74"/>
          <p:cNvSpPr>
            <a:spLocks noGrp="1"/>
          </p:cNvSpPr>
          <p:nvPr>
            <p:ph type="body" sz="quarter" idx="26" hasCustomPrompt="1"/>
          </p:nvPr>
        </p:nvSpPr>
        <p:spPr>
          <a:xfrm>
            <a:off x="929320" y="4900312"/>
            <a:ext cx="2511231" cy="1144587"/>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87" name="文本占位符 86"/>
          <p:cNvSpPr>
            <a:spLocks noGrp="1"/>
          </p:cNvSpPr>
          <p:nvPr>
            <p:ph type="body" sz="quarter" idx="27" hasCustomPrompt="1"/>
          </p:nvPr>
        </p:nvSpPr>
        <p:spPr>
          <a:xfrm>
            <a:off x="6268725" y="3236016"/>
            <a:ext cx="2311400" cy="564078"/>
          </a:xfrm>
          <a:prstGeom prst="rect">
            <a:avLst/>
          </a:prstGeom>
        </p:spPr>
        <p:txBody>
          <a:bodyPr vert="horz"/>
          <a:lstStyle>
            <a:lvl1pPr marL="0" indent="0">
              <a:buNone/>
              <a:defRPr sz="12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可編輯時間軸補充文字，可水平移動</a:t>
            </a:r>
            <a:endParaRPr kumimoji="1" lang="zh-CN" altLang="en-US" dirty="0"/>
          </a:p>
        </p:txBody>
      </p:sp>
      <p:sp>
        <p:nvSpPr>
          <p:cNvPr id="88" name="文本占位符 86"/>
          <p:cNvSpPr>
            <a:spLocks noGrp="1"/>
          </p:cNvSpPr>
          <p:nvPr>
            <p:ph type="body" sz="quarter" idx="28" hasCustomPrompt="1"/>
          </p:nvPr>
        </p:nvSpPr>
        <p:spPr>
          <a:xfrm>
            <a:off x="1760139" y="2995945"/>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103</a:t>
            </a:r>
            <a:endParaRPr kumimoji="1" lang="zh-CN" altLang="en-US" dirty="0"/>
          </a:p>
        </p:txBody>
      </p:sp>
      <p:sp>
        <p:nvSpPr>
          <p:cNvPr id="89" name="文本占位符 86"/>
          <p:cNvSpPr>
            <a:spLocks noGrp="1"/>
          </p:cNvSpPr>
          <p:nvPr>
            <p:ph type="body" sz="quarter" idx="29" hasCustomPrompt="1"/>
          </p:nvPr>
        </p:nvSpPr>
        <p:spPr>
          <a:xfrm>
            <a:off x="1760139" y="3459399"/>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04/24</a:t>
            </a:r>
            <a:endParaRPr kumimoji="1" lang="zh-CN" altLang="en-US" dirty="0"/>
          </a:p>
        </p:txBody>
      </p:sp>
      <p:sp>
        <p:nvSpPr>
          <p:cNvPr id="90" name="文本占位符 86"/>
          <p:cNvSpPr>
            <a:spLocks noGrp="1"/>
          </p:cNvSpPr>
          <p:nvPr>
            <p:ph type="body" sz="quarter" idx="30" hasCustomPrompt="1"/>
          </p:nvPr>
        </p:nvSpPr>
        <p:spPr>
          <a:xfrm>
            <a:off x="3540855" y="3459399"/>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10/16</a:t>
            </a:r>
            <a:endParaRPr kumimoji="1" lang="zh-CN" altLang="en-US" dirty="0"/>
          </a:p>
        </p:txBody>
      </p:sp>
      <p:sp>
        <p:nvSpPr>
          <p:cNvPr id="91" name="文本占位符 86"/>
          <p:cNvSpPr>
            <a:spLocks noGrp="1"/>
          </p:cNvSpPr>
          <p:nvPr>
            <p:ph type="body" sz="quarter" idx="31" hasCustomPrompt="1"/>
          </p:nvPr>
        </p:nvSpPr>
        <p:spPr>
          <a:xfrm>
            <a:off x="5515700" y="2995945"/>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104</a:t>
            </a:r>
            <a:endParaRPr kumimoji="1" lang="zh-CN" altLang="en-US" dirty="0"/>
          </a:p>
        </p:txBody>
      </p:sp>
      <p:sp>
        <p:nvSpPr>
          <p:cNvPr id="92" name="文本占位符 86"/>
          <p:cNvSpPr>
            <a:spLocks noGrp="1"/>
          </p:cNvSpPr>
          <p:nvPr>
            <p:ph type="body" sz="quarter" idx="32" hasCustomPrompt="1"/>
          </p:nvPr>
        </p:nvSpPr>
        <p:spPr>
          <a:xfrm>
            <a:off x="5515700" y="3459399"/>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06/18</a:t>
            </a:r>
            <a:endParaRPr kumimoji="1" lang="zh-CN" altLang="en-US" dirty="0"/>
          </a:p>
        </p:txBody>
      </p:sp>
      <p:sp>
        <p:nvSpPr>
          <p:cNvPr id="93" name="文本占位符 86"/>
          <p:cNvSpPr>
            <a:spLocks noGrp="1"/>
          </p:cNvSpPr>
          <p:nvPr>
            <p:ph type="body" sz="quarter" idx="33" hasCustomPrompt="1"/>
          </p:nvPr>
        </p:nvSpPr>
        <p:spPr>
          <a:xfrm>
            <a:off x="765430" y="2995945"/>
            <a:ext cx="753025" cy="461665"/>
          </a:xfrm>
          <a:prstGeom prst="rect">
            <a:avLst/>
          </a:prstGeom>
        </p:spPr>
        <p:txBody>
          <a:bodyPr vert="horz" anchor="ctr" anchorCtr="0"/>
          <a:lstStyle>
            <a:lvl1pPr marL="0" indent="0">
              <a:buNone/>
              <a:defRPr sz="2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94" name="文本占位符 86"/>
          <p:cNvSpPr>
            <a:spLocks noGrp="1"/>
          </p:cNvSpPr>
          <p:nvPr>
            <p:ph type="body" sz="quarter" idx="34" hasCustomPrompt="1"/>
          </p:nvPr>
        </p:nvSpPr>
        <p:spPr>
          <a:xfrm>
            <a:off x="765430" y="3459399"/>
            <a:ext cx="753025" cy="316605"/>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100" name="竖排文本占位符 99"/>
          <p:cNvSpPr>
            <a:spLocks noGrp="1"/>
          </p:cNvSpPr>
          <p:nvPr>
            <p:ph type="body" orient="vert" sz="quarter" idx="35" hasCustomPrompt="1"/>
          </p:nvPr>
        </p:nvSpPr>
        <p:spPr>
          <a:xfrm>
            <a:off x="271463" y="2847996"/>
            <a:ext cx="382587" cy="965654"/>
          </a:xfrm>
          <a:prstGeom prst="rect">
            <a:avLst/>
          </a:prstGeom>
        </p:spPr>
        <p:txBody>
          <a:bodyPr vert="eaVert" anchor="ctr" anchorCtr="1"/>
          <a:lstStyle>
            <a:lvl1pPr marL="0" indent="0">
              <a:buNone/>
              <a:defRPr sz="1600" b="0" i="0">
                <a:solidFill>
                  <a:srgbClr val="F1772B"/>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kumimoji="1" lang="zh-TW" altLang="en-US" dirty="0"/>
              <a:t>公告日期</a:t>
            </a:r>
            <a:endParaRPr kumimoji="1" lang="zh-CN" altLang="en-US" dirty="0"/>
          </a:p>
        </p:txBody>
      </p:sp>
    </p:spTree>
    <p:extLst>
      <p:ext uri="{BB962C8B-B14F-4D97-AF65-F5344CB8AC3E}">
        <p14:creationId xmlns:p14="http://schemas.microsoft.com/office/powerpoint/2010/main" val="26160059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時間軸2">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1" name="直线连接符 40"/>
          <p:cNvCxnSpPr/>
          <p:nvPr userDrawn="1"/>
        </p:nvCxnSpPr>
        <p:spPr>
          <a:xfrm flipH="1" flipV="1">
            <a:off x="579496" y="1534071"/>
            <a:ext cx="3926722" cy="17404"/>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cxnSp>
        <p:nvCxnSpPr>
          <p:cNvPr id="9" name="直线连接符 8"/>
          <p:cNvCxnSpPr/>
          <p:nvPr userDrawn="1"/>
        </p:nvCxnSpPr>
        <p:spPr>
          <a:xfrm flipH="1" flipV="1">
            <a:off x="4546582" y="2008853"/>
            <a:ext cx="3969486" cy="50472"/>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矩形 10"/>
          <p:cNvSpPr/>
          <p:nvPr userDrawn="1"/>
        </p:nvSpPr>
        <p:spPr>
          <a:xfrm rot="5400000">
            <a:off x="4395958" y="1653036"/>
            <a:ext cx="448895" cy="22837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2" name="矩形 11"/>
          <p:cNvSpPr/>
          <p:nvPr userDrawn="1"/>
        </p:nvSpPr>
        <p:spPr>
          <a:xfrm rot="5400000">
            <a:off x="4117075" y="2380815"/>
            <a:ext cx="1006661" cy="228371"/>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13" name="矩形 12"/>
          <p:cNvSpPr/>
          <p:nvPr userDrawn="1"/>
        </p:nvSpPr>
        <p:spPr>
          <a:xfrm rot="5400000">
            <a:off x="4116452" y="3388097"/>
            <a:ext cx="1007907" cy="228371"/>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29" name="等腰三角形 61"/>
          <p:cNvSpPr/>
          <p:nvPr userDrawn="1"/>
        </p:nvSpPr>
        <p:spPr>
          <a:xfrm rot="10800000">
            <a:off x="4506218" y="4006236"/>
            <a:ext cx="228373" cy="2209452"/>
          </a:xfrm>
          <a:custGeom>
            <a:avLst/>
            <a:gdLst/>
            <a:ahLst/>
            <a:cxnLst/>
            <a:rect l="l" t="t" r="r" b="b"/>
            <a:pathLst>
              <a:path w="228377" h="3548951">
                <a:moveTo>
                  <a:pt x="0" y="3548951"/>
                </a:moveTo>
                <a:lnTo>
                  <a:pt x="0" y="163018"/>
                </a:lnTo>
                <a:lnTo>
                  <a:pt x="4" y="163018"/>
                </a:lnTo>
                <a:lnTo>
                  <a:pt x="114191" y="0"/>
                </a:lnTo>
                <a:lnTo>
                  <a:pt x="228377" y="163018"/>
                </a:lnTo>
                <a:lnTo>
                  <a:pt x="228372" y="163018"/>
                </a:lnTo>
                <a:lnTo>
                  <a:pt x="228372" y="3548951"/>
                </a:lnTo>
                <a:close/>
              </a:path>
            </a:pathLst>
          </a:custGeom>
          <a:solidFill>
            <a:srgbClr val="31A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36" name="椭圆 35"/>
          <p:cNvSpPr/>
          <p:nvPr userDrawn="1"/>
        </p:nvSpPr>
        <p:spPr>
          <a:xfrm flipV="1">
            <a:off x="1110530" y="5785956"/>
            <a:ext cx="101838" cy="10183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656565"/>
              </a:solidFill>
              <a:latin typeface="微軟正黑體" panose="020B0604030504040204" pitchFamily="34" charset="-120"/>
              <a:ea typeface="微軟正黑體" panose="020B0604030504040204" pitchFamily="34" charset="-120"/>
            </a:endParaRPr>
          </a:p>
        </p:txBody>
      </p:sp>
      <p:sp>
        <p:nvSpPr>
          <p:cNvPr id="56" name="等腰三角形 55"/>
          <p:cNvSpPr/>
          <p:nvPr userDrawn="1"/>
        </p:nvSpPr>
        <p:spPr>
          <a:xfrm rot="16200000">
            <a:off x="4134179" y="1720455"/>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7" name="文本占位符 65"/>
          <p:cNvSpPr>
            <a:spLocks noGrp="1"/>
          </p:cNvSpPr>
          <p:nvPr>
            <p:ph type="body" sz="quarter" idx="17" hasCustomPrompt="1"/>
          </p:nvPr>
        </p:nvSpPr>
        <p:spPr>
          <a:xfrm>
            <a:off x="579496" y="1959850"/>
            <a:ext cx="3601535" cy="314232"/>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5" name="文本占位符 74"/>
          <p:cNvSpPr>
            <a:spLocks noGrp="1"/>
          </p:cNvSpPr>
          <p:nvPr>
            <p:ph type="body" sz="quarter" idx="20" hasCustomPrompt="1"/>
          </p:nvPr>
        </p:nvSpPr>
        <p:spPr>
          <a:xfrm>
            <a:off x="579496" y="2274083"/>
            <a:ext cx="3601536" cy="610900"/>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94" name="文本占位符 86"/>
          <p:cNvSpPr>
            <a:spLocks noGrp="1"/>
          </p:cNvSpPr>
          <p:nvPr>
            <p:ph type="body" sz="quarter" idx="34" hasCustomPrompt="1"/>
          </p:nvPr>
        </p:nvSpPr>
        <p:spPr>
          <a:xfrm>
            <a:off x="3428006" y="1609458"/>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cxnSp>
        <p:nvCxnSpPr>
          <p:cNvPr id="37" name="直线连接符 36"/>
          <p:cNvCxnSpPr/>
          <p:nvPr userDrawn="1"/>
        </p:nvCxnSpPr>
        <p:spPr>
          <a:xfrm flipH="1">
            <a:off x="579497" y="2998328"/>
            <a:ext cx="3967085" cy="0"/>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userDrawn="1"/>
        </p:nvCxnSpPr>
        <p:spPr>
          <a:xfrm flipH="1" flipV="1">
            <a:off x="4734592" y="4006236"/>
            <a:ext cx="3781476" cy="17404"/>
          </a:xfrm>
          <a:prstGeom prst="line">
            <a:avLst/>
          </a:prstGeom>
          <a:ln w="19050" cmpd="sng">
            <a:solidFill>
              <a:srgbClr val="F1772B"/>
            </a:solidFill>
            <a:prstDash val="dot"/>
          </a:ln>
          <a:effectLst/>
        </p:spPr>
        <p:style>
          <a:lnRef idx="2">
            <a:schemeClr val="accent1"/>
          </a:lnRef>
          <a:fillRef idx="0">
            <a:schemeClr val="accent1"/>
          </a:fillRef>
          <a:effectRef idx="1">
            <a:schemeClr val="accent1"/>
          </a:effectRef>
          <a:fontRef idx="minor">
            <a:schemeClr val="tx1"/>
          </a:fontRef>
        </p:style>
      </p:cxnSp>
      <p:sp>
        <p:nvSpPr>
          <p:cNvPr id="14" name="文本占位符 13"/>
          <p:cNvSpPr>
            <a:spLocks noGrp="1"/>
          </p:cNvSpPr>
          <p:nvPr>
            <p:ph type="body" sz="quarter" idx="35" hasCustomPrompt="1"/>
          </p:nvPr>
        </p:nvSpPr>
        <p:spPr>
          <a:xfrm>
            <a:off x="4057911" y="1067402"/>
            <a:ext cx="1011373" cy="361533"/>
          </a:xfrm>
          <a:prstGeom prst="rect">
            <a:avLst/>
          </a:prstGeom>
        </p:spPr>
        <p:txBody>
          <a:bodyPr vert="horz"/>
          <a:lstStyle>
            <a:lvl1pPr marL="0" indent="0">
              <a:buNone/>
              <a:defRPr sz="1600">
                <a:solidFill>
                  <a:schemeClr val="accent1"/>
                </a:solidFill>
                <a:latin typeface="微軟正黑體"/>
                <a:ea typeface="微軟正黑體"/>
                <a:cs typeface="微軟正黑體"/>
              </a:defRPr>
            </a:lvl1pPr>
          </a:lstStyle>
          <a:p>
            <a:pPr lvl="0"/>
            <a:r>
              <a:rPr kumimoji="1" lang="zh-TW" altLang="en-US" dirty="0"/>
              <a:t>公告日期</a:t>
            </a:r>
            <a:endParaRPr kumimoji="1" lang="zh-CN" altLang="en-US" dirty="0"/>
          </a:p>
        </p:txBody>
      </p:sp>
      <p:sp>
        <p:nvSpPr>
          <p:cNvPr id="44" name="文本占位符 86"/>
          <p:cNvSpPr>
            <a:spLocks noGrp="1"/>
          </p:cNvSpPr>
          <p:nvPr>
            <p:ph type="body" sz="quarter" idx="36" hasCustomPrompt="1"/>
          </p:nvPr>
        </p:nvSpPr>
        <p:spPr>
          <a:xfrm>
            <a:off x="2708829" y="1609458"/>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49" name="文本占位符 65"/>
          <p:cNvSpPr>
            <a:spLocks noGrp="1"/>
          </p:cNvSpPr>
          <p:nvPr>
            <p:ph type="body" sz="quarter" idx="37" hasCustomPrompt="1"/>
          </p:nvPr>
        </p:nvSpPr>
        <p:spPr>
          <a:xfrm>
            <a:off x="5141477" y="2506156"/>
            <a:ext cx="3374590"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50" name="文本占位符 74"/>
          <p:cNvSpPr>
            <a:spLocks noGrp="1"/>
          </p:cNvSpPr>
          <p:nvPr>
            <p:ph type="body" sz="quarter" idx="38" hasCustomPrompt="1"/>
          </p:nvPr>
        </p:nvSpPr>
        <p:spPr>
          <a:xfrm>
            <a:off x="5141476" y="2824450"/>
            <a:ext cx="3374591" cy="969205"/>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51" name="文本占位符 86"/>
          <p:cNvSpPr>
            <a:spLocks noGrp="1"/>
          </p:cNvSpPr>
          <p:nvPr>
            <p:ph type="body" sz="quarter" idx="39" hasCustomPrompt="1"/>
          </p:nvPr>
        </p:nvSpPr>
        <p:spPr>
          <a:xfrm>
            <a:off x="5860654" y="2171025"/>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52" name="文本占位符 86"/>
          <p:cNvSpPr>
            <a:spLocks noGrp="1"/>
          </p:cNvSpPr>
          <p:nvPr>
            <p:ph type="body" sz="quarter" idx="40" hasCustomPrompt="1"/>
          </p:nvPr>
        </p:nvSpPr>
        <p:spPr>
          <a:xfrm>
            <a:off x="5141477" y="2171025"/>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54" name="等腰三角形 53"/>
          <p:cNvSpPr/>
          <p:nvPr userDrawn="1"/>
        </p:nvSpPr>
        <p:spPr>
          <a:xfrm rot="5400000">
            <a:off x="4757229" y="2253294"/>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0" name="文本占位符 86"/>
          <p:cNvSpPr>
            <a:spLocks noGrp="1"/>
          </p:cNvSpPr>
          <p:nvPr>
            <p:ph type="body" sz="quarter" idx="43" hasCustomPrompt="1"/>
          </p:nvPr>
        </p:nvSpPr>
        <p:spPr>
          <a:xfrm>
            <a:off x="3428007" y="3126726"/>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61" name="文本占位符 86"/>
          <p:cNvSpPr>
            <a:spLocks noGrp="1"/>
          </p:cNvSpPr>
          <p:nvPr>
            <p:ph type="body" sz="quarter" idx="44" hasCustomPrompt="1"/>
          </p:nvPr>
        </p:nvSpPr>
        <p:spPr>
          <a:xfrm>
            <a:off x="2708830" y="3126726"/>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62" name="等腰三角形 61"/>
          <p:cNvSpPr/>
          <p:nvPr userDrawn="1"/>
        </p:nvSpPr>
        <p:spPr>
          <a:xfrm rot="16200000">
            <a:off x="4134179" y="3222462"/>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3" name="等腰三角形 62"/>
          <p:cNvSpPr/>
          <p:nvPr userDrawn="1"/>
        </p:nvSpPr>
        <p:spPr>
          <a:xfrm rot="5400000">
            <a:off x="4757229" y="4238262"/>
            <a:ext cx="331866" cy="14692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4" name="文本占位符 65"/>
          <p:cNvSpPr>
            <a:spLocks noGrp="1"/>
          </p:cNvSpPr>
          <p:nvPr>
            <p:ph type="body" sz="quarter" idx="45" hasCustomPrompt="1"/>
          </p:nvPr>
        </p:nvSpPr>
        <p:spPr>
          <a:xfrm>
            <a:off x="5141478" y="4643495"/>
            <a:ext cx="3374589"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65" name="文本占位符 74"/>
          <p:cNvSpPr>
            <a:spLocks noGrp="1"/>
          </p:cNvSpPr>
          <p:nvPr>
            <p:ph type="body" sz="quarter" idx="46" hasCustomPrompt="1"/>
          </p:nvPr>
        </p:nvSpPr>
        <p:spPr>
          <a:xfrm>
            <a:off x="5141478" y="4976458"/>
            <a:ext cx="3374590" cy="797133"/>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70" name="文本占位符 86"/>
          <p:cNvSpPr>
            <a:spLocks noGrp="1"/>
          </p:cNvSpPr>
          <p:nvPr>
            <p:ph type="body" sz="quarter" idx="47" hasCustomPrompt="1"/>
          </p:nvPr>
        </p:nvSpPr>
        <p:spPr>
          <a:xfrm>
            <a:off x="5860655" y="4150961"/>
            <a:ext cx="753025" cy="335131"/>
          </a:xfrm>
          <a:prstGeom prst="rect">
            <a:avLst/>
          </a:prstGeom>
        </p:spPr>
        <p:txBody>
          <a:bodyPr vert="horz" anchor="ctr" anchorCtr="0"/>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12/03</a:t>
            </a:r>
            <a:endParaRPr kumimoji="1" lang="zh-CN" altLang="en-US" dirty="0"/>
          </a:p>
        </p:txBody>
      </p:sp>
      <p:sp>
        <p:nvSpPr>
          <p:cNvPr id="71" name="文本占位符 86"/>
          <p:cNvSpPr>
            <a:spLocks noGrp="1"/>
          </p:cNvSpPr>
          <p:nvPr>
            <p:ph type="body" sz="quarter" idx="48" hasCustomPrompt="1"/>
          </p:nvPr>
        </p:nvSpPr>
        <p:spPr>
          <a:xfrm>
            <a:off x="5141478" y="4150961"/>
            <a:ext cx="719177" cy="335131"/>
          </a:xfrm>
          <a:prstGeom prst="rect">
            <a:avLst/>
          </a:prstGeom>
        </p:spPr>
        <p:txBody>
          <a:bodyPr vert="horz" anchor="ctr" anchorCtr="0"/>
          <a:lstStyle>
            <a:lvl1pPr marL="0" indent="0">
              <a:buNone/>
              <a:defRPr sz="18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en-US" altLang="zh-CN" dirty="0"/>
              <a:t>102</a:t>
            </a:r>
            <a:endParaRPr kumimoji="1" lang="zh-CN" altLang="en-US" dirty="0"/>
          </a:p>
        </p:txBody>
      </p:sp>
      <p:sp>
        <p:nvSpPr>
          <p:cNvPr id="72" name="文本占位符 65"/>
          <p:cNvSpPr>
            <a:spLocks noGrp="1"/>
          </p:cNvSpPr>
          <p:nvPr>
            <p:ph type="body" sz="quarter" idx="49" hasCustomPrompt="1"/>
          </p:nvPr>
        </p:nvSpPr>
        <p:spPr>
          <a:xfrm>
            <a:off x="579495" y="3475361"/>
            <a:ext cx="3601535" cy="318294"/>
          </a:xfrm>
          <a:prstGeom prst="rect">
            <a:avLst/>
          </a:prstGeom>
        </p:spPr>
        <p:txBody>
          <a:bodyPr vert="horz"/>
          <a:lstStyle>
            <a:lvl1pPr marL="0" indent="0">
              <a:buNone/>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點擊編輯項目標題</a:t>
            </a:r>
            <a:endParaRPr kumimoji="1" lang="zh-CN" altLang="en-US" dirty="0"/>
          </a:p>
        </p:txBody>
      </p:sp>
      <p:sp>
        <p:nvSpPr>
          <p:cNvPr id="73" name="文本占位符 74"/>
          <p:cNvSpPr>
            <a:spLocks noGrp="1"/>
          </p:cNvSpPr>
          <p:nvPr>
            <p:ph type="body" sz="quarter" idx="50" hasCustomPrompt="1"/>
          </p:nvPr>
        </p:nvSpPr>
        <p:spPr>
          <a:xfrm>
            <a:off x="579496" y="3793655"/>
            <a:ext cx="3601535" cy="849839"/>
          </a:xfrm>
          <a:prstGeom prst="rect">
            <a:avLst/>
          </a:prstGeom>
        </p:spPr>
        <p:txBody>
          <a:bodyPr vert="horz"/>
          <a:lstStyle>
            <a:lvl1pPr marL="342900" indent="-342900">
              <a:buClr>
                <a:schemeClr val="accent2"/>
              </a:buClr>
              <a:buFont typeface="Wingdings" charset="2"/>
              <a:buChar char="l"/>
              <a:defRPr sz="12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點擊編輯（可放項目補充資料），依項目強調重點不同，顏色可換成橘色。</a:t>
            </a:r>
            <a:endParaRPr kumimoji="1" lang="zh-CN" altLang="en-US" dirty="0"/>
          </a:p>
        </p:txBody>
      </p:sp>
      <p:sp>
        <p:nvSpPr>
          <p:cNvPr id="74" name="文本占位符 86"/>
          <p:cNvSpPr>
            <a:spLocks noGrp="1"/>
          </p:cNvSpPr>
          <p:nvPr>
            <p:ph type="body" sz="quarter" idx="27" hasCustomPrompt="1"/>
          </p:nvPr>
        </p:nvSpPr>
        <p:spPr>
          <a:xfrm>
            <a:off x="579497" y="4834987"/>
            <a:ext cx="3601535" cy="938604"/>
          </a:xfrm>
          <a:prstGeom prst="rect">
            <a:avLst/>
          </a:prstGeom>
        </p:spPr>
        <p:txBody>
          <a:bodyPr vert="horz"/>
          <a:lstStyle>
            <a:lvl1pPr marL="0" indent="0">
              <a:buNone/>
              <a:defRPr sz="1200" b="0" i="0">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可編輯時間軸補充文字，可水平移動</a:t>
            </a:r>
            <a:endParaRPr kumimoji="1" lang="zh-CN" altLang="en-US" dirty="0"/>
          </a:p>
        </p:txBody>
      </p:sp>
    </p:spTree>
    <p:extLst>
      <p:ext uri="{BB962C8B-B14F-4D97-AF65-F5344CB8AC3E}">
        <p14:creationId xmlns:p14="http://schemas.microsoft.com/office/powerpoint/2010/main" val="4002853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項目列表">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1" name="五边形 20"/>
          <p:cNvSpPr/>
          <p:nvPr userDrawn="1"/>
        </p:nvSpPr>
        <p:spPr>
          <a:xfrm>
            <a:off x="419210" y="1280825"/>
            <a:ext cx="2472520" cy="1406895"/>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22" name="文本占位符 14"/>
          <p:cNvSpPr>
            <a:spLocks noGrp="1"/>
          </p:cNvSpPr>
          <p:nvPr>
            <p:ph type="body" sz="quarter" idx="11" hasCustomPrompt="1"/>
          </p:nvPr>
        </p:nvSpPr>
        <p:spPr>
          <a:xfrm>
            <a:off x="526954" y="1397266"/>
            <a:ext cx="1675443" cy="1190296"/>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24" name="单圆角矩形 23"/>
          <p:cNvSpPr/>
          <p:nvPr userDrawn="1"/>
        </p:nvSpPr>
        <p:spPr>
          <a:xfrm>
            <a:off x="2601563" y="1280825"/>
            <a:ext cx="6115523" cy="1406895"/>
          </a:xfrm>
          <a:prstGeom prst="round1Rect">
            <a:avLst/>
          </a:prstGeom>
          <a:noFill/>
          <a:ln w="19050" cmpd="sng">
            <a:solidFill>
              <a:schemeClr val="accent2"/>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43" name="五边形 42"/>
          <p:cNvSpPr/>
          <p:nvPr userDrawn="1"/>
        </p:nvSpPr>
        <p:spPr>
          <a:xfrm>
            <a:off x="419210" y="2858935"/>
            <a:ext cx="2472520" cy="140689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44" name="文本占位符 14"/>
          <p:cNvSpPr>
            <a:spLocks noGrp="1"/>
          </p:cNvSpPr>
          <p:nvPr>
            <p:ph type="body" sz="quarter" idx="12" hasCustomPrompt="1"/>
          </p:nvPr>
        </p:nvSpPr>
        <p:spPr>
          <a:xfrm>
            <a:off x="526954" y="2975376"/>
            <a:ext cx="1675443" cy="1190296"/>
          </a:xfrm>
          <a:prstGeom prst="rect">
            <a:avLst/>
          </a:prstGeom>
        </p:spPr>
        <p:txBody>
          <a:bodyPr vert="horz" anchor="ctr" anchorCtr="0"/>
          <a:lstStyle>
            <a:lvl1pPr marL="0" indent="0" algn="ctr">
              <a:lnSpc>
                <a:spcPct val="100000"/>
              </a:lnSpc>
              <a:buNone/>
              <a:defRPr sz="20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5" name="单圆角矩形 44"/>
          <p:cNvSpPr/>
          <p:nvPr userDrawn="1"/>
        </p:nvSpPr>
        <p:spPr>
          <a:xfrm>
            <a:off x="2601563" y="2858935"/>
            <a:ext cx="6115523" cy="1406895"/>
          </a:xfrm>
          <a:prstGeom prst="round1Rect">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46" name="五边形 45"/>
          <p:cNvSpPr/>
          <p:nvPr userDrawn="1"/>
        </p:nvSpPr>
        <p:spPr>
          <a:xfrm>
            <a:off x="419210" y="4424717"/>
            <a:ext cx="2472520" cy="1406895"/>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47" name="文本占位符 14"/>
          <p:cNvSpPr>
            <a:spLocks noGrp="1"/>
          </p:cNvSpPr>
          <p:nvPr>
            <p:ph type="body" sz="quarter" idx="13" hasCustomPrompt="1"/>
          </p:nvPr>
        </p:nvSpPr>
        <p:spPr>
          <a:xfrm>
            <a:off x="526954" y="4541158"/>
            <a:ext cx="1675443" cy="1190296"/>
          </a:xfrm>
          <a:prstGeom prst="rect">
            <a:avLst/>
          </a:prstGeom>
        </p:spPr>
        <p:txBody>
          <a:bodyPr vert="horz" anchor="ctr" anchorCtr="0"/>
          <a:lstStyle>
            <a:lvl1pPr marL="0" indent="0" algn="ctr">
              <a:lnSpc>
                <a:spcPct val="100000"/>
              </a:lnSpc>
              <a:buNone/>
              <a:defRPr sz="20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點擊編輯文本項目</a:t>
            </a:r>
          </a:p>
        </p:txBody>
      </p:sp>
      <p:sp>
        <p:nvSpPr>
          <p:cNvPr id="48" name="单圆角矩形 47"/>
          <p:cNvSpPr/>
          <p:nvPr userDrawn="1"/>
        </p:nvSpPr>
        <p:spPr>
          <a:xfrm>
            <a:off x="2601563" y="4424717"/>
            <a:ext cx="6115523" cy="1406895"/>
          </a:xfrm>
          <a:prstGeom prst="round1Rect">
            <a:avLst/>
          </a:prstGeom>
          <a:noFill/>
          <a:ln w="19050" cmpd="sng">
            <a:solidFill>
              <a:schemeClr val="accent4"/>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50" name="文本占位符 49"/>
          <p:cNvSpPr>
            <a:spLocks noGrp="1"/>
          </p:cNvSpPr>
          <p:nvPr>
            <p:ph type="body" sz="quarter" idx="14" hasCustomPrompt="1"/>
          </p:nvPr>
        </p:nvSpPr>
        <p:spPr>
          <a:xfrm>
            <a:off x="2892425" y="1439540"/>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2"/>
              </a:buClr>
              <a:buSzTx/>
              <a:buFont typeface="Wingdings" charset="2"/>
              <a:buChar char="l"/>
              <a:tabLst/>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zh-TW" altLang="en-US" dirty="0"/>
          </a:p>
        </p:txBody>
      </p:sp>
      <p:sp>
        <p:nvSpPr>
          <p:cNvPr id="51" name="文本占位符 49"/>
          <p:cNvSpPr>
            <a:spLocks noGrp="1"/>
          </p:cNvSpPr>
          <p:nvPr>
            <p:ph type="body" sz="quarter" idx="15" hasCustomPrompt="1"/>
          </p:nvPr>
        </p:nvSpPr>
        <p:spPr>
          <a:xfrm>
            <a:off x="2892425" y="2999705"/>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1"/>
              </a:buClr>
              <a:buSzTx/>
              <a:buFont typeface="Wingdings" charset="2"/>
              <a:buChar char="l"/>
              <a:tabLst/>
              <a:defRPr sz="1400" b="0" i="0">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p:txBody>
      </p:sp>
      <p:sp>
        <p:nvSpPr>
          <p:cNvPr id="52" name="文本占位符 49"/>
          <p:cNvSpPr>
            <a:spLocks noGrp="1"/>
          </p:cNvSpPr>
          <p:nvPr>
            <p:ph type="body" sz="quarter" idx="16" hasCustomPrompt="1"/>
          </p:nvPr>
        </p:nvSpPr>
        <p:spPr>
          <a:xfrm>
            <a:off x="2892425" y="4581906"/>
            <a:ext cx="5640388" cy="1190625"/>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
                <a:schemeClr val="accent4"/>
              </a:buClr>
              <a:buSzTx/>
              <a:buFont typeface="Wingdings" charset="2"/>
              <a:buChar char="l"/>
              <a:tabLst/>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1400"/>
            </a:lvl2pPr>
            <a:lvl3pPr>
              <a:defRPr sz="1400"/>
            </a:lvl3pPr>
            <a:lvl4pPr>
              <a:defRPr sz="1400"/>
            </a:lvl4pPr>
            <a:lvl5pPr>
              <a:defRPr sz="1400"/>
            </a:lvl5pPr>
          </a:lstStyle>
          <a:p>
            <a:pPr lvl="0"/>
            <a:r>
              <a:rPr kumimoji="1" lang="zh-TW" altLang="en-US" dirty="0"/>
              <a:t>點擊編輯文本項目，點擊編輯文本項目，點擊編輯文本項目。</a:t>
            </a:r>
            <a:endParaRPr kumimoji="1" lang="en-US" altLang="zh-TW" dirty="0"/>
          </a:p>
          <a:p>
            <a:pPr lvl="0"/>
            <a:endParaRPr kumimoji="1" lang="en-US" altLang="zh-TW" dirty="0"/>
          </a:p>
          <a:p>
            <a:pPr lvl="0"/>
            <a:endParaRPr kumimoji="1" lang="en-US" altLang="zh-TW" dirty="0"/>
          </a:p>
        </p:txBody>
      </p:sp>
    </p:spTree>
    <p:extLst>
      <p:ext uri="{BB962C8B-B14F-4D97-AF65-F5344CB8AC3E}">
        <p14:creationId xmlns:p14="http://schemas.microsoft.com/office/powerpoint/2010/main" val="22405475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橫向流程圖">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136" name="直线连接符 135"/>
          <p:cNvCxnSpPr/>
          <p:nvPr userDrawn="1"/>
        </p:nvCxnSpPr>
        <p:spPr>
          <a:xfrm>
            <a:off x="4676951" y="5828244"/>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37" name="直线连接符 136"/>
          <p:cNvCxnSpPr/>
          <p:nvPr userDrawn="1"/>
        </p:nvCxnSpPr>
        <p:spPr>
          <a:xfrm>
            <a:off x="4676951" y="4678452"/>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38" name="直线连接符 137"/>
          <p:cNvCxnSpPr/>
          <p:nvPr userDrawn="1"/>
        </p:nvCxnSpPr>
        <p:spPr>
          <a:xfrm>
            <a:off x="4680393" y="4678452"/>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3" name="直线连接符 132"/>
          <p:cNvCxnSpPr/>
          <p:nvPr userDrawn="1"/>
        </p:nvCxnSpPr>
        <p:spPr>
          <a:xfrm>
            <a:off x="4676951" y="4135269"/>
            <a:ext cx="370299" cy="0"/>
          </a:xfrm>
          <a:prstGeom prst="line">
            <a:avLst/>
          </a:prstGeom>
          <a:ln w="12700" cmpd="sng">
            <a:solidFill>
              <a:schemeClr val="accent4"/>
            </a:solidFill>
          </a:ln>
          <a:effectLst/>
        </p:spPr>
        <p:style>
          <a:lnRef idx="2">
            <a:schemeClr val="dk1"/>
          </a:lnRef>
          <a:fillRef idx="0">
            <a:schemeClr val="dk1"/>
          </a:fillRef>
          <a:effectRef idx="1">
            <a:schemeClr val="dk1"/>
          </a:effectRef>
          <a:fontRef idx="minor">
            <a:schemeClr val="tx1"/>
          </a:fontRef>
        </p:style>
      </p:cxnSp>
      <p:cxnSp>
        <p:nvCxnSpPr>
          <p:cNvPr id="134" name="直线连接符 133"/>
          <p:cNvCxnSpPr/>
          <p:nvPr userDrawn="1"/>
        </p:nvCxnSpPr>
        <p:spPr>
          <a:xfrm>
            <a:off x="4676951" y="2985477"/>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26" name="直线连接符 125"/>
          <p:cNvCxnSpPr/>
          <p:nvPr userDrawn="1"/>
        </p:nvCxnSpPr>
        <p:spPr>
          <a:xfrm>
            <a:off x="4676951" y="2445192"/>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25" name="直线连接符 124"/>
          <p:cNvCxnSpPr/>
          <p:nvPr userDrawn="1"/>
        </p:nvCxnSpPr>
        <p:spPr>
          <a:xfrm>
            <a:off x="4676951" y="1295400"/>
            <a:ext cx="370299" cy="0"/>
          </a:xfrm>
          <a:prstGeom prst="line">
            <a:avLst/>
          </a:prstGeom>
          <a:ln w="12700" cmpd="sng">
            <a:solidFill>
              <a:schemeClr val="accent2">
                <a:lumMod val="60000"/>
                <a:lumOff val="40000"/>
              </a:schemeClr>
            </a:solidFill>
          </a:ln>
          <a:effectLst/>
        </p:spPr>
        <p:style>
          <a:lnRef idx="2">
            <a:schemeClr val="dk1"/>
          </a:lnRef>
          <a:fillRef idx="0">
            <a:schemeClr val="dk1"/>
          </a:fillRef>
          <a:effectRef idx="1">
            <a:schemeClr val="dk1"/>
          </a:effectRef>
          <a:fontRef idx="minor">
            <a:schemeClr val="tx1"/>
          </a:fontRef>
        </p:style>
      </p:cxnSp>
      <p:cxnSp>
        <p:nvCxnSpPr>
          <p:cNvPr id="112" name="直线连接符 111"/>
          <p:cNvCxnSpPr/>
          <p:nvPr userDrawn="1"/>
        </p:nvCxnSpPr>
        <p:spPr>
          <a:xfrm>
            <a:off x="2601295" y="1838135"/>
            <a:ext cx="2295525" cy="0"/>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78" name="直线连接符 77"/>
          <p:cNvCxnSpPr>
            <a:endCxn id="91" idx="1"/>
          </p:cNvCxnSpPr>
          <p:nvPr userDrawn="1"/>
        </p:nvCxnSpPr>
        <p:spPr>
          <a:xfrm flipV="1">
            <a:off x="2600750" y="5228994"/>
            <a:ext cx="2245275" cy="13599"/>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cxnSp>
        <p:nvCxnSpPr>
          <p:cNvPr id="67" name="直线连接符 66"/>
          <p:cNvCxnSpPr/>
          <p:nvPr userDrawn="1"/>
        </p:nvCxnSpPr>
        <p:spPr>
          <a:xfrm>
            <a:off x="2447626" y="3565007"/>
            <a:ext cx="2603066" cy="0"/>
          </a:xfrm>
          <a:prstGeom prst="line">
            <a:avLst/>
          </a:prstGeom>
          <a:ln w="12700" cmpd="sng">
            <a:solidFill>
              <a:schemeClr val="accent2">
                <a:lumMod val="60000"/>
                <a:lumOff val="40000"/>
              </a:schemeClr>
            </a:solidFill>
            <a:prstDash val="solid"/>
          </a:ln>
          <a:effectLst/>
        </p:spPr>
        <p:style>
          <a:lnRef idx="2">
            <a:schemeClr val="dk1"/>
          </a:lnRef>
          <a:fillRef idx="0">
            <a:schemeClr val="dk1"/>
          </a:fillRef>
          <a:effectRef idx="1">
            <a:schemeClr val="dk1"/>
          </a:effectRef>
          <a:fontRef idx="minor">
            <a:schemeClr val="tx1"/>
          </a:fontRef>
        </p:style>
      </p:cxnSp>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4" name="单圆角矩形 3"/>
          <p:cNvSpPr/>
          <p:nvPr userDrawn="1"/>
        </p:nvSpPr>
        <p:spPr>
          <a:xfrm>
            <a:off x="419210" y="3315238"/>
            <a:ext cx="2022066" cy="480487"/>
          </a:xfrm>
          <a:prstGeom prst="round1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 name="文本占位符 6"/>
          <p:cNvSpPr>
            <a:spLocks noGrp="1"/>
          </p:cNvSpPr>
          <p:nvPr>
            <p:ph type="body" sz="quarter" idx="10" hasCustomPrompt="1"/>
          </p:nvPr>
        </p:nvSpPr>
        <p:spPr>
          <a:xfrm>
            <a:off x="419209" y="3290426"/>
            <a:ext cx="2022067" cy="468312"/>
          </a:xfrm>
          <a:prstGeom prst="rect">
            <a:avLst/>
          </a:prstGeom>
        </p:spPr>
        <p:txBody>
          <a:bodyPr vert="horz" anchor="ctr" anchorCtr="1"/>
          <a:lstStyle>
            <a:lvl1pPr marL="0" indent="0">
              <a:buNone/>
              <a:defRPr sz="18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 name="单圆角矩形 8"/>
          <p:cNvSpPr/>
          <p:nvPr userDrawn="1"/>
        </p:nvSpPr>
        <p:spPr>
          <a:xfrm>
            <a:off x="2757863" y="1626572"/>
            <a:ext cx="1763144" cy="48048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2" name="单圆角矩形 11"/>
          <p:cNvSpPr/>
          <p:nvPr userDrawn="1"/>
        </p:nvSpPr>
        <p:spPr>
          <a:xfrm>
            <a:off x="2757863" y="3315238"/>
            <a:ext cx="1763144" cy="480487"/>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3" name="单圆角矩形 12"/>
          <p:cNvSpPr/>
          <p:nvPr userDrawn="1"/>
        </p:nvSpPr>
        <p:spPr>
          <a:xfrm>
            <a:off x="2757863" y="5000216"/>
            <a:ext cx="1763144" cy="48048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6" name="文本占位符 6"/>
          <p:cNvSpPr>
            <a:spLocks noGrp="1"/>
          </p:cNvSpPr>
          <p:nvPr>
            <p:ph type="body" sz="quarter" idx="11" hasCustomPrompt="1"/>
          </p:nvPr>
        </p:nvSpPr>
        <p:spPr>
          <a:xfrm>
            <a:off x="2757864" y="1603385"/>
            <a:ext cx="1763144" cy="468312"/>
          </a:xfrm>
          <a:prstGeom prst="rect">
            <a:avLst/>
          </a:prstGeom>
        </p:spPr>
        <p:txBody>
          <a:bodyPr vert="horz" anchor="ctr" anchorCtr="1"/>
          <a:lstStyle>
            <a:lvl1pPr marL="0" indent="0">
              <a:buNone/>
              <a:defRPr sz="16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20" name="文本占位符 6"/>
          <p:cNvSpPr>
            <a:spLocks noGrp="1"/>
          </p:cNvSpPr>
          <p:nvPr>
            <p:ph type="body" sz="quarter" idx="12" hasCustomPrompt="1"/>
          </p:nvPr>
        </p:nvSpPr>
        <p:spPr>
          <a:xfrm>
            <a:off x="2757864" y="3290426"/>
            <a:ext cx="1763144" cy="468312"/>
          </a:xfrm>
          <a:prstGeom prst="rect">
            <a:avLst/>
          </a:prstGeom>
        </p:spPr>
        <p:txBody>
          <a:bodyPr vert="horz" anchor="ctr" anchorCtr="1"/>
          <a:lstStyle>
            <a:lvl1pPr marL="0" indent="0">
              <a:buNone/>
              <a:defRPr sz="1600" b="0" i="0">
                <a:solidFill>
                  <a:schemeClr val="bg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22" name="文本占位符 6"/>
          <p:cNvSpPr>
            <a:spLocks noGrp="1"/>
          </p:cNvSpPr>
          <p:nvPr>
            <p:ph type="body" sz="quarter" idx="13" hasCustomPrompt="1"/>
          </p:nvPr>
        </p:nvSpPr>
        <p:spPr>
          <a:xfrm>
            <a:off x="2757864" y="4975519"/>
            <a:ext cx="1763144" cy="468312"/>
          </a:xfrm>
          <a:prstGeom prst="rect">
            <a:avLst/>
          </a:prstGeom>
        </p:spPr>
        <p:txBody>
          <a:bodyPr vert="horz" anchor="ctr" anchorCtr="1"/>
          <a:lstStyle>
            <a:lvl1pPr marL="0" indent="0">
              <a:buNone/>
              <a:defRPr sz="16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47" name="单圆角矩形 46"/>
          <p:cNvSpPr/>
          <p:nvPr userDrawn="1"/>
        </p:nvSpPr>
        <p:spPr>
          <a:xfrm>
            <a:off x="4846025" y="1119201"/>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31AF9E"/>
              </a:solidFill>
              <a:latin typeface="微軟正黑體" panose="020B0604030504040204" pitchFamily="34" charset="-120"/>
              <a:ea typeface="微軟正黑體" panose="020B0604030504040204" pitchFamily="34" charset="-120"/>
            </a:endParaRPr>
          </a:p>
        </p:txBody>
      </p:sp>
      <p:sp>
        <p:nvSpPr>
          <p:cNvPr id="48" name="单圆角矩形 47"/>
          <p:cNvSpPr/>
          <p:nvPr userDrawn="1"/>
        </p:nvSpPr>
        <p:spPr>
          <a:xfrm>
            <a:off x="4846025" y="1686124"/>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258376"/>
              </a:solidFill>
              <a:latin typeface="微軟正黑體" panose="020B0604030504040204" pitchFamily="34" charset="-120"/>
              <a:ea typeface="微軟正黑體" panose="020B0604030504040204" pitchFamily="34" charset="-120"/>
            </a:endParaRPr>
          </a:p>
        </p:txBody>
      </p:sp>
      <p:sp>
        <p:nvSpPr>
          <p:cNvPr id="49" name="单圆角矩形 48"/>
          <p:cNvSpPr/>
          <p:nvPr userDrawn="1"/>
        </p:nvSpPr>
        <p:spPr>
          <a:xfrm>
            <a:off x="4846025" y="2248167"/>
            <a:ext cx="2315142" cy="388351"/>
          </a:xfrm>
          <a:prstGeom prst="round1Rect">
            <a:avLst/>
          </a:prstGeom>
          <a:solidFill>
            <a:srgbClr val="79D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31AF9E"/>
              </a:solidFill>
              <a:latin typeface="微軟正黑體" panose="020B0604030504040204" pitchFamily="34" charset="-120"/>
              <a:ea typeface="微軟正黑體" panose="020B0604030504040204" pitchFamily="34" charset="-120"/>
            </a:endParaRPr>
          </a:p>
        </p:txBody>
      </p:sp>
      <p:sp>
        <p:nvSpPr>
          <p:cNvPr id="59" name="单圆角矩形 58"/>
          <p:cNvSpPr/>
          <p:nvPr userDrawn="1"/>
        </p:nvSpPr>
        <p:spPr>
          <a:xfrm>
            <a:off x="4846025" y="2799627"/>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0" name="单圆角矩形 59"/>
          <p:cNvSpPr/>
          <p:nvPr userDrawn="1"/>
        </p:nvSpPr>
        <p:spPr>
          <a:xfrm>
            <a:off x="4846025" y="3366550"/>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656565"/>
              </a:solidFill>
              <a:latin typeface="微軟正黑體" panose="020B0604030504040204" pitchFamily="34" charset="-120"/>
              <a:ea typeface="微軟正黑體" panose="020B0604030504040204" pitchFamily="34" charset="-120"/>
            </a:endParaRPr>
          </a:p>
        </p:txBody>
      </p:sp>
      <p:sp>
        <p:nvSpPr>
          <p:cNvPr id="61" name="单圆角矩形 60"/>
          <p:cNvSpPr/>
          <p:nvPr userDrawn="1"/>
        </p:nvSpPr>
        <p:spPr>
          <a:xfrm>
            <a:off x="4846025" y="3928593"/>
            <a:ext cx="2315142" cy="388351"/>
          </a:xfrm>
          <a:prstGeom prst="round1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62" name="单圆角矩形 61"/>
          <p:cNvSpPr/>
          <p:nvPr userDrawn="1"/>
        </p:nvSpPr>
        <p:spPr>
          <a:xfrm>
            <a:off x="4846025" y="4488816"/>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63" name="单圆角矩形 62"/>
          <p:cNvSpPr/>
          <p:nvPr userDrawn="1"/>
        </p:nvSpPr>
        <p:spPr>
          <a:xfrm>
            <a:off x="4846025" y="5055739"/>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64" name="单圆角矩形 63"/>
          <p:cNvSpPr/>
          <p:nvPr userDrawn="1"/>
        </p:nvSpPr>
        <p:spPr>
          <a:xfrm>
            <a:off x="4846025" y="5617782"/>
            <a:ext cx="2315142" cy="388351"/>
          </a:xfrm>
          <a:prstGeom prst="round1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69" name="直线连接符 68"/>
          <p:cNvCxnSpPr/>
          <p:nvPr userDrawn="1"/>
        </p:nvCxnSpPr>
        <p:spPr>
          <a:xfrm>
            <a:off x="2605012" y="1831785"/>
            <a:ext cx="0" cy="3419332"/>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3" name="文本占位符 6"/>
          <p:cNvSpPr>
            <a:spLocks noGrp="1"/>
          </p:cNvSpPr>
          <p:nvPr>
            <p:ph type="body" sz="quarter" idx="14" hasCustomPrompt="1"/>
          </p:nvPr>
        </p:nvSpPr>
        <p:spPr>
          <a:xfrm>
            <a:off x="4846025" y="1077878"/>
            <a:ext cx="2315141" cy="429674"/>
          </a:xfrm>
          <a:prstGeom prst="rect">
            <a:avLst/>
          </a:prstGeom>
        </p:spPr>
        <p:txBody>
          <a:bodyPr vert="horz" anchor="ctr" anchorCtr="1"/>
          <a:lstStyle>
            <a:lvl1pPr marL="0" indent="0">
              <a:buNone/>
              <a:defRPr sz="1600" b="0" i="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5" name="文本占位符 6"/>
          <p:cNvSpPr>
            <a:spLocks noGrp="1"/>
          </p:cNvSpPr>
          <p:nvPr>
            <p:ph type="body" sz="quarter" idx="15" hasCustomPrompt="1"/>
          </p:nvPr>
        </p:nvSpPr>
        <p:spPr>
          <a:xfrm>
            <a:off x="4846025" y="1646117"/>
            <a:ext cx="2315141" cy="429674"/>
          </a:xfrm>
          <a:prstGeom prst="rect">
            <a:avLst/>
          </a:prstGeom>
        </p:spPr>
        <p:txBody>
          <a:bodyPr vert="horz" anchor="ctr" anchorCtr="1"/>
          <a:lstStyle>
            <a:lvl1pPr marL="0" indent="0">
              <a:buNone/>
              <a:defRPr sz="1600" b="0" i="0">
                <a:solidFill>
                  <a:srgbClr val="258376"/>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6" name="文本占位符 6"/>
          <p:cNvSpPr>
            <a:spLocks noGrp="1"/>
          </p:cNvSpPr>
          <p:nvPr>
            <p:ph type="body" sz="quarter" idx="16" hasCustomPrompt="1"/>
          </p:nvPr>
        </p:nvSpPr>
        <p:spPr>
          <a:xfrm>
            <a:off x="4846025" y="2206844"/>
            <a:ext cx="2315141" cy="429674"/>
          </a:xfrm>
          <a:prstGeom prst="rect">
            <a:avLst/>
          </a:prstGeom>
        </p:spPr>
        <p:txBody>
          <a:bodyPr vert="horz" anchor="ctr" anchorCtr="1"/>
          <a:lstStyle>
            <a:lvl1pPr marL="0" indent="0">
              <a:buNone/>
              <a:defRPr sz="1600" b="0" i="0">
                <a:solidFill>
                  <a:srgbClr val="258376"/>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7" name="文本占位符 6"/>
          <p:cNvSpPr>
            <a:spLocks noGrp="1"/>
          </p:cNvSpPr>
          <p:nvPr>
            <p:ph type="body" sz="quarter" idx="17" hasCustomPrompt="1"/>
          </p:nvPr>
        </p:nvSpPr>
        <p:spPr>
          <a:xfrm>
            <a:off x="4846025" y="2758304"/>
            <a:ext cx="2315141" cy="429674"/>
          </a:xfrm>
          <a:prstGeom prst="rect">
            <a:avLst/>
          </a:prstGeom>
        </p:spPr>
        <p:txBody>
          <a:bodyPr vert="horz" anchor="ctr" anchorCtr="1"/>
          <a:lstStyle>
            <a:lvl1pPr marL="0" indent="0">
              <a:buNone/>
              <a:defRPr sz="1600" b="0" i="0">
                <a:solidFill>
                  <a:schemeClr val="accent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8" name="文本占位符 6"/>
          <p:cNvSpPr>
            <a:spLocks noGrp="1"/>
          </p:cNvSpPr>
          <p:nvPr>
            <p:ph type="body" sz="quarter" idx="18" hasCustomPrompt="1"/>
          </p:nvPr>
        </p:nvSpPr>
        <p:spPr>
          <a:xfrm>
            <a:off x="4846025" y="3325227"/>
            <a:ext cx="2315141" cy="429674"/>
          </a:xfrm>
          <a:prstGeom prst="rect">
            <a:avLst/>
          </a:prstGeom>
        </p:spPr>
        <p:txBody>
          <a:bodyPr vert="horz" anchor="ctr" anchorCtr="1"/>
          <a:lstStyle>
            <a:lvl1pPr marL="0" indent="0">
              <a:buNone/>
              <a:defRPr sz="1600" b="0" i="0">
                <a:solidFill>
                  <a:schemeClr val="accent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89" name="文本占位符 6"/>
          <p:cNvSpPr>
            <a:spLocks noGrp="1"/>
          </p:cNvSpPr>
          <p:nvPr>
            <p:ph type="body" sz="quarter" idx="19" hasCustomPrompt="1"/>
          </p:nvPr>
        </p:nvSpPr>
        <p:spPr>
          <a:xfrm>
            <a:off x="4846025" y="3887270"/>
            <a:ext cx="2315141" cy="429674"/>
          </a:xfrm>
          <a:prstGeom prst="rect">
            <a:avLst/>
          </a:prstGeom>
        </p:spPr>
        <p:txBody>
          <a:bodyPr vert="horz" anchor="ctr" anchorCtr="1"/>
          <a:lstStyle>
            <a:lvl1pPr marL="0" indent="0">
              <a:buNone/>
              <a:defRPr sz="1600" b="0" i="0">
                <a:solidFill>
                  <a:srgbClr val="C8550D"/>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0" name="文本占位符 6"/>
          <p:cNvSpPr>
            <a:spLocks noGrp="1"/>
          </p:cNvSpPr>
          <p:nvPr>
            <p:ph type="body" sz="quarter" idx="20" hasCustomPrompt="1"/>
          </p:nvPr>
        </p:nvSpPr>
        <p:spPr>
          <a:xfrm>
            <a:off x="4846025" y="4447493"/>
            <a:ext cx="2315141" cy="429674"/>
          </a:xfrm>
          <a:prstGeom prst="rect">
            <a:avLst/>
          </a:prstGeom>
        </p:spPr>
        <p:txBody>
          <a:bodyPr vert="horz" anchor="ctr" anchorCtr="1"/>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1" name="文本占位符 6"/>
          <p:cNvSpPr>
            <a:spLocks noGrp="1"/>
          </p:cNvSpPr>
          <p:nvPr>
            <p:ph type="body" sz="quarter" idx="21" hasCustomPrompt="1"/>
          </p:nvPr>
        </p:nvSpPr>
        <p:spPr>
          <a:xfrm>
            <a:off x="4846025" y="5014157"/>
            <a:ext cx="2315141" cy="429674"/>
          </a:xfrm>
          <a:prstGeom prst="rect">
            <a:avLst/>
          </a:prstGeom>
        </p:spPr>
        <p:txBody>
          <a:bodyPr vert="horz" anchor="ctr" anchorCtr="1"/>
          <a:lstStyle>
            <a:lvl1pPr marL="0" indent="0">
              <a:buNone/>
              <a:defRPr sz="16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2" name="文本占位符 6"/>
          <p:cNvSpPr>
            <a:spLocks noGrp="1"/>
          </p:cNvSpPr>
          <p:nvPr>
            <p:ph type="body" sz="quarter" idx="22" hasCustomPrompt="1"/>
          </p:nvPr>
        </p:nvSpPr>
        <p:spPr>
          <a:xfrm>
            <a:off x="4846025" y="5570758"/>
            <a:ext cx="2315141" cy="429674"/>
          </a:xfrm>
          <a:prstGeom prst="rect">
            <a:avLst/>
          </a:prstGeom>
        </p:spPr>
        <p:txBody>
          <a:bodyPr vert="horz" anchor="ctr" anchorCtr="1"/>
          <a:lstStyle>
            <a:lvl1pPr marL="0" indent="0">
              <a:buNone/>
              <a:defRPr sz="16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點擊編輯文本</a:t>
            </a:r>
            <a:endParaRPr kumimoji="1" lang="zh-CN" altLang="en-US" dirty="0"/>
          </a:p>
        </p:txBody>
      </p:sp>
      <p:sp>
        <p:nvSpPr>
          <p:cNvPr id="93" name="五边形 92"/>
          <p:cNvSpPr/>
          <p:nvPr userDrawn="1"/>
        </p:nvSpPr>
        <p:spPr>
          <a:xfrm rot="10800000">
            <a:off x="7161166" y="1077878"/>
            <a:ext cx="1555920" cy="1558640"/>
          </a:xfrm>
          <a:prstGeom prst="homePlate">
            <a:avLst/>
          </a:prstGeom>
          <a:noFill/>
          <a:ln w="19050" cmpd="sng">
            <a:solidFill>
              <a:schemeClr val="accent2"/>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4" name="五边形 93"/>
          <p:cNvSpPr/>
          <p:nvPr userDrawn="1"/>
        </p:nvSpPr>
        <p:spPr>
          <a:xfrm rot="10800000">
            <a:off x="7161166" y="2799626"/>
            <a:ext cx="1555920" cy="1517317"/>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6" name="五边形 95"/>
          <p:cNvSpPr/>
          <p:nvPr userDrawn="1"/>
        </p:nvSpPr>
        <p:spPr>
          <a:xfrm rot="10800000">
            <a:off x="7161166" y="4508486"/>
            <a:ext cx="1555920" cy="1491946"/>
          </a:xfrm>
          <a:prstGeom prst="homePlate">
            <a:avLst/>
          </a:prstGeom>
          <a:noFill/>
          <a:ln w="19050" cmpd="sng">
            <a:solidFill>
              <a:srgbClr val="656565"/>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7" name="文本占位符 6"/>
          <p:cNvSpPr>
            <a:spLocks noGrp="1"/>
          </p:cNvSpPr>
          <p:nvPr>
            <p:ph type="body" sz="quarter" idx="23" hasCustomPrompt="1"/>
          </p:nvPr>
        </p:nvSpPr>
        <p:spPr>
          <a:xfrm>
            <a:off x="7719763" y="1411735"/>
            <a:ext cx="875790" cy="836432"/>
          </a:xfrm>
          <a:prstGeom prst="rect">
            <a:avLst/>
          </a:prstGeom>
        </p:spPr>
        <p:txBody>
          <a:bodyPr vert="horz" anchor="ctr" anchorCtr="1"/>
          <a:lstStyle>
            <a:lvl1pPr marL="0" indent="0">
              <a:buNone/>
              <a:defRPr sz="1400" b="0" i="0">
                <a:solidFill>
                  <a:schemeClr val="accent2"/>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可有可無補充說明文字</a:t>
            </a:r>
            <a:endParaRPr kumimoji="1" lang="zh-CN" altLang="en-US" dirty="0"/>
          </a:p>
        </p:txBody>
      </p:sp>
      <p:sp>
        <p:nvSpPr>
          <p:cNvPr id="98" name="文本占位符 6"/>
          <p:cNvSpPr>
            <a:spLocks noGrp="1"/>
          </p:cNvSpPr>
          <p:nvPr>
            <p:ph type="body" sz="quarter" idx="24" hasCustomPrompt="1"/>
          </p:nvPr>
        </p:nvSpPr>
        <p:spPr>
          <a:xfrm>
            <a:off x="7719763" y="3150184"/>
            <a:ext cx="875790" cy="836432"/>
          </a:xfrm>
          <a:prstGeom prst="rect">
            <a:avLst/>
          </a:prstGeom>
        </p:spPr>
        <p:txBody>
          <a:bodyPr vert="horz" anchor="ctr" anchorCtr="1"/>
          <a:lstStyle>
            <a:lvl1pPr marL="0" indent="0">
              <a:buNone/>
              <a:defRPr sz="1400" b="0" i="0">
                <a:solidFill>
                  <a:schemeClr val="accent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可有可無補充說明文字</a:t>
            </a:r>
            <a:endParaRPr kumimoji="1" lang="zh-CN" altLang="en-US" dirty="0"/>
          </a:p>
        </p:txBody>
      </p:sp>
      <p:sp>
        <p:nvSpPr>
          <p:cNvPr id="99" name="文本占位符 6"/>
          <p:cNvSpPr>
            <a:spLocks noGrp="1"/>
          </p:cNvSpPr>
          <p:nvPr>
            <p:ph type="body" sz="quarter" idx="25" hasCustomPrompt="1"/>
          </p:nvPr>
        </p:nvSpPr>
        <p:spPr>
          <a:xfrm>
            <a:off x="7719763" y="4824377"/>
            <a:ext cx="875790" cy="836432"/>
          </a:xfrm>
          <a:prstGeom prst="rect">
            <a:avLst/>
          </a:prstGeom>
        </p:spPr>
        <p:txBody>
          <a:bodyPr vert="horz" anchor="ctr" anchorCtr="1"/>
          <a:lstStyle>
            <a:lvl1pPr marL="0" indent="0">
              <a:buNone/>
              <a:defRPr sz="1400" b="0" i="0">
                <a:solidFill>
                  <a:schemeClr val="tx1"/>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可有可無補充說明文</a:t>
            </a:r>
            <a:endParaRPr kumimoji="1" lang="zh-CN" altLang="en-US" dirty="0"/>
          </a:p>
        </p:txBody>
      </p:sp>
      <p:sp>
        <p:nvSpPr>
          <p:cNvPr id="101" name="五边形 100"/>
          <p:cNvSpPr/>
          <p:nvPr userDrawn="1"/>
        </p:nvSpPr>
        <p:spPr>
          <a:xfrm rot="16200000">
            <a:off x="668278" y="3707704"/>
            <a:ext cx="1523932" cy="2022064"/>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2" name="文本占位符 6"/>
          <p:cNvSpPr>
            <a:spLocks noGrp="1"/>
          </p:cNvSpPr>
          <p:nvPr>
            <p:ph type="body" sz="quarter" idx="26" hasCustomPrompt="1"/>
          </p:nvPr>
        </p:nvSpPr>
        <p:spPr>
          <a:xfrm>
            <a:off x="419210" y="4707759"/>
            <a:ext cx="2022065" cy="772944"/>
          </a:xfrm>
          <a:prstGeom prst="rect">
            <a:avLst/>
          </a:prstGeom>
        </p:spPr>
        <p:txBody>
          <a:bodyPr vert="horz" anchor="ctr" anchorCtr="1"/>
          <a:lstStyle>
            <a:lvl1pPr marL="0" indent="0" algn="ctr">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a:t>
            </a:r>
            <a:endParaRPr kumimoji="1" lang="en-US" altLang="zh-TW" dirty="0"/>
          </a:p>
          <a:p>
            <a:pPr lvl="0"/>
            <a:r>
              <a:rPr kumimoji="1" lang="zh-TW" altLang="en-US" dirty="0"/>
              <a:t>(可有可無說明文字</a:t>
            </a:r>
            <a:r>
              <a:rPr kumimoji="1" lang="en-US" altLang="zh-TW" dirty="0"/>
              <a:t>)</a:t>
            </a:r>
            <a:endParaRPr kumimoji="1" lang="zh-CN" altLang="en-US" dirty="0"/>
          </a:p>
        </p:txBody>
      </p:sp>
      <p:sp>
        <p:nvSpPr>
          <p:cNvPr id="103" name="五边形 102"/>
          <p:cNvSpPr/>
          <p:nvPr userDrawn="1"/>
        </p:nvSpPr>
        <p:spPr>
          <a:xfrm rot="5400000">
            <a:off x="668278" y="1352952"/>
            <a:ext cx="1523932" cy="2022064"/>
          </a:xfrm>
          <a:prstGeom prst="homePlate">
            <a:avLst/>
          </a:prstGeom>
          <a:noFill/>
          <a:ln w="19050" cmpd="sng">
            <a:solidFill>
              <a:schemeClr val="accent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TW" altLang="en-US" dirty="0">
                <a:solidFill>
                  <a:prstClr val="white"/>
                </a:solidFill>
                <a:latin typeface="微軟正黑體" panose="020B0604030504040204" pitchFamily="34" charset="-120"/>
                <a:ea typeface="微軟正黑體" panose="020B0604030504040204" pitchFamily="34" charset="-120"/>
              </a:rPr>
              <a:t>ㄒ</a:t>
            </a: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04" name="文本占位符 6"/>
          <p:cNvSpPr>
            <a:spLocks noGrp="1"/>
          </p:cNvSpPr>
          <p:nvPr>
            <p:ph type="body" sz="quarter" idx="27" hasCustomPrompt="1"/>
          </p:nvPr>
        </p:nvSpPr>
        <p:spPr>
          <a:xfrm>
            <a:off x="419210" y="1591040"/>
            <a:ext cx="2022065" cy="772944"/>
          </a:xfrm>
          <a:prstGeom prst="rect">
            <a:avLst/>
          </a:prstGeom>
        </p:spPr>
        <p:txBody>
          <a:bodyPr vert="horz" anchor="ctr" anchorCtr="1"/>
          <a:lstStyle>
            <a:lvl1pPr marL="0" indent="0" algn="ctr">
              <a:buNone/>
              <a:defRPr sz="1400" b="0" i="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點擊可編輯</a:t>
            </a:r>
            <a:endParaRPr kumimoji="1" lang="en-US" altLang="zh-TW" dirty="0"/>
          </a:p>
          <a:p>
            <a:pPr lvl="0"/>
            <a:r>
              <a:rPr kumimoji="1" lang="zh-TW" altLang="en-US" dirty="0"/>
              <a:t>(可有可無說明文字</a:t>
            </a:r>
            <a:r>
              <a:rPr kumimoji="1" lang="en-US" altLang="zh-TW" dirty="0"/>
              <a:t>)</a:t>
            </a:r>
            <a:endParaRPr kumimoji="1" lang="zh-CN" altLang="en-US" dirty="0"/>
          </a:p>
        </p:txBody>
      </p:sp>
      <p:cxnSp>
        <p:nvCxnSpPr>
          <p:cNvPr id="105" name="直线连接符 104"/>
          <p:cNvCxnSpPr/>
          <p:nvPr userDrawn="1"/>
        </p:nvCxnSpPr>
        <p:spPr>
          <a:xfrm>
            <a:off x="4680393" y="1295400"/>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5" name="直线连接符 134"/>
          <p:cNvCxnSpPr/>
          <p:nvPr userDrawn="1"/>
        </p:nvCxnSpPr>
        <p:spPr>
          <a:xfrm>
            <a:off x="4680393" y="2985477"/>
            <a:ext cx="0" cy="1152967"/>
          </a:xfrm>
          <a:prstGeom prst="line">
            <a:avLst/>
          </a:prstGeom>
          <a:ln w="12700" cmpd="sng">
            <a:solidFill>
              <a:schemeClr val="accent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77951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直向流程圖">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单圆角矩形 1"/>
          <p:cNvSpPr/>
          <p:nvPr userDrawn="1"/>
        </p:nvSpPr>
        <p:spPr>
          <a:xfrm>
            <a:off x="418495" y="1489075"/>
            <a:ext cx="1580168" cy="57209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4" name="矩形 3"/>
          <p:cNvSpPr/>
          <p:nvPr userDrawn="1"/>
        </p:nvSpPr>
        <p:spPr>
          <a:xfrm>
            <a:off x="648559" y="2229145"/>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 name="矩形 9"/>
          <p:cNvSpPr/>
          <p:nvPr userDrawn="1"/>
        </p:nvSpPr>
        <p:spPr>
          <a:xfrm>
            <a:off x="648559" y="2958685"/>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2" name="矩形 11"/>
          <p:cNvSpPr/>
          <p:nvPr userDrawn="1"/>
        </p:nvSpPr>
        <p:spPr>
          <a:xfrm>
            <a:off x="648559" y="3688222"/>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 name="矩形 12"/>
          <p:cNvSpPr/>
          <p:nvPr userDrawn="1"/>
        </p:nvSpPr>
        <p:spPr>
          <a:xfrm>
            <a:off x="648559" y="4431270"/>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5" name="矩形 14"/>
          <p:cNvSpPr/>
          <p:nvPr userDrawn="1"/>
        </p:nvSpPr>
        <p:spPr>
          <a:xfrm>
            <a:off x="648559" y="5160809"/>
            <a:ext cx="1350819" cy="62145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16" name="直线连接符 15"/>
          <p:cNvCxnSpPr/>
          <p:nvPr userDrawn="1"/>
        </p:nvCxnSpPr>
        <p:spPr>
          <a:xfrm>
            <a:off x="432722" y="2061688"/>
            <a:ext cx="0" cy="3450381"/>
          </a:xfrm>
          <a:prstGeom prst="line">
            <a:avLst/>
          </a:prstGeom>
          <a:ln w="12700" cmpd="sng">
            <a:prstDash val="solid"/>
          </a:ln>
          <a:effectLst/>
        </p:spPr>
        <p:style>
          <a:lnRef idx="2">
            <a:schemeClr val="accent2"/>
          </a:lnRef>
          <a:fillRef idx="0">
            <a:schemeClr val="accent2"/>
          </a:fillRef>
          <a:effectRef idx="1">
            <a:schemeClr val="accent2"/>
          </a:effectRef>
          <a:fontRef idx="minor">
            <a:schemeClr val="tx1"/>
          </a:fontRef>
        </p:style>
      </p:cxnSp>
      <p:cxnSp>
        <p:nvCxnSpPr>
          <p:cNvPr id="21" name="直线连接符 20"/>
          <p:cNvCxnSpPr>
            <a:endCxn id="4" idx="1"/>
          </p:cNvCxnSpPr>
          <p:nvPr userDrawn="1"/>
        </p:nvCxnSpPr>
        <p:spPr>
          <a:xfrm flipV="1">
            <a:off x="419210" y="2539875"/>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2" name="直线连接符 21"/>
          <p:cNvCxnSpPr/>
          <p:nvPr userDrawn="1"/>
        </p:nvCxnSpPr>
        <p:spPr>
          <a:xfrm flipV="1">
            <a:off x="419210" y="3285110"/>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3" name="直线连接符 22"/>
          <p:cNvCxnSpPr/>
          <p:nvPr userDrawn="1"/>
        </p:nvCxnSpPr>
        <p:spPr>
          <a:xfrm flipV="1">
            <a:off x="419210" y="3998856"/>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4" name="直线连接符 23"/>
          <p:cNvCxnSpPr/>
          <p:nvPr userDrawn="1"/>
        </p:nvCxnSpPr>
        <p:spPr>
          <a:xfrm flipV="1">
            <a:off x="419210" y="4754587"/>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cxnSp>
        <p:nvCxnSpPr>
          <p:cNvPr id="25" name="直线连接符 24"/>
          <p:cNvCxnSpPr/>
          <p:nvPr userDrawn="1"/>
        </p:nvCxnSpPr>
        <p:spPr>
          <a:xfrm flipV="1">
            <a:off x="419210" y="5511847"/>
            <a:ext cx="229349" cy="222"/>
          </a:xfrm>
          <a:prstGeom prst="line">
            <a:avLst/>
          </a:prstGeom>
          <a:ln w="12700" cmpd="sng"/>
          <a:effectLst/>
        </p:spPr>
        <p:style>
          <a:lnRef idx="2">
            <a:schemeClr val="accent2"/>
          </a:lnRef>
          <a:fillRef idx="0">
            <a:schemeClr val="accent2"/>
          </a:fillRef>
          <a:effectRef idx="1">
            <a:schemeClr val="accent2"/>
          </a:effectRef>
          <a:fontRef idx="minor">
            <a:schemeClr val="tx1"/>
          </a:fontRef>
        </p:style>
      </p:cxnSp>
      <p:sp>
        <p:nvSpPr>
          <p:cNvPr id="27" name="文本占位符 26"/>
          <p:cNvSpPr>
            <a:spLocks noGrp="1"/>
          </p:cNvSpPr>
          <p:nvPr>
            <p:ph type="body" sz="quarter" idx="10" hasCustomPrompt="1"/>
          </p:nvPr>
        </p:nvSpPr>
        <p:spPr>
          <a:xfrm>
            <a:off x="419100"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28" name="文本占位符 26"/>
          <p:cNvSpPr>
            <a:spLocks noGrp="1"/>
          </p:cNvSpPr>
          <p:nvPr>
            <p:ph type="body" sz="quarter" idx="11" hasCustomPrompt="1"/>
          </p:nvPr>
        </p:nvSpPr>
        <p:spPr>
          <a:xfrm>
            <a:off x="648559" y="222914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0" name="文本占位符 26"/>
          <p:cNvSpPr>
            <a:spLocks noGrp="1"/>
          </p:cNvSpPr>
          <p:nvPr>
            <p:ph type="body" sz="quarter" idx="12" hasCustomPrompt="1"/>
          </p:nvPr>
        </p:nvSpPr>
        <p:spPr>
          <a:xfrm>
            <a:off x="648559" y="295868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1" name="文本占位符 26"/>
          <p:cNvSpPr>
            <a:spLocks noGrp="1"/>
          </p:cNvSpPr>
          <p:nvPr>
            <p:ph type="body" sz="quarter" idx="13" hasCustomPrompt="1"/>
          </p:nvPr>
        </p:nvSpPr>
        <p:spPr>
          <a:xfrm>
            <a:off x="648559" y="3688222"/>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2" name="文本占位符 26"/>
          <p:cNvSpPr>
            <a:spLocks noGrp="1"/>
          </p:cNvSpPr>
          <p:nvPr>
            <p:ph type="body" sz="quarter" idx="14" hasCustomPrompt="1"/>
          </p:nvPr>
        </p:nvSpPr>
        <p:spPr>
          <a:xfrm>
            <a:off x="648559" y="4431270"/>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33" name="文本占位符 26"/>
          <p:cNvSpPr>
            <a:spLocks noGrp="1"/>
          </p:cNvSpPr>
          <p:nvPr>
            <p:ph type="body" sz="quarter" idx="15" hasCustomPrompt="1"/>
          </p:nvPr>
        </p:nvSpPr>
        <p:spPr>
          <a:xfrm>
            <a:off x="648559" y="5160809"/>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userDrawn="1"/>
        </p:nvSpPr>
        <p:spPr>
          <a:xfrm>
            <a:off x="2648735" y="1489075"/>
            <a:ext cx="1580168" cy="57209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69" name="矩形 68"/>
          <p:cNvSpPr/>
          <p:nvPr userDrawn="1"/>
        </p:nvSpPr>
        <p:spPr>
          <a:xfrm>
            <a:off x="2878799" y="2229145"/>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70" name="矩形 69"/>
          <p:cNvSpPr/>
          <p:nvPr userDrawn="1"/>
        </p:nvSpPr>
        <p:spPr>
          <a:xfrm>
            <a:off x="2878799" y="2958685"/>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1" name="矩形 70"/>
          <p:cNvSpPr/>
          <p:nvPr userDrawn="1"/>
        </p:nvSpPr>
        <p:spPr>
          <a:xfrm>
            <a:off x="2878799" y="3688222"/>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72" name="矩形 71"/>
          <p:cNvSpPr/>
          <p:nvPr userDrawn="1"/>
        </p:nvSpPr>
        <p:spPr>
          <a:xfrm>
            <a:off x="2878799" y="4431270"/>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73" name="矩形 72"/>
          <p:cNvSpPr/>
          <p:nvPr userDrawn="1"/>
        </p:nvSpPr>
        <p:spPr>
          <a:xfrm>
            <a:off x="2878799" y="5160809"/>
            <a:ext cx="1350819" cy="6214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74" name="直线连接符 73"/>
          <p:cNvCxnSpPr/>
          <p:nvPr userDrawn="1"/>
        </p:nvCxnSpPr>
        <p:spPr>
          <a:xfrm>
            <a:off x="2662962" y="2061688"/>
            <a:ext cx="0" cy="3450381"/>
          </a:xfrm>
          <a:prstGeom prst="line">
            <a:avLst/>
          </a:prstGeom>
          <a:ln w="12700" cmpd="sng">
            <a:solidFill>
              <a:schemeClr val="accent3"/>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75" name="直线连接符 74"/>
          <p:cNvCxnSpPr>
            <a:endCxn id="69" idx="1"/>
          </p:cNvCxnSpPr>
          <p:nvPr userDrawn="1"/>
        </p:nvCxnSpPr>
        <p:spPr>
          <a:xfrm flipV="1">
            <a:off x="2649450" y="2539875"/>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6" name="直线连接符 75"/>
          <p:cNvCxnSpPr/>
          <p:nvPr userDrawn="1"/>
        </p:nvCxnSpPr>
        <p:spPr>
          <a:xfrm flipV="1">
            <a:off x="2649450" y="3285110"/>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7" name="直线连接符 76"/>
          <p:cNvCxnSpPr/>
          <p:nvPr userDrawn="1"/>
        </p:nvCxnSpPr>
        <p:spPr>
          <a:xfrm flipV="1">
            <a:off x="2649450" y="3998856"/>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8" name="直线连接符 77"/>
          <p:cNvCxnSpPr/>
          <p:nvPr userDrawn="1"/>
        </p:nvCxnSpPr>
        <p:spPr>
          <a:xfrm flipV="1">
            <a:off x="2649450" y="4754587"/>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cxnSp>
        <p:nvCxnSpPr>
          <p:cNvPr id="79" name="直线连接符 78"/>
          <p:cNvCxnSpPr/>
          <p:nvPr userDrawn="1"/>
        </p:nvCxnSpPr>
        <p:spPr>
          <a:xfrm flipV="1">
            <a:off x="2649450" y="5511847"/>
            <a:ext cx="229349" cy="222"/>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80" name="文本占位符 26"/>
          <p:cNvSpPr>
            <a:spLocks noGrp="1"/>
          </p:cNvSpPr>
          <p:nvPr>
            <p:ph type="body" sz="quarter" idx="16" hasCustomPrompt="1"/>
          </p:nvPr>
        </p:nvSpPr>
        <p:spPr>
          <a:xfrm>
            <a:off x="2649340"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1" name="文本占位符 26"/>
          <p:cNvSpPr>
            <a:spLocks noGrp="1"/>
          </p:cNvSpPr>
          <p:nvPr>
            <p:ph type="body" sz="quarter" idx="17" hasCustomPrompt="1"/>
          </p:nvPr>
        </p:nvSpPr>
        <p:spPr>
          <a:xfrm>
            <a:off x="2878799" y="222914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2" name="文本占位符 26"/>
          <p:cNvSpPr>
            <a:spLocks noGrp="1"/>
          </p:cNvSpPr>
          <p:nvPr>
            <p:ph type="body" sz="quarter" idx="18" hasCustomPrompt="1"/>
          </p:nvPr>
        </p:nvSpPr>
        <p:spPr>
          <a:xfrm>
            <a:off x="2878799" y="2958685"/>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3" name="文本占位符 26"/>
          <p:cNvSpPr>
            <a:spLocks noGrp="1"/>
          </p:cNvSpPr>
          <p:nvPr>
            <p:ph type="body" sz="quarter" idx="19" hasCustomPrompt="1"/>
          </p:nvPr>
        </p:nvSpPr>
        <p:spPr>
          <a:xfrm>
            <a:off x="2878799" y="3688222"/>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4" name="文本占位符 26"/>
          <p:cNvSpPr>
            <a:spLocks noGrp="1"/>
          </p:cNvSpPr>
          <p:nvPr>
            <p:ph type="body" sz="quarter" idx="20" hasCustomPrompt="1"/>
          </p:nvPr>
        </p:nvSpPr>
        <p:spPr>
          <a:xfrm>
            <a:off x="2878799" y="4431270"/>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5" name="文本占位符 26"/>
          <p:cNvSpPr>
            <a:spLocks noGrp="1"/>
          </p:cNvSpPr>
          <p:nvPr>
            <p:ph type="body" sz="quarter" idx="21" hasCustomPrompt="1"/>
          </p:nvPr>
        </p:nvSpPr>
        <p:spPr>
          <a:xfrm>
            <a:off x="2878799" y="5160809"/>
            <a:ext cx="1350819" cy="604934"/>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userDrawn="1"/>
        </p:nvSpPr>
        <p:spPr>
          <a:xfrm>
            <a:off x="4896823" y="1489075"/>
            <a:ext cx="1580168" cy="572097"/>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87" name="矩形 86"/>
          <p:cNvSpPr/>
          <p:nvPr userDrawn="1"/>
        </p:nvSpPr>
        <p:spPr>
          <a:xfrm>
            <a:off x="5126887" y="2229145"/>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88" name="矩形 87"/>
          <p:cNvSpPr/>
          <p:nvPr userDrawn="1"/>
        </p:nvSpPr>
        <p:spPr>
          <a:xfrm>
            <a:off x="5126887" y="2958685"/>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89" name="矩形 88"/>
          <p:cNvSpPr/>
          <p:nvPr userDrawn="1"/>
        </p:nvSpPr>
        <p:spPr>
          <a:xfrm>
            <a:off x="5126887" y="3688222"/>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0" name="矩形 89"/>
          <p:cNvSpPr/>
          <p:nvPr userDrawn="1"/>
        </p:nvSpPr>
        <p:spPr>
          <a:xfrm>
            <a:off x="5126887" y="4431270"/>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91" name="矩形 90"/>
          <p:cNvSpPr/>
          <p:nvPr userDrawn="1"/>
        </p:nvSpPr>
        <p:spPr>
          <a:xfrm>
            <a:off x="5126887" y="5160809"/>
            <a:ext cx="1350819" cy="6214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92" name="直线连接符 91"/>
          <p:cNvCxnSpPr/>
          <p:nvPr userDrawn="1"/>
        </p:nvCxnSpPr>
        <p:spPr>
          <a:xfrm>
            <a:off x="4911050" y="2061688"/>
            <a:ext cx="0" cy="3450381"/>
          </a:xfrm>
          <a:prstGeom prst="line">
            <a:avLst/>
          </a:prstGeom>
          <a:ln w="12700" cmpd="sng">
            <a:solidFill>
              <a:schemeClr val="accent1"/>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93" name="直线连接符 92"/>
          <p:cNvCxnSpPr>
            <a:endCxn id="87" idx="1"/>
          </p:cNvCxnSpPr>
          <p:nvPr userDrawn="1"/>
        </p:nvCxnSpPr>
        <p:spPr>
          <a:xfrm flipV="1">
            <a:off x="4897538" y="2539875"/>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4" name="直线连接符 93"/>
          <p:cNvCxnSpPr/>
          <p:nvPr userDrawn="1"/>
        </p:nvCxnSpPr>
        <p:spPr>
          <a:xfrm flipV="1">
            <a:off x="4897538" y="3285110"/>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5" name="直线连接符 94"/>
          <p:cNvCxnSpPr/>
          <p:nvPr userDrawn="1"/>
        </p:nvCxnSpPr>
        <p:spPr>
          <a:xfrm flipV="1">
            <a:off x="4897538" y="3998856"/>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6" name="直线连接符 95"/>
          <p:cNvCxnSpPr/>
          <p:nvPr userDrawn="1"/>
        </p:nvCxnSpPr>
        <p:spPr>
          <a:xfrm flipV="1">
            <a:off x="4897538" y="4754587"/>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97" name="直线连接符 96"/>
          <p:cNvCxnSpPr/>
          <p:nvPr userDrawn="1"/>
        </p:nvCxnSpPr>
        <p:spPr>
          <a:xfrm flipV="1">
            <a:off x="4897538" y="5511847"/>
            <a:ext cx="229349" cy="222"/>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98" name="文本占位符 26"/>
          <p:cNvSpPr>
            <a:spLocks noGrp="1"/>
          </p:cNvSpPr>
          <p:nvPr>
            <p:ph type="body" sz="quarter" idx="22" hasCustomPrompt="1"/>
          </p:nvPr>
        </p:nvSpPr>
        <p:spPr>
          <a:xfrm>
            <a:off x="4897428" y="1457229"/>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99" name="文本占位符 26"/>
          <p:cNvSpPr>
            <a:spLocks noGrp="1"/>
          </p:cNvSpPr>
          <p:nvPr>
            <p:ph type="body" sz="quarter" idx="23" hasCustomPrompt="1"/>
          </p:nvPr>
        </p:nvSpPr>
        <p:spPr>
          <a:xfrm>
            <a:off x="5126887" y="2229145"/>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0" name="文本占位符 26"/>
          <p:cNvSpPr>
            <a:spLocks noGrp="1"/>
          </p:cNvSpPr>
          <p:nvPr>
            <p:ph type="body" sz="quarter" idx="24" hasCustomPrompt="1"/>
          </p:nvPr>
        </p:nvSpPr>
        <p:spPr>
          <a:xfrm>
            <a:off x="5126887" y="2958685"/>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1" name="文本占位符 26"/>
          <p:cNvSpPr>
            <a:spLocks noGrp="1"/>
          </p:cNvSpPr>
          <p:nvPr>
            <p:ph type="body" sz="quarter" idx="25" hasCustomPrompt="1"/>
          </p:nvPr>
        </p:nvSpPr>
        <p:spPr>
          <a:xfrm>
            <a:off x="5126887" y="3688222"/>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2" name="文本占位符 26"/>
          <p:cNvSpPr>
            <a:spLocks noGrp="1"/>
          </p:cNvSpPr>
          <p:nvPr>
            <p:ph type="body" sz="quarter" idx="26" hasCustomPrompt="1"/>
          </p:nvPr>
        </p:nvSpPr>
        <p:spPr>
          <a:xfrm>
            <a:off x="5126887" y="4431270"/>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3" name="文本占位符 26"/>
          <p:cNvSpPr>
            <a:spLocks noGrp="1"/>
          </p:cNvSpPr>
          <p:nvPr>
            <p:ph type="body" sz="quarter" idx="27" hasCustomPrompt="1"/>
          </p:nvPr>
        </p:nvSpPr>
        <p:spPr>
          <a:xfrm>
            <a:off x="5126887" y="5160809"/>
            <a:ext cx="1350819" cy="604934"/>
          </a:xfrm>
          <a:prstGeom prst="rect">
            <a:avLst/>
          </a:prstGeom>
        </p:spPr>
        <p:txBody>
          <a:bodyPr vert="horz" anchor="ctr" anchorCtr="1"/>
          <a:lstStyle>
            <a:lvl1pPr marL="0" indent="0" algn="ctr">
              <a:buNone/>
              <a:defRPr sz="1400">
                <a:solidFill>
                  <a:schemeClr val="accent1">
                    <a:lumMod val="5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04" name="单圆角矩形 103"/>
          <p:cNvSpPr/>
          <p:nvPr userDrawn="1"/>
        </p:nvSpPr>
        <p:spPr>
          <a:xfrm>
            <a:off x="7136203" y="1489075"/>
            <a:ext cx="1580168" cy="57209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D617"/>
              </a:solidFill>
              <a:latin typeface="微軟正黑體" panose="020B0604030504040204" pitchFamily="34" charset="-120"/>
              <a:ea typeface="微軟正黑體" panose="020B0604030504040204" pitchFamily="34" charset="-120"/>
            </a:endParaRPr>
          </a:p>
        </p:txBody>
      </p:sp>
      <p:sp>
        <p:nvSpPr>
          <p:cNvPr id="105" name="矩形 104"/>
          <p:cNvSpPr/>
          <p:nvPr userDrawn="1"/>
        </p:nvSpPr>
        <p:spPr>
          <a:xfrm>
            <a:off x="7366267" y="2229145"/>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6" name="矩形 105"/>
          <p:cNvSpPr/>
          <p:nvPr userDrawn="1"/>
        </p:nvSpPr>
        <p:spPr>
          <a:xfrm>
            <a:off x="7366267" y="2958685"/>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07" name="矩形 106"/>
          <p:cNvSpPr/>
          <p:nvPr userDrawn="1"/>
        </p:nvSpPr>
        <p:spPr>
          <a:xfrm>
            <a:off x="7366267" y="3688222"/>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08" name="矩形 107"/>
          <p:cNvSpPr/>
          <p:nvPr userDrawn="1"/>
        </p:nvSpPr>
        <p:spPr>
          <a:xfrm>
            <a:off x="7366267" y="4431270"/>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sp>
        <p:nvSpPr>
          <p:cNvPr id="109" name="矩形 108"/>
          <p:cNvSpPr/>
          <p:nvPr userDrawn="1"/>
        </p:nvSpPr>
        <p:spPr>
          <a:xfrm>
            <a:off x="7366267" y="5160809"/>
            <a:ext cx="1350819" cy="621459"/>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prstClr val="white"/>
              </a:solidFill>
              <a:latin typeface="微軟正黑體" panose="020B0604030504040204" pitchFamily="34" charset="-120"/>
              <a:ea typeface="微軟正黑體" panose="020B0604030504040204" pitchFamily="34" charset="-120"/>
            </a:endParaRPr>
          </a:p>
        </p:txBody>
      </p:sp>
      <p:cxnSp>
        <p:nvCxnSpPr>
          <p:cNvPr id="110" name="直线连接符 109"/>
          <p:cNvCxnSpPr/>
          <p:nvPr userDrawn="1"/>
        </p:nvCxnSpPr>
        <p:spPr>
          <a:xfrm>
            <a:off x="7150430" y="2061688"/>
            <a:ext cx="0" cy="3450381"/>
          </a:xfrm>
          <a:prstGeom prst="line">
            <a:avLst/>
          </a:prstGeom>
          <a:ln w="12700" cmpd="sng">
            <a:solidFill>
              <a:schemeClr val="accent4"/>
            </a:solidFill>
            <a:prstDash val="solid"/>
          </a:ln>
          <a:effectLst/>
        </p:spPr>
        <p:style>
          <a:lnRef idx="2">
            <a:schemeClr val="accent2"/>
          </a:lnRef>
          <a:fillRef idx="0">
            <a:schemeClr val="accent2"/>
          </a:fillRef>
          <a:effectRef idx="1">
            <a:schemeClr val="accent2"/>
          </a:effectRef>
          <a:fontRef idx="minor">
            <a:schemeClr val="tx1"/>
          </a:fontRef>
        </p:style>
      </p:cxnSp>
      <p:cxnSp>
        <p:nvCxnSpPr>
          <p:cNvPr id="111" name="直线连接符 110"/>
          <p:cNvCxnSpPr>
            <a:endCxn id="105" idx="1"/>
          </p:cNvCxnSpPr>
          <p:nvPr userDrawn="1"/>
        </p:nvCxnSpPr>
        <p:spPr>
          <a:xfrm flipV="1">
            <a:off x="7136918" y="2539875"/>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2" name="直线连接符 111"/>
          <p:cNvCxnSpPr/>
          <p:nvPr userDrawn="1"/>
        </p:nvCxnSpPr>
        <p:spPr>
          <a:xfrm flipV="1">
            <a:off x="7136918" y="3285110"/>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3" name="直线连接符 112"/>
          <p:cNvCxnSpPr/>
          <p:nvPr userDrawn="1"/>
        </p:nvCxnSpPr>
        <p:spPr>
          <a:xfrm flipV="1">
            <a:off x="7136918" y="3998856"/>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4" name="直线连接符 113"/>
          <p:cNvCxnSpPr/>
          <p:nvPr userDrawn="1"/>
        </p:nvCxnSpPr>
        <p:spPr>
          <a:xfrm flipV="1">
            <a:off x="7136918" y="4754587"/>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cxnSp>
        <p:nvCxnSpPr>
          <p:cNvPr id="115" name="直线连接符 114"/>
          <p:cNvCxnSpPr/>
          <p:nvPr userDrawn="1"/>
        </p:nvCxnSpPr>
        <p:spPr>
          <a:xfrm flipV="1">
            <a:off x="7136918" y="5511847"/>
            <a:ext cx="229349" cy="222"/>
          </a:xfrm>
          <a:prstGeom prst="line">
            <a:avLst/>
          </a:prstGeom>
          <a:ln w="12700" cmpd="sng">
            <a:solidFill>
              <a:schemeClr val="accent4"/>
            </a:solidFill>
          </a:ln>
          <a:effectLst/>
        </p:spPr>
        <p:style>
          <a:lnRef idx="2">
            <a:schemeClr val="accent2"/>
          </a:lnRef>
          <a:fillRef idx="0">
            <a:schemeClr val="accent2"/>
          </a:fillRef>
          <a:effectRef idx="1">
            <a:schemeClr val="accent2"/>
          </a:effectRef>
          <a:fontRef idx="minor">
            <a:schemeClr val="tx1"/>
          </a:fontRef>
        </p:style>
      </p:cxnSp>
      <p:sp>
        <p:nvSpPr>
          <p:cNvPr id="116" name="文本占位符 26"/>
          <p:cNvSpPr>
            <a:spLocks noGrp="1"/>
          </p:cNvSpPr>
          <p:nvPr>
            <p:ph type="body" sz="quarter" idx="28" hasCustomPrompt="1"/>
          </p:nvPr>
        </p:nvSpPr>
        <p:spPr>
          <a:xfrm>
            <a:off x="7136808" y="1457229"/>
            <a:ext cx="1580278" cy="604934"/>
          </a:xfrm>
          <a:prstGeom prst="rect">
            <a:avLst/>
          </a:prstGeom>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7" name="文本占位符 26"/>
          <p:cNvSpPr>
            <a:spLocks noGrp="1"/>
          </p:cNvSpPr>
          <p:nvPr>
            <p:ph type="body" sz="quarter" idx="29" hasCustomPrompt="1"/>
          </p:nvPr>
        </p:nvSpPr>
        <p:spPr>
          <a:xfrm>
            <a:off x="7366267" y="2229145"/>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8" name="文本占位符 26"/>
          <p:cNvSpPr>
            <a:spLocks noGrp="1"/>
          </p:cNvSpPr>
          <p:nvPr>
            <p:ph type="body" sz="quarter" idx="30" hasCustomPrompt="1"/>
          </p:nvPr>
        </p:nvSpPr>
        <p:spPr>
          <a:xfrm>
            <a:off x="7366267" y="2958685"/>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9" name="文本占位符 26"/>
          <p:cNvSpPr>
            <a:spLocks noGrp="1"/>
          </p:cNvSpPr>
          <p:nvPr>
            <p:ph type="body" sz="quarter" idx="31" hasCustomPrompt="1"/>
          </p:nvPr>
        </p:nvSpPr>
        <p:spPr>
          <a:xfrm>
            <a:off x="7366267" y="3688222"/>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20" name="文本占位符 26"/>
          <p:cNvSpPr>
            <a:spLocks noGrp="1"/>
          </p:cNvSpPr>
          <p:nvPr>
            <p:ph type="body" sz="quarter" idx="32" hasCustomPrompt="1"/>
          </p:nvPr>
        </p:nvSpPr>
        <p:spPr>
          <a:xfrm>
            <a:off x="7366267" y="4431270"/>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21" name="文本占位符 26"/>
          <p:cNvSpPr>
            <a:spLocks noGrp="1"/>
          </p:cNvSpPr>
          <p:nvPr>
            <p:ph type="body" sz="quarter" idx="33" hasCustomPrompt="1"/>
          </p:nvPr>
        </p:nvSpPr>
        <p:spPr>
          <a:xfrm>
            <a:off x="7366267" y="5160809"/>
            <a:ext cx="1350819" cy="604934"/>
          </a:xfrm>
          <a:prstGeom prst="rect">
            <a:avLst/>
          </a:prstGeom>
        </p:spPr>
        <p:txBody>
          <a:bodyPr vert="horz" anchor="ctr" anchorCtr="1"/>
          <a:lstStyle>
            <a:lvl1pPr marL="0" indent="0" algn="ctr">
              <a:buNone/>
              <a:defRPr sz="1400">
                <a:solidFill>
                  <a:schemeClr val="tx1">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Tree>
    <p:extLst>
      <p:ext uri="{BB962C8B-B14F-4D97-AF65-F5344CB8AC3E}">
        <p14:creationId xmlns:p14="http://schemas.microsoft.com/office/powerpoint/2010/main" val="28175128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直向流程圖">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
        <p:nvSpPr>
          <p:cNvPr id="2" name="单圆角矩形 1"/>
          <p:cNvSpPr/>
          <p:nvPr userDrawn="1"/>
        </p:nvSpPr>
        <p:spPr>
          <a:xfrm>
            <a:off x="588767" y="2594269"/>
            <a:ext cx="1580168" cy="57209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27" name="文本占位符 26"/>
          <p:cNvSpPr>
            <a:spLocks noGrp="1"/>
          </p:cNvSpPr>
          <p:nvPr>
            <p:ph type="body" sz="quarter" idx="10" hasCustomPrompt="1"/>
          </p:nvPr>
        </p:nvSpPr>
        <p:spPr>
          <a:xfrm>
            <a:off x="589372" y="2562423"/>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userDrawn="1"/>
        </p:nvSpPr>
        <p:spPr>
          <a:xfrm>
            <a:off x="588052" y="3830390"/>
            <a:ext cx="1580168" cy="57209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80" name="文本占位符 26"/>
          <p:cNvSpPr>
            <a:spLocks noGrp="1"/>
          </p:cNvSpPr>
          <p:nvPr>
            <p:ph type="body" sz="quarter" idx="16" hasCustomPrompt="1"/>
          </p:nvPr>
        </p:nvSpPr>
        <p:spPr>
          <a:xfrm>
            <a:off x="588657" y="3798544"/>
            <a:ext cx="1580278" cy="604934"/>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userDrawn="1"/>
        </p:nvSpPr>
        <p:spPr>
          <a:xfrm>
            <a:off x="589482" y="5097366"/>
            <a:ext cx="1580168" cy="572097"/>
          </a:xfrm>
          <a:prstGeom prst="round1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98" name="文本占位符 26"/>
          <p:cNvSpPr>
            <a:spLocks noGrp="1"/>
          </p:cNvSpPr>
          <p:nvPr>
            <p:ph type="body" sz="quarter" idx="22" hasCustomPrompt="1"/>
          </p:nvPr>
        </p:nvSpPr>
        <p:spPr>
          <a:xfrm>
            <a:off x="590087" y="5065520"/>
            <a:ext cx="1580278" cy="604934"/>
          </a:xfrm>
          <a:prstGeom prst="rect">
            <a:avLst/>
          </a:prstGeom>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16" name="文本占位符 26"/>
          <p:cNvSpPr>
            <a:spLocks noGrp="1"/>
          </p:cNvSpPr>
          <p:nvPr>
            <p:ph type="body" sz="quarter" idx="28" hasCustomPrompt="1"/>
          </p:nvPr>
        </p:nvSpPr>
        <p:spPr>
          <a:xfrm>
            <a:off x="2529672" y="1314757"/>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26" name="矩形 25"/>
          <p:cNvSpPr/>
          <p:nvPr userDrawn="1"/>
        </p:nvSpPr>
        <p:spPr>
          <a:xfrm>
            <a:off x="2529672" y="2096690"/>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29" name="等腰三角形 28"/>
          <p:cNvSpPr/>
          <p:nvPr userDrawn="1"/>
        </p:nvSpPr>
        <p:spPr>
          <a:xfrm rot="5400000">
            <a:off x="3855225" y="2059007"/>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HK" altLang="en-US">
              <a:solidFill>
                <a:srgbClr val="FFD617"/>
              </a:solidFill>
              <a:latin typeface="微軟正黑體" panose="020B0604030504040204" pitchFamily="34" charset="-120"/>
              <a:ea typeface="微軟正黑體" panose="020B0604030504040204" pitchFamily="34" charset="-120"/>
            </a:endParaRPr>
          </a:p>
        </p:txBody>
      </p:sp>
      <p:sp>
        <p:nvSpPr>
          <p:cNvPr id="131" name="矩形 130"/>
          <p:cNvSpPr/>
          <p:nvPr userDrawn="1"/>
        </p:nvSpPr>
        <p:spPr>
          <a:xfrm>
            <a:off x="2373823" y="2402412"/>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2" name="文本占位符 26"/>
          <p:cNvSpPr>
            <a:spLocks noGrp="1"/>
          </p:cNvSpPr>
          <p:nvPr>
            <p:ph type="body" sz="quarter" idx="11" hasCustomPrompt="1"/>
          </p:nvPr>
        </p:nvSpPr>
        <p:spPr>
          <a:xfrm>
            <a:off x="2373823"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3" name="矩形 132"/>
          <p:cNvSpPr/>
          <p:nvPr userDrawn="1"/>
        </p:nvSpPr>
        <p:spPr>
          <a:xfrm>
            <a:off x="2373823"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5" name="文本占位符 26"/>
          <p:cNvSpPr>
            <a:spLocks noGrp="1"/>
          </p:cNvSpPr>
          <p:nvPr>
            <p:ph type="body" sz="quarter" idx="17" hasCustomPrompt="1"/>
          </p:nvPr>
        </p:nvSpPr>
        <p:spPr>
          <a:xfrm>
            <a:off x="2373823"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6" name="矩形 135"/>
          <p:cNvSpPr/>
          <p:nvPr userDrawn="1"/>
        </p:nvSpPr>
        <p:spPr>
          <a:xfrm>
            <a:off x="2373823" y="4939641"/>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38" name="文本占位符 26"/>
          <p:cNvSpPr>
            <a:spLocks noGrp="1"/>
          </p:cNvSpPr>
          <p:nvPr>
            <p:ph type="body" sz="quarter" idx="23" hasCustomPrompt="1"/>
          </p:nvPr>
        </p:nvSpPr>
        <p:spPr>
          <a:xfrm>
            <a:off x="2373823"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9" name="矩形 138"/>
          <p:cNvSpPr/>
          <p:nvPr userDrawn="1"/>
        </p:nvSpPr>
        <p:spPr>
          <a:xfrm>
            <a:off x="4439387" y="2402412"/>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0" name="文本占位符 26"/>
          <p:cNvSpPr>
            <a:spLocks noGrp="1"/>
          </p:cNvSpPr>
          <p:nvPr>
            <p:ph type="body" sz="quarter" idx="31" hasCustomPrompt="1"/>
          </p:nvPr>
        </p:nvSpPr>
        <p:spPr>
          <a:xfrm>
            <a:off x="4439387"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1" name="矩形 140"/>
          <p:cNvSpPr/>
          <p:nvPr userDrawn="1"/>
        </p:nvSpPr>
        <p:spPr>
          <a:xfrm>
            <a:off x="4439387"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2" name="文本占位符 26"/>
          <p:cNvSpPr>
            <a:spLocks noGrp="1"/>
          </p:cNvSpPr>
          <p:nvPr>
            <p:ph type="body" sz="quarter" idx="32" hasCustomPrompt="1"/>
          </p:nvPr>
        </p:nvSpPr>
        <p:spPr>
          <a:xfrm>
            <a:off x="4439387"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3" name="矩形 142"/>
          <p:cNvSpPr/>
          <p:nvPr userDrawn="1"/>
        </p:nvSpPr>
        <p:spPr>
          <a:xfrm>
            <a:off x="4439387" y="4939641"/>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4" name="文本占位符 26"/>
          <p:cNvSpPr>
            <a:spLocks noGrp="1"/>
          </p:cNvSpPr>
          <p:nvPr>
            <p:ph type="body" sz="quarter" idx="33" hasCustomPrompt="1"/>
          </p:nvPr>
        </p:nvSpPr>
        <p:spPr>
          <a:xfrm>
            <a:off x="4439387"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5" name="矩形 144"/>
          <p:cNvSpPr/>
          <p:nvPr userDrawn="1"/>
        </p:nvSpPr>
        <p:spPr>
          <a:xfrm>
            <a:off x="6521280" y="2402412"/>
            <a:ext cx="1864935" cy="96511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6" name="文本占位符 26"/>
          <p:cNvSpPr>
            <a:spLocks noGrp="1"/>
          </p:cNvSpPr>
          <p:nvPr>
            <p:ph type="body" sz="quarter" idx="34" hasCustomPrompt="1"/>
          </p:nvPr>
        </p:nvSpPr>
        <p:spPr>
          <a:xfrm>
            <a:off x="6521280" y="240790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7" name="矩形 146"/>
          <p:cNvSpPr/>
          <p:nvPr userDrawn="1"/>
        </p:nvSpPr>
        <p:spPr>
          <a:xfrm>
            <a:off x="6521280" y="3676532"/>
            <a:ext cx="1864935" cy="96511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48" name="文本占位符 26"/>
          <p:cNvSpPr>
            <a:spLocks noGrp="1"/>
          </p:cNvSpPr>
          <p:nvPr>
            <p:ph type="body" sz="quarter" idx="35" hasCustomPrompt="1"/>
          </p:nvPr>
        </p:nvSpPr>
        <p:spPr>
          <a:xfrm>
            <a:off x="6521280" y="3682026"/>
            <a:ext cx="1864935" cy="939452"/>
          </a:xfrm>
          <a:prstGeom prst="rect">
            <a:avLst/>
          </a:prstGeom>
        </p:spPr>
        <p:txBody>
          <a:bodyPr vert="horz" anchor="ctr" anchorCtr="1"/>
          <a:lstStyle>
            <a:lvl1pPr marL="0" indent="0" algn="ctr">
              <a:buNone/>
              <a:defRPr sz="1400">
                <a:solidFill>
                  <a:schemeClr val="accent2">
                    <a:lumMod val="75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49" name="矩形 148"/>
          <p:cNvSpPr/>
          <p:nvPr userDrawn="1"/>
        </p:nvSpPr>
        <p:spPr>
          <a:xfrm>
            <a:off x="6521280" y="4939641"/>
            <a:ext cx="1864935" cy="96511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50" name="文本占位符 26"/>
          <p:cNvSpPr>
            <a:spLocks noGrp="1"/>
          </p:cNvSpPr>
          <p:nvPr>
            <p:ph type="body" sz="quarter" idx="36" hasCustomPrompt="1"/>
          </p:nvPr>
        </p:nvSpPr>
        <p:spPr>
          <a:xfrm>
            <a:off x="6521280" y="4945135"/>
            <a:ext cx="1864935" cy="939452"/>
          </a:xfrm>
          <a:prstGeom prst="rect">
            <a:avLst/>
          </a:prstGeom>
        </p:spPr>
        <p:txBody>
          <a:bodyPr vert="horz" anchor="ctr" anchorCtr="1"/>
          <a:lstStyle>
            <a:lvl1pPr marL="0" indent="0" algn="ctr">
              <a:buNone/>
              <a:defRPr sz="14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1" name="文本占位符 26"/>
          <p:cNvSpPr>
            <a:spLocks noGrp="1"/>
          </p:cNvSpPr>
          <p:nvPr>
            <p:ph type="body" sz="quarter" idx="37" hasCustomPrompt="1"/>
          </p:nvPr>
        </p:nvSpPr>
        <p:spPr>
          <a:xfrm>
            <a:off x="4554414" y="1314757"/>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2" name="矩形 151"/>
          <p:cNvSpPr/>
          <p:nvPr userDrawn="1"/>
        </p:nvSpPr>
        <p:spPr>
          <a:xfrm>
            <a:off x="4554414" y="2096690"/>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153" name="等腰三角形 152"/>
          <p:cNvSpPr/>
          <p:nvPr userDrawn="1"/>
        </p:nvSpPr>
        <p:spPr>
          <a:xfrm rot="5400000">
            <a:off x="5879967" y="2059007"/>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HK" altLang="en-US">
              <a:solidFill>
                <a:srgbClr val="FFD617"/>
              </a:solidFill>
              <a:latin typeface="微軟正黑體" panose="020B0604030504040204" pitchFamily="34" charset="-120"/>
              <a:ea typeface="微軟正黑體" panose="020B0604030504040204" pitchFamily="34" charset="-120"/>
            </a:endParaRPr>
          </a:p>
        </p:txBody>
      </p:sp>
      <p:sp>
        <p:nvSpPr>
          <p:cNvPr id="154" name="文本占位符 26"/>
          <p:cNvSpPr>
            <a:spLocks noGrp="1"/>
          </p:cNvSpPr>
          <p:nvPr>
            <p:ph type="body" sz="quarter" idx="38" hasCustomPrompt="1"/>
          </p:nvPr>
        </p:nvSpPr>
        <p:spPr>
          <a:xfrm>
            <a:off x="6628143" y="1314757"/>
            <a:ext cx="1580278" cy="604937"/>
          </a:xfrm>
          <a:prstGeom prst="rect">
            <a:avLst/>
          </a:prstGeom>
          <a:noFill/>
        </p:spPr>
        <p:txBody>
          <a:bodyPr vert="horz" anchor="ctr" anchorCtr="1"/>
          <a:lstStyle>
            <a:lvl1pPr marL="0" indent="0" algn="ctr">
              <a:buNone/>
              <a:defRPr sz="1800">
                <a:solidFill>
                  <a:srgbClr val="656565"/>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5" name="矩形 154"/>
          <p:cNvSpPr/>
          <p:nvPr userDrawn="1"/>
        </p:nvSpPr>
        <p:spPr>
          <a:xfrm>
            <a:off x="6628143" y="2096690"/>
            <a:ext cx="1436914" cy="4571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156" name="等腰三角形 155"/>
          <p:cNvSpPr/>
          <p:nvPr userDrawn="1"/>
        </p:nvSpPr>
        <p:spPr>
          <a:xfrm rot="5400000">
            <a:off x="7953696" y="2059007"/>
            <a:ext cx="222719" cy="121087"/>
          </a:xfrm>
          <a:prstGeom prst="triangle">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HK" altLang="en-US">
              <a:solidFill>
                <a:srgbClr val="FFD617"/>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415594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直向流程圖">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单圆角矩形 1"/>
          <p:cNvSpPr/>
          <p:nvPr userDrawn="1"/>
        </p:nvSpPr>
        <p:spPr>
          <a:xfrm>
            <a:off x="1528838" y="1613397"/>
            <a:ext cx="6079248" cy="712537"/>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27" name="文本占位符 26"/>
          <p:cNvSpPr>
            <a:spLocks noGrp="1"/>
          </p:cNvSpPr>
          <p:nvPr>
            <p:ph type="body" sz="quarter" idx="10" hasCustomPrompt="1"/>
          </p:nvPr>
        </p:nvSpPr>
        <p:spPr>
          <a:xfrm>
            <a:off x="1529442" y="1581550"/>
            <a:ext cx="6079671" cy="75343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8" name="单圆角矩形 67"/>
          <p:cNvSpPr/>
          <p:nvPr userDrawn="1"/>
        </p:nvSpPr>
        <p:spPr>
          <a:xfrm>
            <a:off x="1528836" y="3134006"/>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76" name="直线连接符 75"/>
          <p:cNvCxnSpPr/>
          <p:nvPr userDrawn="1"/>
        </p:nvCxnSpPr>
        <p:spPr>
          <a:xfrm flipV="1">
            <a:off x="2649450" y="3285329"/>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80" name="文本占位符 26"/>
          <p:cNvSpPr>
            <a:spLocks noGrp="1"/>
          </p:cNvSpPr>
          <p:nvPr>
            <p:ph type="body" sz="quarter" idx="16" hasCustomPrompt="1"/>
          </p:nvPr>
        </p:nvSpPr>
        <p:spPr>
          <a:xfrm>
            <a:off x="1529442" y="3102159"/>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86" name="单圆角矩形 85"/>
          <p:cNvSpPr/>
          <p:nvPr userDrawn="1"/>
        </p:nvSpPr>
        <p:spPr>
          <a:xfrm>
            <a:off x="1547102"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96" name="直线连接符 95"/>
          <p:cNvCxnSpPr/>
          <p:nvPr userDrawn="1"/>
        </p:nvCxnSpPr>
        <p:spPr>
          <a:xfrm>
            <a:off x="4895241" y="4742332"/>
            <a:ext cx="213237" cy="0"/>
          </a:xfrm>
          <a:prstGeom prst="line">
            <a:avLst/>
          </a:prstGeom>
          <a:ln w="12700" cmpd="sng">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98" name="文本占位符 26"/>
          <p:cNvSpPr>
            <a:spLocks noGrp="1"/>
          </p:cNvSpPr>
          <p:nvPr>
            <p:ph type="body" sz="quarter" idx="22" hasCustomPrompt="1"/>
          </p:nvPr>
        </p:nvSpPr>
        <p:spPr>
          <a:xfrm>
            <a:off x="1547708" y="4642949"/>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1" name="单圆角矩形 67"/>
          <p:cNvSpPr/>
          <p:nvPr userDrawn="1"/>
        </p:nvSpPr>
        <p:spPr>
          <a:xfrm>
            <a:off x="3659714" y="3134006"/>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132" name="直线连接符 75"/>
          <p:cNvCxnSpPr/>
          <p:nvPr userDrawn="1"/>
        </p:nvCxnSpPr>
        <p:spPr>
          <a:xfrm flipV="1">
            <a:off x="4780328" y="3285329"/>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133" name="文本占位符 26"/>
          <p:cNvSpPr>
            <a:spLocks noGrp="1"/>
          </p:cNvSpPr>
          <p:nvPr>
            <p:ph type="body" sz="quarter" idx="23" hasCustomPrompt="1"/>
          </p:nvPr>
        </p:nvSpPr>
        <p:spPr>
          <a:xfrm>
            <a:off x="3660320" y="3102159"/>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34" name="单圆角矩形 67"/>
          <p:cNvSpPr/>
          <p:nvPr userDrawn="1"/>
        </p:nvSpPr>
        <p:spPr>
          <a:xfrm>
            <a:off x="5790593" y="3134006"/>
            <a:ext cx="1816761" cy="643727"/>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cxnSp>
        <p:nvCxnSpPr>
          <p:cNvPr id="135" name="直线连接符 75"/>
          <p:cNvCxnSpPr/>
          <p:nvPr userDrawn="1"/>
        </p:nvCxnSpPr>
        <p:spPr>
          <a:xfrm flipV="1">
            <a:off x="6911207" y="3285329"/>
            <a:ext cx="215661" cy="5"/>
          </a:xfrm>
          <a:prstGeom prst="line">
            <a:avLst/>
          </a:prstGeom>
          <a:ln w="12700" cmpd="sng">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136" name="文本占位符 26"/>
          <p:cNvSpPr>
            <a:spLocks noGrp="1"/>
          </p:cNvSpPr>
          <p:nvPr>
            <p:ph type="body" sz="quarter" idx="24" hasCustomPrompt="1"/>
          </p:nvPr>
        </p:nvSpPr>
        <p:spPr>
          <a:xfrm>
            <a:off x="5791199" y="3102159"/>
            <a:ext cx="1816888" cy="680675"/>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6" name="单圆角矩形 85"/>
          <p:cNvSpPr/>
          <p:nvPr userDrawn="1"/>
        </p:nvSpPr>
        <p:spPr>
          <a:xfrm>
            <a:off x="3171794"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57" name="文本占位符 26"/>
          <p:cNvSpPr>
            <a:spLocks noGrp="1"/>
          </p:cNvSpPr>
          <p:nvPr>
            <p:ph type="body" sz="quarter" idx="25" hasCustomPrompt="1"/>
          </p:nvPr>
        </p:nvSpPr>
        <p:spPr>
          <a:xfrm>
            <a:off x="3172400" y="4642949"/>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59" name="单圆角矩形 85"/>
          <p:cNvSpPr/>
          <p:nvPr userDrawn="1"/>
        </p:nvSpPr>
        <p:spPr>
          <a:xfrm>
            <a:off x="4777425"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60" name="文本占位符 26"/>
          <p:cNvSpPr>
            <a:spLocks noGrp="1"/>
          </p:cNvSpPr>
          <p:nvPr>
            <p:ph type="body" sz="quarter" idx="26" hasCustomPrompt="1"/>
          </p:nvPr>
        </p:nvSpPr>
        <p:spPr>
          <a:xfrm>
            <a:off x="4778031" y="4642949"/>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162" name="单圆角矩形 85"/>
          <p:cNvSpPr/>
          <p:nvPr userDrawn="1"/>
        </p:nvSpPr>
        <p:spPr>
          <a:xfrm>
            <a:off x="6385790" y="4674795"/>
            <a:ext cx="1222631" cy="538792"/>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微軟正黑體" panose="020B0604030504040204" pitchFamily="34" charset="-120"/>
              <a:ea typeface="微軟正黑體" panose="020B0604030504040204" pitchFamily="34" charset="-120"/>
            </a:endParaRPr>
          </a:p>
        </p:txBody>
      </p:sp>
      <p:sp>
        <p:nvSpPr>
          <p:cNvPr id="163" name="文本占位符 26"/>
          <p:cNvSpPr>
            <a:spLocks noGrp="1"/>
          </p:cNvSpPr>
          <p:nvPr>
            <p:ph type="body" sz="quarter" idx="27" hasCustomPrompt="1"/>
          </p:nvPr>
        </p:nvSpPr>
        <p:spPr>
          <a:xfrm>
            <a:off x="6386396" y="4642949"/>
            <a:ext cx="1222717" cy="569717"/>
          </a:xfrm>
          <a:prstGeom prst="rect">
            <a:avLst/>
          </a:prstGeom>
        </p:spPr>
        <p:txBody>
          <a:bodyPr vert="horz" anchor="ctr" anchorCtr="1"/>
          <a:lstStyle>
            <a:lvl1pPr marL="0" indent="0" algn="ctr">
              <a:buNone/>
              <a:defRPr sz="1800">
                <a:solidFill>
                  <a:srgbClr val="FFFFFF"/>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pPr lvl="0"/>
            <a:r>
              <a:rPr kumimoji="1" lang="zh-TW" altLang="en-US" dirty="0"/>
              <a:t>點擊編輯</a:t>
            </a:r>
          </a:p>
        </p:txBody>
      </p:sp>
      <p:sp>
        <p:nvSpPr>
          <p:cNvPr id="64" name="向下箭號 63"/>
          <p:cNvSpPr/>
          <p:nvPr userDrawn="1"/>
        </p:nvSpPr>
        <p:spPr>
          <a:xfrm>
            <a:off x="4388567" y="2582820"/>
            <a:ext cx="359053" cy="335196"/>
          </a:xfrm>
          <a:prstGeom prst="downArrow">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167" name="向下箭號 166"/>
          <p:cNvSpPr/>
          <p:nvPr userDrawn="1"/>
        </p:nvSpPr>
        <p:spPr>
          <a:xfrm>
            <a:off x="4388567" y="4101377"/>
            <a:ext cx="359053" cy="335196"/>
          </a:xfrm>
          <a:prstGeom prst="downArrow">
            <a:avLst/>
          </a:prstGeom>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HK" altLang="en-US">
              <a:solidFill>
                <a:srgbClr val="656565"/>
              </a:solidFill>
              <a:latin typeface="微軟正黑體" panose="020B0604030504040204" pitchFamily="34" charset="-120"/>
              <a:ea typeface="微軟正黑體" panose="020B0604030504040204" pitchFamily="34" charset="-120"/>
            </a:endParaRPr>
          </a:p>
        </p:txBody>
      </p:sp>
      <p:sp>
        <p:nvSpPr>
          <p:cNvPr id="25" name="标题 5"/>
          <p:cNvSpPr>
            <a:spLocks noGrp="1"/>
          </p:cNvSpPr>
          <p:nvPr>
            <p:ph type="title" hasCustomPrompt="1"/>
          </p:nvPr>
        </p:nvSpPr>
        <p:spPr>
          <a:xfrm>
            <a:off x="419210" y="249980"/>
            <a:ext cx="8297876" cy="576062"/>
          </a:xfrm>
          <a:prstGeom prst="rect">
            <a:avLst/>
          </a:prstGeom>
        </p:spPr>
        <p:txBody>
          <a:bodyPr vert="horz"/>
          <a:lstStyle>
            <a:lvl1pPr>
              <a:defRPr sz="2800" b="0" i="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r>
              <a:rPr kumimoji="1" lang="zh-TW" altLang="en-US" dirty="0"/>
              <a:t>點擊此處編輯標題</a:t>
            </a:r>
            <a:endParaRPr kumimoji="1" lang="zh-CN" altLang="en-US" dirty="0"/>
          </a:p>
        </p:txBody>
      </p:sp>
    </p:spTree>
    <p:extLst>
      <p:ext uri="{BB962C8B-B14F-4D97-AF65-F5344CB8AC3E}">
        <p14:creationId xmlns:p14="http://schemas.microsoft.com/office/powerpoint/2010/main" val="323414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image" Target="../media/image1.jpeg"/><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4.jpeg"/><Relationship Id="rId2" Type="http://schemas.openxmlformats.org/officeDocument/2006/relationships/slideLayout" Target="../slideLayouts/slideLayout42.xml"/><Relationship Id="rId16"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4.jpeg"/><Relationship Id="rId2" Type="http://schemas.openxmlformats.org/officeDocument/2006/relationships/slideLayout" Target="../slideLayouts/slideLayout57.xml"/><Relationship Id="rId16" Type="http://schemas.openxmlformats.org/officeDocument/2006/relationships/theme" Target="../theme/theme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1.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image" Target="../media/image1.jpeg"/><Relationship Id="rId2" Type="http://schemas.openxmlformats.org/officeDocument/2006/relationships/slideLayout" Target="../slideLayouts/slideLayout88.xml"/><Relationship Id="rId16" Type="http://schemas.openxmlformats.org/officeDocument/2006/relationships/theme" Target="../theme/theme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79157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59" r:id="rId4"/>
    <p:sldLayoutId id="2147483657" r:id="rId5"/>
    <p:sldLayoutId id="2147483658" r:id="rId6"/>
    <p:sldLayoutId id="2147483660" r:id="rId7"/>
    <p:sldLayoutId id="2147483667" r:id="rId8"/>
    <p:sldLayoutId id="2147483655" r:id="rId9"/>
    <p:sldLayoutId id="2147483661" r:id="rId10"/>
    <p:sldLayoutId id="2147483663" r:id="rId11"/>
    <p:sldLayoutId id="2147483665" r:id="rId12"/>
    <p:sldLayoutId id="2147483666" r:id="rId13"/>
    <p:sldLayoutId id="2147483656" r:id="rId14"/>
    <p:sldLayoutId id="2147483670" r:id="rId15"/>
    <p:sldLayoutId id="2147483871" r:id="rId1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6"/>
          <a:stretch>
            <a:fillRect/>
          </a:stretch>
        </a:blipFill>
        <a:effectLst/>
      </p:bgPr>
    </p:bg>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a:xfrm>
            <a:off x="7010400" y="64928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97A2AAA4-5B2A-4CA1-8D35-72A2295AFEB9}" type="slidenum">
              <a:rPr kumimoji="1" lang="zh-TW" altLang="en-US" smtClean="0">
                <a:solidFill>
                  <a:srgbClr val="323232">
                    <a:tint val="75000"/>
                  </a:srgbClr>
                </a:solidFill>
              </a:rPr>
              <a:pPr defTabSz="914400" fontAlgn="base">
                <a:spcBef>
                  <a:spcPct val="0"/>
                </a:spcBef>
                <a:spcAft>
                  <a:spcPct val="0"/>
                </a:spcAft>
              </a:pPr>
              <a:t>‹#›</a:t>
            </a:fld>
            <a:endParaRPr kumimoji="1" lang="zh-TW" altLang="en-US">
              <a:solidFill>
                <a:srgbClr val="323232">
                  <a:tint val="75000"/>
                </a:srgbClr>
              </a:solidFill>
            </a:endParaRPr>
          </a:p>
        </p:txBody>
      </p:sp>
      <p:sp>
        <p:nvSpPr>
          <p:cNvPr id="3" name="頁尾版面配置區 2"/>
          <p:cNvSpPr>
            <a:spLocks noGrp="1"/>
          </p:cNvSpPr>
          <p:nvPr>
            <p:ph type="ftr" sz="quarter" idx="3"/>
          </p:nvPr>
        </p:nvSpPr>
        <p:spPr>
          <a:xfrm>
            <a:off x="0" y="6597356"/>
            <a:ext cx="6019800" cy="254977"/>
          </a:xfrm>
          <a:prstGeom prst="rect">
            <a:avLst/>
          </a:prstGeom>
        </p:spPr>
        <p:txBody>
          <a:bodyPr vert="horz" lIns="91440" tIns="45720" rIns="91440" bIns="45720" rtlCol="0" anchor="ctr"/>
          <a:lstStyle>
            <a:lvl1pPr algn="ctr">
              <a:defRPr sz="1200">
                <a:solidFill>
                  <a:schemeClr val="tx1">
                    <a:tint val="75000"/>
                  </a:schemeClr>
                </a:solidFill>
                <a:latin typeface="微軟正黑體" panose="020B0604030504040204" pitchFamily="34" charset="-120"/>
                <a:ea typeface="微軟正黑體" panose="020B0604030504040204" pitchFamily="34" charset="-120"/>
              </a:defRPr>
            </a:lvl1pPr>
          </a:lstStyle>
          <a:p>
            <a:pPr algn="l" defTabSz="914400" fontAlgn="base">
              <a:spcBef>
                <a:spcPct val="0"/>
              </a:spcBef>
              <a:spcAft>
                <a:spcPct val="0"/>
              </a:spcAft>
            </a:pPr>
            <a:endParaRPr kumimoji="1" lang="zh-TW" altLang="en-US" dirty="0">
              <a:solidFill>
                <a:srgbClr val="323232">
                  <a:tint val="75000"/>
                </a:srgbClr>
              </a:solidFill>
            </a:endParaRPr>
          </a:p>
        </p:txBody>
      </p:sp>
    </p:spTree>
    <p:extLst>
      <p:ext uri="{BB962C8B-B14F-4D97-AF65-F5344CB8AC3E}">
        <p14:creationId xmlns:p14="http://schemas.microsoft.com/office/powerpoint/2010/main" val="13200423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cstate="prin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42531" y="6534005"/>
            <a:ext cx="499730" cy="369332"/>
          </a:xfrm>
          <a:prstGeom prst="rect">
            <a:avLst/>
          </a:prstGeom>
          <a:noFill/>
        </p:spPr>
        <p:txBody>
          <a:bodyPr wrap="square" rtlCol="0">
            <a:spAutoFit/>
          </a:bodyPr>
          <a:lstStyle/>
          <a:p>
            <a:pPr algn="ctr" defTabSz="914400"/>
            <a:fld id="{AD47C3E4-3B2C-4E5D-92E7-5A890B81157A}" type="slidenum">
              <a:rPr lang="zh-TW" altLang="en-US" smtClean="0">
                <a:solidFill>
                  <a:srgbClr val="656565"/>
                </a:solidFill>
              </a:rPr>
              <a:pPr algn="ctr" defTabSz="914400"/>
              <a:t>‹#›</a:t>
            </a:fld>
            <a:endParaRPr lang="zh-TW" altLang="en-US" dirty="0">
              <a:solidFill>
                <a:srgbClr val="656565"/>
              </a:solidFill>
            </a:endParaRPr>
          </a:p>
        </p:txBody>
      </p:sp>
    </p:spTree>
    <p:extLst>
      <p:ext uri="{BB962C8B-B14F-4D97-AF65-F5344CB8AC3E}">
        <p14:creationId xmlns:p14="http://schemas.microsoft.com/office/powerpoint/2010/main" val="400564012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9" r:id="rId1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cstate="prin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42532" y="6534005"/>
            <a:ext cx="499730" cy="369332"/>
          </a:xfrm>
          <a:prstGeom prst="rect">
            <a:avLst/>
          </a:prstGeom>
          <a:noFill/>
        </p:spPr>
        <p:txBody>
          <a:bodyPr wrap="square" rtlCol="0">
            <a:spAutoFit/>
          </a:bodyPr>
          <a:lstStyle/>
          <a:p>
            <a:pPr algn="ctr" defTabSz="914400"/>
            <a:fld id="{AD47C3E4-3B2C-4E5D-92E7-5A890B81157A}" type="slidenum">
              <a:rPr lang="zh-TW" altLang="en-US" smtClean="0">
                <a:solidFill>
                  <a:srgbClr val="656565"/>
                </a:solidFill>
              </a:rPr>
              <a:pPr algn="ctr" defTabSz="914400"/>
              <a:t>‹#›</a:t>
            </a:fld>
            <a:endParaRPr lang="zh-TW" altLang="en-US" dirty="0">
              <a:solidFill>
                <a:srgbClr val="656565"/>
              </a:solidFill>
            </a:endParaRPr>
          </a:p>
        </p:txBody>
      </p:sp>
    </p:spTree>
    <p:extLst>
      <p:ext uri="{BB962C8B-B14F-4D97-AF65-F5344CB8AC3E}">
        <p14:creationId xmlns:p14="http://schemas.microsoft.com/office/powerpoint/2010/main" val="14499261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8" r:id="rId1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文字方塊 1"/>
          <p:cNvSpPr txBox="1"/>
          <p:nvPr userDrawn="1"/>
        </p:nvSpPr>
        <p:spPr>
          <a:xfrm>
            <a:off x="-42532" y="6534005"/>
            <a:ext cx="499730" cy="369332"/>
          </a:xfrm>
          <a:prstGeom prst="rect">
            <a:avLst/>
          </a:prstGeom>
          <a:noFill/>
        </p:spPr>
        <p:txBody>
          <a:bodyPr wrap="square" rtlCol="0">
            <a:spAutoFit/>
          </a:bodyPr>
          <a:lstStyle/>
          <a:p>
            <a:pPr algn="ctr"/>
            <a:fld id="{AD47C3E4-3B2C-4E5D-92E7-5A890B81157A}" type="slidenum">
              <a:rPr lang="zh-TW" altLang="en-US" smtClean="0">
                <a:solidFill>
                  <a:srgbClr val="656565"/>
                </a:solidFill>
              </a:rPr>
              <a:pPr algn="ctr"/>
              <a:t>‹#›</a:t>
            </a:fld>
            <a:endParaRPr lang="zh-TW" altLang="en-US" dirty="0">
              <a:solidFill>
                <a:srgbClr val="656565"/>
              </a:solidFill>
            </a:endParaRPr>
          </a:p>
        </p:txBody>
      </p:sp>
    </p:spTree>
    <p:extLst>
      <p:ext uri="{BB962C8B-B14F-4D97-AF65-F5344CB8AC3E}">
        <p14:creationId xmlns:p14="http://schemas.microsoft.com/office/powerpoint/2010/main" val="416185452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文字方塊 1"/>
          <p:cNvSpPr txBox="1"/>
          <p:nvPr userDrawn="1"/>
        </p:nvSpPr>
        <p:spPr>
          <a:xfrm>
            <a:off x="-42532" y="6534005"/>
            <a:ext cx="499730" cy="369332"/>
          </a:xfrm>
          <a:prstGeom prst="rect">
            <a:avLst/>
          </a:prstGeom>
          <a:noFill/>
        </p:spPr>
        <p:txBody>
          <a:bodyPr wrap="square" rtlCol="0">
            <a:spAutoFit/>
          </a:bodyPr>
          <a:lstStyle/>
          <a:p>
            <a:pPr algn="ctr"/>
            <a:fld id="{AD47C3E4-3B2C-4E5D-92E7-5A890B81157A}" type="slidenum">
              <a:rPr lang="zh-TW" altLang="en-US" smtClean="0">
                <a:solidFill>
                  <a:srgbClr val="656565"/>
                </a:solidFill>
              </a:rPr>
              <a:pPr algn="ctr"/>
              <a:t>‹#›</a:t>
            </a:fld>
            <a:endParaRPr lang="zh-TW" altLang="en-US" dirty="0">
              <a:solidFill>
                <a:srgbClr val="656565"/>
              </a:solidFill>
            </a:endParaRPr>
          </a:p>
        </p:txBody>
      </p:sp>
    </p:spTree>
    <p:extLst>
      <p:ext uri="{BB962C8B-B14F-4D97-AF65-F5344CB8AC3E}">
        <p14:creationId xmlns:p14="http://schemas.microsoft.com/office/powerpoint/2010/main" val="2664312046"/>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diagramQuickStyle" Target="../diagrams/quickStyle4.xml"/><Relationship Id="rId18" Type="http://schemas.openxmlformats.org/officeDocument/2006/relationships/diagramQuickStyle" Target="../diagrams/quickStyle5.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Layout" Target="../diagrams/layout4.xml"/><Relationship Id="rId17" Type="http://schemas.openxmlformats.org/officeDocument/2006/relationships/diagramLayout" Target="../diagrams/layout5.xml"/><Relationship Id="rId2" Type="http://schemas.openxmlformats.org/officeDocument/2006/relationships/image" Target="../media/image36.jpg"/><Relationship Id="rId16" Type="http://schemas.openxmlformats.org/officeDocument/2006/relationships/diagramData" Target="../diagrams/data5.xml"/><Relationship Id="rId20" Type="http://schemas.microsoft.com/office/2007/relationships/diagramDrawing" Target="../diagrams/drawing5.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Data" Target="../diagrams/data4.xml"/><Relationship Id="rId5" Type="http://schemas.openxmlformats.org/officeDocument/2006/relationships/diagramQuickStyle" Target="../diagrams/quickStyle3.xml"/><Relationship Id="rId15" Type="http://schemas.microsoft.com/office/2007/relationships/diagramDrawing" Target="../diagrams/drawing4.xml"/><Relationship Id="rId10" Type="http://schemas.openxmlformats.org/officeDocument/2006/relationships/image" Target="../media/image39.png"/><Relationship Id="rId19" Type="http://schemas.openxmlformats.org/officeDocument/2006/relationships/diagramColors" Target="../diagrams/colors5.xml"/><Relationship Id="rId4" Type="http://schemas.openxmlformats.org/officeDocument/2006/relationships/diagramLayout" Target="../diagrams/layout3.xml"/><Relationship Id="rId9" Type="http://schemas.openxmlformats.org/officeDocument/2006/relationships/image" Target="../media/image38.svg"/><Relationship Id="rId14"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gif"/><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jpe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7652" y="2304839"/>
            <a:ext cx="6927759" cy="619056"/>
          </a:xfrm>
        </p:spPr>
        <p:txBody>
          <a:bodyPr/>
          <a:lstStyle/>
          <a:p>
            <a:r>
              <a:rPr lang="zh-TW" altLang="en-US" sz="3800" b="1" dirty="0">
                <a:solidFill>
                  <a:srgbClr val="FFFF00"/>
                </a:solidFill>
                <a:effectLst>
                  <a:outerShdw blurRad="38100" dist="38100" dir="2700000" algn="tl">
                    <a:srgbClr val="000000">
                      <a:alpha val="43137"/>
                    </a:srgbClr>
                  </a:outerShdw>
                </a:effectLst>
              </a:rPr>
              <a:t>再生醫療製劑管理條例 </a:t>
            </a:r>
            <a:r>
              <a:rPr lang="en-US" altLang="zh-TW" sz="3800" b="1" dirty="0">
                <a:solidFill>
                  <a:srgbClr val="FFFF00"/>
                </a:solidFill>
                <a:effectLst>
                  <a:outerShdw blurRad="38100" dist="38100" dir="2700000" algn="tl">
                    <a:srgbClr val="000000">
                      <a:alpha val="43137"/>
                    </a:srgbClr>
                  </a:outerShdw>
                </a:effectLst>
              </a:rPr>
              <a:t>(</a:t>
            </a:r>
            <a:r>
              <a:rPr lang="zh-TW" altLang="en-US" sz="3800" b="1" dirty="0">
                <a:solidFill>
                  <a:srgbClr val="FFFF00"/>
                </a:solidFill>
                <a:effectLst>
                  <a:outerShdw blurRad="38100" dist="38100" dir="2700000" algn="tl">
                    <a:srgbClr val="000000">
                      <a:alpha val="43137"/>
                    </a:srgbClr>
                  </a:outerShdw>
                </a:effectLst>
              </a:rPr>
              <a:t>草案</a:t>
            </a:r>
            <a:r>
              <a:rPr lang="en-US" altLang="zh-TW" sz="3800" b="1" dirty="0">
                <a:solidFill>
                  <a:srgbClr val="FFFF00"/>
                </a:solidFill>
                <a:effectLst>
                  <a:outerShdw blurRad="38100" dist="38100" dir="2700000" algn="tl">
                    <a:srgbClr val="000000">
                      <a:alpha val="43137"/>
                    </a:srgbClr>
                  </a:outerShdw>
                </a:effectLst>
              </a:rPr>
              <a:t>)</a:t>
            </a:r>
            <a:endParaRPr kumimoji="1" lang="zh-TW" altLang="en-US" sz="3800" b="1" dirty="0">
              <a:solidFill>
                <a:srgbClr val="FFFF00"/>
              </a:solidFill>
              <a:effectLst>
                <a:outerShdw blurRad="38100" dist="38100" dir="2700000" algn="tl">
                  <a:srgbClr val="000000">
                    <a:alpha val="43137"/>
                  </a:srgbClr>
                </a:outerShdw>
              </a:effectLst>
            </a:endParaRPr>
          </a:p>
        </p:txBody>
      </p:sp>
      <p:sp>
        <p:nvSpPr>
          <p:cNvPr id="3" name="副标题 2"/>
          <p:cNvSpPr>
            <a:spLocks noGrp="1"/>
          </p:cNvSpPr>
          <p:nvPr>
            <p:ph type="subTitle" idx="1"/>
          </p:nvPr>
        </p:nvSpPr>
        <p:spPr>
          <a:xfrm>
            <a:off x="1294598" y="3166715"/>
            <a:ext cx="6400800" cy="962527"/>
          </a:xfrm>
        </p:spPr>
        <p:txBody>
          <a:bodyPr/>
          <a:lstStyle/>
          <a:p>
            <a:pPr>
              <a:lnSpc>
                <a:spcPct val="120000"/>
              </a:lnSpc>
              <a:spcBef>
                <a:spcPts val="0"/>
              </a:spcBef>
            </a:pPr>
            <a:r>
              <a:rPr lang="zh-TW" altLang="en-US" sz="2400" b="1" dirty="0">
                <a:latin typeface="+mn-lt"/>
              </a:rPr>
              <a:t>衛生福利部食品藥物管理署</a:t>
            </a:r>
          </a:p>
        </p:txBody>
      </p:sp>
      <p:sp>
        <p:nvSpPr>
          <p:cNvPr id="6"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1</a:t>
            </a:fld>
            <a:endParaRPr lang="zh-TW" altLang="en-US" dirty="0">
              <a:solidFill>
                <a:prstClr val="black">
                  <a:tint val="75000"/>
                </a:prstClr>
              </a:solidFill>
            </a:endParaRPr>
          </a:p>
        </p:txBody>
      </p:sp>
    </p:spTree>
    <p:extLst>
      <p:ext uri="{BB962C8B-B14F-4D97-AF65-F5344CB8AC3E}">
        <p14:creationId xmlns:p14="http://schemas.microsoft.com/office/powerpoint/2010/main" val="323916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0000"/>
                </a:solidFill>
                <a:effectLst>
                  <a:outerShdw blurRad="38100" dist="38100" dir="2700000" algn="tl">
                    <a:srgbClr val="000000">
                      <a:alpha val="43137"/>
                    </a:srgbClr>
                  </a:outerShdw>
                </a:effectLst>
              </a:rPr>
              <a:t>報告大綱</a:t>
            </a:r>
            <a:endParaRPr lang="zh-TW" altLang="en-US" dirty="0"/>
          </a:p>
        </p:txBody>
      </p:sp>
      <p:sp>
        <p:nvSpPr>
          <p:cNvPr id="4" name="Rectangle 23"/>
          <p:cNvSpPr/>
          <p:nvPr/>
        </p:nvSpPr>
        <p:spPr>
          <a:xfrm>
            <a:off x="1487760" y="1221636"/>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sp>
        <p:nvSpPr>
          <p:cNvPr id="5" name="Rectangle 45"/>
          <p:cNvSpPr/>
          <p:nvPr/>
        </p:nvSpPr>
        <p:spPr>
          <a:xfrm>
            <a:off x="1487760" y="2432927"/>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sp>
        <p:nvSpPr>
          <p:cNvPr id="6" name="Rectangle 46"/>
          <p:cNvSpPr/>
          <p:nvPr/>
        </p:nvSpPr>
        <p:spPr>
          <a:xfrm>
            <a:off x="1487760" y="3644217"/>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sp>
        <p:nvSpPr>
          <p:cNvPr id="7" name="Rectangle 47"/>
          <p:cNvSpPr/>
          <p:nvPr/>
        </p:nvSpPr>
        <p:spPr>
          <a:xfrm>
            <a:off x="1487760" y="4855508"/>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8" name="Group 7"/>
          <p:cNvGrpSpPr/>
          <p:nvPr/>
        </p:nvGrpSpPr>
        <p:grpSpPr>
          <a:xfrm>
            <a:off x="1378828" y="1126335"/>
            <a:ext cx="6290816" cy="953155"/>
            <a:chOff x="3925455" y="1191491"/>
            <a:chExt cx="6400799" cy="969818"/>
          </a:xfrm>
        </p:grpSpPr>
        <p:sp>
          <p:nvSpPr>
            <p:cNvPr id="40" name="Rectangle 4"/>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41" name="Group 6"/>
            <p:cNvGrpSpPr/>
            <p:nvPr/>
          </p:nvGrpSpPr>
          <p:grpSpPr>
            <a:xfrm>
              <a:off x="3925455" y="1191491"/>
              <a:ext cx="1178646" cy="969818"/>
              <a:chOff x="3925455" y="1191491"/>
              <a:chExt cx="1178646" cy="969818"/>
            </a:xfrm>
          </p:grpSpPr>
          <p:sp>
            <p:nvSpPr>
              <p:cNvPr id="42" name="Rectangle 3"/>
              <p:cNvSpPr/>
              <p:nvPr/>
            </p:nvSpPr>
            <p:spPr>
              <a:xfrm>
                <a:off x="3925455" y="1191491"/>
                <a:ext cx="969818" cy="969818"/>
              </a:xfrm>
              <a:prstGeom prst="rect">
                <a:avLst/>
              </a:prstGeom>
              <a:solidFill>
                <a:srgbClr val="00B09B"/>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01</a:t>
                </a:r>
              </a:p>
            </p:txBody>
          </p:sp>
          <p:sp>
            <p:nvSpPr>
              <p:cNvPr id="43" name="Isosceles Triangle 5"/>
              <p:cNvSpPr/>
              <p:nvPr/>
            </p:nvSpPr>
            <p:spPr>
              <a:xfrm rot="5400000">
                <a:off x="4803124" y="1537059"/>
                <a:ext cx="323272" cy="278683"/>
              </a:xfrm>
              <a:prstGeom prst="triangle">
                <a:avLst/>
              </a:prstGeom>
              <a:solidFill>
                <a:srgbClr val="00B09B"/>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grpSp>
        <p:nvGrpSpPr>
          <p:cNvPr id="9" name="Group 8"/>
          <p:cNvGrpSpPr/>
          <p:nvPr/>
        </p:nvGrpSpPr>
        <p:grpSpPr>
          <a:xfrm>
            <a:off x="1378828" y="2337550"/>
            <a:ext cx="6290816" cy="953155"/>
            <a:chOff x="3925455" y="1191491"/>
            <a:chExt cx="6400799" cy="969818"/>
          </a:xfrm>
        </p:grpSpPr>
        <p:sp>
          <p:nvSpPr>
            <p:cNvPr id="36" name="Rectangle 9"/>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37" name="Group 10"/>
            <p:cNvGrpSpPr/>
            <p:nvPr/>
          </p:nvGrpSpPr>
          <p:grpSpPr>
            <a:xfrm>
              <a:off x="3925455" y="1191491"/>
              <a:ext cx="1178646" cy="969818"/>
              <a:chOff x="3925455" y="1191491"/>
              <a:chExt cx="1178646" cy="969818"/>
            </a:xfrm>
          </p:grpSpPr>
          <p:sp>
            <p:nvSpPr>
              <p:cNvPr id="38" name="Rectangle 11"/>
              <p:cNvSpPr/>
              <p:nvPr/>
            </p:nvSpPr>
            <p:spPr>
              <a:xfrm>
                <a:off x="3925455" y="1191491"/>
                <a:ext cx="969818" cy="969818"/>
              </a:xfrm>
              <a:prstGeom prst="rect">
                <a:avLst/>
              </a:prstGeom>
              <a:solidFill>
                <a:srgbClr val="0D95BC"/>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02</a:t>
                </a:r>
              </a:p>
            </p:txBody>
          </p:sp>
          <p:sp>
            <p:nvSpPr>
              <p:cNvPr id="39" name="Isosceles Triangle 12"/>
              <p:cNvSpPr/>
              <p:nvPr/>
            </p:nvSpPr>
            <p:spPr>
              <a:xfrm rot="5400000">
                <a:off x="4803124" y="1537059"/>
                <a:ext cx="323272" cy="278683"/>
              </a:xfrm>
              <a:prstGeom prst="triangle">
                <a:avLst/>
              </a:prstGeom>
              <a:solidFill>
                <a:srgbClr val="0D95BC"/>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grpSp>
        <p:nvGrpSpPr>
          <p:cNvPr id="10" name="Group 13"/>
          <p:cNvGrpSpPr/>
          <p:nvPr/>
        </p:nvGrpSpPr>
        <p:grpSpPr>
          <a:xfrm>
            <a:off x="1378828" y="3548766"/>
            <a:ext cx="6290816" cy="953155"/>
            <a:chOff x="3925455" y="1191491"/>
            <a:chExt cx="6400799" cy="969818"/>
          </a:xfrm>
        </p:grpSpPr>
        <p:sp>
          <p:nvSpPr>
            <p:cNvPr id="32" name="Rectangle 14"/>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33" name="Group 15"/>
            <p:cNvGrpSpPr/>
            <p:nvPr/>
          </p:nvGrpSpPr>
          <p:grpSpPr>
            <a:xfrm>
              <a:off x="3925455" y="1191491"/>
              <a:ext cx="1178646" cy="969818"/>
              <a:chOff x="3925455" y="1191491"/>
              <a:chExt cx="1178646" cy="969818"/>
            </a:xfrm>
          </p:grpSpPr>
          <p:sp>
            <p:nvSpPr>
              <p:cNvPr id="34" name="Rectangle 16"/>
              <p:cNvSpPr/>
              <p:nvPr/>
            </p:nvSpPr>
            <p:spPr>
              <a:xfrm>
                <a:off x="3925455" y="1191491"/>
                <a:ext cx="969818" cy="969818"/>
              </a:xfrm>
              <a:prstGeom prst="rect">
                <a:avLst/>
              </a:prstGeom>
              <a:solidFill>
                <a:srgbClr val="EBCB3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03</a:t>
                </a:r>
              </a:p>
            </p:txBody>
          </p:sp>
          <p:sp>
            <p:nvSpPr>
              <p:cNvPr id="35" name="Isosceles Triangle 17"/>
              <p:cNvSpPr/>
              <p:nvPr/>
            </p:nvSpPr>
            <p:spPr>
              <a:xfrm rot="5400000">
                <a:off x="4803124" y="1537059"/>
                <a:ext cx="323272" cy="278683"/>
              </a:xfrm>
              <a:prstGeom prst="triangle">
                <a:avLst/>
              </a:prstGeom>
              <a:solidFill>
                <a:srgbClr val="EBCB3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grpSp>
        <p:nvGrpSpPr>
          <p:cNvPr id="11" name="Group 18"/>
          <p:cNvGrpSpPr/>
          <p:nvPr/>
        </p:nvGrpSpPr>
        <p:grpSpPr>
          <a:xfrm>
            <a:off x="1378828" y="4759980"/>
            <a:ext cx="6290816" cy="953155"/>
            <a:chOff x="3925455" y="1191491"/>
            <a:chExt cx="6400799" cy="969818"/>
          </a:xfrm>
        </p:grpSpPr>
        <p:sp>
          <p:nvSpPr>
            <p:cNvPr id="28" name="Rectangle 19"/>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29" name="Group 20"/>
            <p:cNvGrpSpPr/>
            <p:nvPr/>
          </p:nvGrpSpPr>
          <p:grpSpPr>
            <a:xfrm>
              <a:off x="3925455" y="1191491"/>
              <a:ext cx="1178646" cy="969818"/>
              <a:chOff x="3925455" y="1191491"/>
              <a:chExt cx="1178646" cy="969818"/>
            </a:xfrm>
          </p:grpSpPr>
          <p:sp>
            <p:nvSpPr>
              <p:cNvPr id="30" name="Rectangle 21"/>
              <p:cNvSpPr/>
              <p:nvPr/>
            </p:nvSpPr>
            <p:spPr>
              <a:xfrm>
                <a:off x="3925455" y="1191491"/>
                <a:ext cx="969818" cy="969818"/>
              </a:xfrm>
              <a:prstGeom prst="rect">
                <a:avLst/>
              </a:prstGeom>
              <a:solidFill>
                <a:srgbClr val="C1301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04</a:t>
                </a:r>
              </a:p>
            </p:txBody>
          </p:sp>
          <p:sp>
            <p:nvSpPr>
              <p:cNvPr id="31" name="Isosceles Triangle 22"/>
              <p:cNvSpPr/>
              <p:nvPr/>
            </p:nvSpPr>
            <p:spPr>
              <a:xfrm rot="5400000">
                <a:off x="4803124" y="1537059"/>
                <a:ext cx="323272" cy="278683"/>
              </a:xfrm>
              <a:prstGeom prst="triangle">
                <a:avLst/>
              </a:prstGeom>
              <a:solidFill>
                <a:srgbClr val="C1301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sp>
        <p:nvSpPr>
          <p:cNvPr id="27" name="TextBox 26"/>
          <p:cNvSpPr txBox="1"/>
          <p:nvPr/>
        </p:nvSpPr>
        <p:spPr>
          <a:xfrm>
            <a:off x="2650355" y="1368659"/>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rPr>
              <a:t>國內管理現況</a:t>
            </a:r>
            <a:endParaRPr lang="en-US" altLang="zh-TW"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endParaRPr>
          </a:p>
        </p:txBody>
      </p:sp>
      <p:sp>
        <p:nvSpPr>
          <p:cNvPr id="25" name="TextBox 30"/>
          <p:cNvSpPr txBox="1"/>
          <p:nvPr/>
        </p:nvSpPr>
        <p:spPr>
          <a:xfrm>
            <a:off x="2650355" y="2566976"/>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rgbClr val="31AF9E">
                    <a:lumMod val="50000"/>
                  </a:srgbClr>
                </a:solidFill>
                <a:latin typeface="微軟正黑體" panose="020B0604030504040204" pitchFamily="34" charset="-120"/>
                <a:ea typeface="微軟正黑體" panose="020B0604030504040204" pitchFamily="34" charset="-120"/>
                <a:cs typeface="Calibri" pitchFamily="34" charset="0"/>
              </a:rPr>
              <a:t>立法緣起及重要歷程</a:t>
            </a:r>
            <a:endParaRPr lang="en-US" altLang="zh-TW" sz="2800" b="1" dirty="0">
              <a:solidFill>
                <a:srgbClr val="31AF9E">
                  <a:lumMod val="50000"/>
                </a:srgbClr>
              </a:solidFill>
              <a:latin typeface="微軟正黑體" panose="020B0604030504040204" pitchFamily="34" charset="-120"/>
              <a:ea typeface="微軟正黑體" panose="020B0604030504040204" pitchFamily="34" charset="-120"/>
              <a:cs typeface="Calibri" pitchFamily="34" charset="0"/>
            </a:endParaRPr>
          </a:p>
        </p:txBody>
      </p:sp>
      <p:sp>
        <p:nvSpPr>
          <p:cNvPr id="23" name="TextBox 41"/>
          <p:cNvSpPr txBox="1"/>
          <p:nvPr/>
        </p:nvSpPr>
        <p:spPr>
          <a:xfrm>
            <a:off x="2650355" y="3784342"/>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rPr>
              <a:t>草案架構及逐條內容</a:t>
            </a:r>
            <a:endParaRPr lang="en-US" altLang="zh-TW"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endParaRPr>
          </a:p>
        </p:txBody>
      </p:sp>
      <p:sp>
        <p:nvSpPr>
          <p:cNvPr id="21" name="TextBox 44"/>
          <p:cNvSpPr txBox="1"/>
          <p:nvPr/>
        </p:nvSpPr>
        <p:spPr>
          <a:xfrm>
            <a:off x="2650355" y="4992182"/>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rPr>
              <a:t>未來規劃</a:t>
            </a:r>
            <a:endParaRPr lang="en-US" altLang="zh-TW"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endParaRPr>
          </a:p>
        </p:txBody>
      </p:sp>
      <p:pic>
        <p:nvPicPr>
          <p:cNvPr id="16" name="Graphic 50" descr="Bar char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0956" y="1181868"/>
            <a:ext cx="898688" cy="898688"/>
          </a:xfrm>
          <a:prstGeom prst="rect">
            <a:avLst/>
          </a:prstGeom>
        </p:spPr>
      </p:pic>
      <p:pic>
        <p:nvPicPr>
          <p:cNvPr id="17" name="Graphic 52" descr="Bullseye"/>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70956" y="2390727"/>
            <a:ext cx="898688" cy="898688"/>
          </a:xfrm>
          <a:prstGeom prst="rect">
            <a:avLst/>
          </a:prstGeom>
        </p:spPr>
      </p:pic>
      <p:pic>
        <p:nvPicPr>
          <p:cNvPr id="18" name="Graphic 54" descr="Head with Gears"/>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70956" y="3599587"/>
            <a:ext cx="898688" cy="898688"/>
          </a:xfrm>
          <a:prstGeom prst="rect">
            <a:avLst/>
          </a:prstGeom>
        </p:spPr>
      </p:pic>
      <p:pic>
        <p:nvPicPr>
          <p:cNvPr id="19" name="Graphic 56" descr="Lightbulb"/>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70956" y="4808447"/>
            <a:ext cx="898688" cy="898688"/>
          </a:xfrm>
          <a:prstGeom prst="rect">
            <a:avLst/>
          </a:prstGeom>
        </p:spPr>
      </p:pic>
      <p:sp>
        <p:nvSpPr>
          <p:cNvPr id="44"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10</a:t>
            </a:fld>
            <a:endParaRPr lang="zh-TW" altLang="en-US" dirty="0">
              <a:solidFill>
                <a:prstClr val="black">
                  <a:tint val="75000"/>
                </a:prstClr>
              </a:solidFill>
            </a:endParaRPr>
          </a:p>
        </p:txBody>
      </p:sp>
    </p:spTree>
    <p:extLst>
      <p:ext uri="{BB962C8B-B14F-4D97-AF65-F5344CB8AC3E}">
        <p14:creationId xmlns:p14="http://schemas.microsoft.com/office/powerpoint/2010/main" val="165102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a:solidFill>
                  <a:srgbClr val="000000"/>
                </a:solidFill>
                <a:effectLst>
                  <a:outerShdw blurRad="38100" dist="38100" dir="2700000" algn="tl">
                    <a:srgbClr val="000000">
                      <a:alpha val="43137"/>
                    </a:srgbClr>
                  </a:outerShdw>
                </a:effectLst>
              </a:rPr>
              <a:t>草案緣起</a:t>
            </a:r>
            <a:endParaRPr lang="zh-TW" altLang="en-US" dirty="0"/>
          </a:p>
        </p:txBody>
      </p:sp>
      <p:sp>
        <p:nvSpPr>
          <p:cNvPr id="3" name="文字版面配置區 2"/>
          <p:cNvSpPr>
            <a:spLocks noGrp="1"/>
          </p:cNvSpPr>
          <p:nvPr>
            <p:ph type="body" sz="quarter" idx="10"/>
          </p:nvPr>
        </p:nvSpPr>
        <p:spPr/>
        <p:txBody>
          <a:bodyPr/>
          <a:lstStyle/>
          <a:p>
            <a:endParaRPr lang="zh-TW" altLang="en-US"/>
          </a:p>
        </p:txBody>
      </p:sp>
      <p:graphicFrame>
        <p:nvGraphicFramePr>
          <p:cNvPr id="5" name="資料庫圖表 4"/>
          <p:cNvGraphicFramePr/>
          <p:nvPr>
            <p:extLst>
              <p:ext uri="{D42A27DB-BD31-4B8C-83A1-F6EECF244321}">
                <p14:modId xmlns:p14="http://schemas.microsoft.com/office/powerpoint/2010/main" val="2371415383"/>
              </p:ext>
            </p:extLst>
          </p:nvPr>
        </p:nvGraphicFramePr>
        <p:xfrm>
          <a:off x="200024" y="1140368"/>
          <a:ext cx="8667751" cy="5666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11</a:t>
            </a:fld>
            <a:endParaRPr lang="zh-TW" altLang="en-US" dirty="0">
              <a:solidFill>
                <a:prstClr val="black">
                  <a:tint val="75000"/>
                </a:prstClr>
              </a:solidFill>
            </a:endParaRPr>
          </a:p>
        </p:txBody>
      </p:sp>
    </p:spTree>
    <p:extLst>
      <p:ext uri="{BB962C8B-B14F-4D97-AF65-F5344CB8AC3E}">
        <p14:creationId xmlns:p14="http://schemas.microsoft.com/office/powerpoint/2010/main" val="425165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a:solidFill>
                  <a:srgbClr val="000000"/>
                </a:solidFill>
                <a:effectLst>
                  <a:outerShdw blurRad="38100" dist="38100" dir="2700000" algn="tl">
                    <a:srgbClr val="000000">
                      <a:alpha val="43137"/>
                    </a:srgbClr>
                  </a:outerShdw>
                </a:effectLst>
              </a:rPr>
              <a:t>重要歷程</a:t>
            </a:r>
            <a:endParaRPr lang="zh-TW" altLang="en-US" dirty="0"/>
          </a:p>
        </p:txBody>
      </p:sp>
      <p:pic>
        <p:nvPicPr>
          <p:cNvPr id="34" name="圖片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875" y="4676775"/>
            <a:ext cx="1355351" cy="1355351"/>
          </a:xfrm>
          <a:prstGeom prst="rect">
            <a:avLst/>
          </a:prstGeom>
        </p:spPr>
      </p:pic>
      <p:sp>
        <p:nvSpPr>
          <p:cNvPr id="35" name="Isosceles Triangle 2">
            <a:extLst>
              <a:ext uri="{FF2B5EF4-FFF2-40B4-BE49-F238E27FC236}">
                <a16:creationId xmlns:a16="http://schemas.microsoft.com/office/drawing/2014/main" id="{63D8A242-5389-46A3-9F5D-ECDCD1B8CF77}"/>
              </a:ext>
            </a:extLst>
          </p:cNvPr>
          <p:cNvSpPr/>
          <p:nvPr/>
        </p:nvSpPr>
        <p:spPr>
          <a:xfrm rot="5400000">
            <a:off x="6626799" y="2607249"/>
            <a:ext cx="3481368" cy="1438733"/>
          </a:xfrm>
          <a:prstGeom prst="triangl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 lastClr="FFFFFF"/>
              </a:solidFill>
              <a:effectLst/>
              <a:uLnTx/>
              <a:uFillTx/>
              <a:latin typeface="標楷體"/>
              <a:ea typeface="標楷體"/>
              <a:cs typeface="+mn-cs"/>
            </a:endParaRPr>
          </a:p>
        </p:txBody>
      </p:sp>
      <p:sp>
        <p:nvSpPr>
          <p:cNvPr id="36" name="Rectangle 37">
            <a:extLst>
              <a:ext uri="{FF2B5EF4-FFF2-40B4-BE49-F238E27FC236}">
                <a16:creationId xmlns:a16="http://schemas.microsoft.com/office/drawing/2014/main" id="{975EF6E2-38F0-4023-B567-95A57D6614A8}"/>
              </a:ext>
            </a:extLst>
          </p:cNvPr>
          <p:cNvSpPr/>
          <p:nvPr/>
        </p:nvSpPr>
        <p:spPr>
          <a:xfrm>
            <a:off x="257176" y="2774584"/>
            <a:ext cx="1675317" cy="3322909"/>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latin typeface="標楷體"/>
              <a:ea typeface="標楷體"/>
            </a:endParaRPr>
          </a:p>
        </p:txBody>
      </p:sp>
      <p:sp>
        <p:nvSpPr>
          <p:cNvPr id="37" name="Parallelogram 72">
            <a:extLst>
              <a:ext uri="{FF2B5EF4-FFF2-40B4-BE49-F238E27FC236}">
                <a16:creationId xmlns:a16="http://schemas.microsoft.com/office/drawing/2014/main" id="{7EC61969-064D-4A7B-8BD7-C40EBD953D69}"/>
              </a:ext>
            </a:extLst>
          </p:cNvPr>
          <p:cNvSpPr/>
          <p:nvPr/>
        </p:nvSpPr>
        <p:spPr>
          <a:xfrm rot="5400000" flipV="1">
            <a:off x="234827" y="4179990"/>
            <a:ext cx="3596123" cy="200788"/>
          </a:xfrm>
          <a:prstGeom prst="parallelogram">
            <a:avLst>
              <a:gd name="adj" fmla="val 152629"/>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latin typeface="標楷體"/>
              <a:ea typeface="標楷體"/>
            </a:endParaRPr>
          </a:p>
        </p:txBody>
      </p:sp>
      <p:sp>
        <p:nvSpPr>
          <p:cNvPr id="38" name="Rectangle 33">
            <a:extLst>
              <a:ext uri="{FF2B5EF4-FFF2-40B4-BE49-F238E27FC236}">
                <a16:creationId xmlns:a16="http://schemas.microsoft.com/office/drawing/2014/main" id="{A162202C-F5DF-41A7-84AA-ED882C302774}"/>
              </a:ext>
            </a:extLst>
          </p:cNvPr>
          <p:cNvSpPr/>
          <p:nvPr/>
        </p:nvSpPr>
        <p:spPr>
          <a:xfrm>
            <a:off x="2133282" y="2520420"/>
            <a:ext cx="1641600" cy="3511706"/>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 lastClr="FFFFFF"/>
              </a:solidFill>
              <a:effectLst/>
              <a:uLnTx/>
              <a:uFillTx/>
              <a:latin typeface="標楷體"/>
              <a:ea typeface="標楷體"/>
              <a:cs typeface="+mn-cs"/>
            </a:endParaRPr>
          </a:p>
        </p:txBody>
      </p:sp>
      <p:sp>
        <p:nvSpPr>
          <p:cNvPr id="39" name="Parallelogram 34">
            <a:extLst>
              <a:ext uri="{FF2B5EF4-FFF2-40B4-BE49-F238E27FC236}">
                <a16:creationId xmlns:a16="http://schemas.microsoft.com/office/drawing/2014/main" id="{BF93BAD0-115E-49EB-89E7-EF0C125291A8}"/>
              </a:ext>
            </a:extLst>
          </p:cNvPr>
          <p:cNvSpPr/>
          <p:nvPr/>
        </p:nvSpPr>
        <p:spPr>
          <a:xfrm rot="5400000" flipV="1">
            <a:off x="1962506" y="4019726"/>
            <a:ext cx="3823200" cy="201600"/>
          </a:xfrm>
          <a:prstGeom prst="parallelogram">
            <a:avLst>
              <a:gd name="adj" fmla="val 152629"/>
            </a:avLst>
          </a:prstGeom>
          <a:solidFill>
            <a:srgbClr val="F79646"/>
          </a:solidFill>
          <a:ln w="25400" cap="flat" cmpd="sng" algn="ctr">
            <a:solidFill>
              <a:srgbClr val="F79646">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 lastClr="FFFFFF"/>
              </a:solidFill>
              <a:effectLst/>
              <a:uLnTx/>
              <a:uFillTx/>
              <a:latin typeface="標楷體"/>
              <a:ea typeface="標楷體"/>
              <a:cs typeface="+mn-cs"/>
            </a:endParaRPr>
          </a:p>
        </p:txBody>
      </p:sp>
      <p:sp>
        <p:nvSpPr>
          <p:cNvPr id="40" name="Rectangle 39">
            <a:extLst>
              <a:ext uri="{FF2B5EF4-FFF2-40B4-BE49-F238E27FC236}">
                <a16:creationId xmlns:a16="http://schemas.microsoft.com/office/drawing/2014/main" id="{B436CD42-6C72-4963-91B9-5AEC6D90DA48}"/>
              </a:ext>
            </a:extLst>
          </p:cNvPr>
          <p:cNvSpPr/>
          <p:nvPr/>
        </p:nvSpPr>
        <p:spPr>
          <a:xfrm>
            <a:off x="3972494" y="2190462"/>
            <a:ext cx="1638819" cy="3541125"/>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8900000" scaled="1"/>
            <a:tileRect/>
          </a:gra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latin typeface="標楷體"/>
              <a:ea typeface="標楷體"/>
            </a:endParaRPr>
          </a:p>
        </p:txBody>
      </p:sp>
      <p:sp>
        <p:nvSpPr>
          <p:cNvPr id="41" name="Parallelogram 42">
            <a:extLst>
              <a:ext uri="{FF2B5EF4-FFF2-40B4-BE49-F238E27FC236}">
                <a16:creationId xmlns:a16="http://schemas.microsoft.com/office/drawing/2014/main" id="{3024CA5B-6622-4AB4-A548-A30C292C81C7}"/>
              </a:ext>
            </a:extLst>
          </p:cNvPr>
          <p:cNvSpPr/>
          <p:nvPr/>
        </p:nvSpPr>
        <p:spPr>
          <a:xfrm rot="5400000" flipV="1">
            <a:off x="3788731" y="3707057"/>
            <a:ext cx="3834160" cy="214900"/>
          </a:xfrm>
          <a:prstGeom prst="parallelogram">
            <a:avLst>
              <a:gd name="adj" fmla="val 152629"/>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path path="circle">
              <a:fillToRect t="100000" r="100000"/>
            </a:path>
            <a:tileRect l="-100000" b="-100000"/>
          </a:gra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latin typeface="標楷體"/>
              <a:ea typeface="標楷體"/>
            </a:endParaRPr>
          </a:p>
        </p:txBody>
      </p:sp>
      <p:sp>
        <p:nvSpPr>
          <p:cNvPr id="42" name="Rectangle 44">
            <a:extLst>
              <a:ext uri="{FF2B5EF4-FFF2-40B4-BE49-F238E27FC236}">
                <a16:creationId xmlns:a16="http://schemas.microsoft.com/office/drawing/2014/main" id="{AA629128-F225-4A1A-9947-CE55B3A79143}"/>
              </a:ext>
            </a:extLst>
          </p:cNvPr>
          <p:cNvSpPr/>
          <p:nvPr/>
        </p:nvSpPr>
        <p:spPr>
          <a:xfrm>
            <a:off x="5799142" y="1891304"/>
            <a:ext cx="1641600" cy="350280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 lastClr="FFFFFF"/>
              </a:solidFill>
              <a:effectLst/>
              <a:uLnTx/>
              <a:uFillTx/>
              <a:latin typeface="標楷體"/>
              <a:ea typeface="標楷體"/>
              <a:cs typeface="+mn-cs"/>
            </a:endParaRPr>
          </a:p>
        </p:txBody>
      </p:sp>
      <p:sp>
        <p:nvSpPr>
          <p:cNvPr id="43" name="Parallelogram 45">
            <a:extLst>
              <a:ext uri="{FF2B5EF4-FFF2-40B4-BE49-F238E27FC236}">
                <a16:creationId xmlns:a16="http://schemas.microsoft.com/office/drawing/2014/main" id="{2BCE2C76-8BCE-4F6C-A71D-66F14EBA6CE5}"/>
              </a:ext>
            </a:extLst>
          </p:cNvPr>
          <p:cNvSpPr/>
          <p:nvPr/>
        </p:nvSpPr>
        <p:spPr>
          <a:xfrm rot="5400000" flipV="1">
            <a:off x="5635201" y="3381188"/>
            <a:ext cx="3808175" cy="217660"/>
          </a:xfrm>
          <a:prstGeom prst="parallelogram">
            <a:avLst>
              <a:gd name="adj" fmla="val 152629"/>
            </a:avLst>
          </a:prstGeom>
          <a:solidFill>
            <a:srgbClr val="4F81BD"/>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 lastClr="FFFFFF"/>
              </a:solidFill>
              <a:effectLst/>
              <a:uLnTx/>
              <a:uFillTx/>
              <a:latin typeface="標楷體"/>
              <a:ea typeface="標楷體"/>
              <a:cs typeface="+mn-cs"/>
            </a:endParaRPr>
          </a:p>
        </p:txBody>
      </p:sp>
      <p:grpSp>
        <p:nvGrpSpPr>
          <p:cNvPr id="44" name="Group 46">
            <a:extLst>
              <a:ext uri="{FF2B5EF4-FFF2-40B4-BE49-F238E27FC236}">
                <a16:creationId xmlns:a16="http://schemas.microsoft.com/office/drawing/2014/main" id="{5A1213AC-AB1D-40E0-A64A-B7EF71B66E4F}"/>
              </a:ext>
            </a:extLst>
          </p:cNvPr>
          <p:cNvGrpSpPr/>
          <p:nvPr/>
        </p:nvGrpSpPr>
        <p:grpSpPr>
          <a:xfrm>
            <a:off x="276226" y="3346795"/>
            <a:ext cx="1578792" cy="2750698"/>
            <a:chOff x="332936" y="2596988"/>
            <a:chExt cx="2937088" cy="3594464"/>
          </a:xfrm>
        </p:grpSpPr>
        <p:sp>
          <p:nvSpPr>
            <p:cNvPr id="45" name="TextBox 47">
              <a:extLst>
                <a:ext uri="{FF2B5EF4-FFF2-40B4-BE49-F238E27FC236}">
                  <a16:creationId xmlns:a16="http://schemas.microsoft.com/office/drawing/2014/main" id="{5881164B-04F8-4881-BA54-DBF6773C3D00}"/>
                </a:ext>
              </a:extLst>
            </p:cNvPr>
            <p:cNvSpPr txBox="1"/>
            <p:nvPr/>
          </p:nvSpPr>
          <p:spPr>
            <a:xfrm>
              <a:off x="332936" y="2596988"/>
              <a:ext cx="2937088" cy="49244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b="1" dirty="0">
                <a:solidFill>
                  <a:sysClr val="window" lastClr="FFFFFF"/>
                </a:solidFill>
                <a:latin typeface="標楷體"/>
                <a:ea typeface="標楷體"/>
              </a:endParaRPr>
            </a:p>
          </p:txBody>
        </p:sp>
        <p:sp>
          <p:nvSpPr>
            <p:cNvPr id="46" name="TextBox 48">
              <a:extLst>
                <a:ext uri="{FF2B5EF4-FFF2-40B4-BE49-F238E27FC236}">
                  <a16:creationId xmlns:a16="http://schemas.microsoft.com/office/drawing/2014/main" id="{88B5D224-E843-4B8C-9D87-F46263B153A4}"/>
                </a:ext>
              </a:extLst>
            </p:cNvPr>
            <p:cNvSpPr txBox="1"/>
            <p:nvPr/>
          </p:nvSpPr>
          <p:spPr>
            <a:xfrm>
              <a:off x="340729" y="2813091"/>
              <a:ext cx="2929295" cy="337836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zh-TW" altLang="en-US" dirty="0">
                  <a:solidFill>
                    <a:srgbClr val="000000"/>
                  </a:solidFill>
                  <a:latin typeface="微軟正黑體" panose="020B0604030504040204" pitchFamily="34" charset="-120"/>
                  <a:ea typeface="微軟正黑體" panose="020B0604030504040204" pitchFamily="34" charset="-120"/>
                </a:rPr>
                <a:t>蒐集分析國內外相關法規</a:t>
              </a:r>
              <a:r>
                <a:rPr lang="en-US" altLang="zh-TW" dirty="0">
                  <a:solidFill>
                    <a:srgbClr val="000000"/>
                  </a:solidFill>
                  <a:latin typeface="微軟正黑體" panose="020B0604030504040204" pitchFamily="34" charset="-120"/>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評估立法形式及研擬法規</a:t>
              </a:r>
              <a:endParaRPr lang="en-US" altLang="zh-TW" dirty="0">
                <a:solidFill>
                  <a:srgbClr val="000000"/>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dirty="0">
                  <a:solidFill>
                    <a:srgbClr val="000000"/>
                  </a:solidFill>
                  <a:latin typeface="微軟正黑體" panose="020B0604030504040204" pitchFamily="34" charset="-120"/>
                  <a:ea typeface="微軟正黑體" panose="020B0604030504040204" pitchFamily="34" charset="-120"/>
                </a:rPr>
                <a:t>辦理各國法規導讀會</a:t>
              </a:r>
              <a:r>
                <a:rPr lang="en-US" altLang="zh-TW" dirty="0">
                  <a:solidFill>
                    <a:srgbClr val="000000"/>
                  </a:solidFill>
                  <a:latin typeface="微軟正黑體" panose="020B0604030504040204" pitchFamily="34" charset="-120"/>
                  <a:ea typeface="微軟正黑體" panose="020B0604030504040204" pitchFamily="34" charset="-120"/>
                </a:rPr>
                <a:t>3</a:t>
              </a:r>
              <a:r>
                <a:rPr lang="zh-TW" altLang="en-US" dirty="0">
                  <a:solidFill>
                    <a:srgbClr val="000000"/>
                  </a:solidFill>
                  <a:latin typeface="微軟正黑體" panose="020B0604030504040204" pitchFamily="34" charset="-120"/>
                  <a:ea typeface="微軟正黑體" panose="020B0604030504040204" pitchFamily="34" charset="-120"/>
                </a:rPr>
                <a:t>場</a:t>
              </a:r>
              <a:endParaRPr lang="en-US" altLang="zh-TW" dirty="0">
                <a:solidFill>
                  <a:srgbClr val="000000"/>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dirty="0">
                  <a:solidFill>
                    <a:srgbClr val="000000"/>
                  </a:solidFill>
                  <a:latin typeface="微軟正黑體" panose="020B0604030504040204" pitchFamily="34" charset="-120"/>
                  <a:ea typeface="微軟正黑體" panose="020B0604030504040204" pitchFamily="34" charset="-120"/>
                </a:rPr>
                <a:t>辦理專家會議</a:t>
              </a:r>
              <a:r>
                <a:rPr lang="en-US" altLang="zh-TW" dirty="0">
                  <a:solidFill>
                    <a:srgbClr val="000000"/>
                  </a:solidFill>
                  <a:latin typeface="微軟正黑體" panose="020B0604030504040204" pitchFamily="34" charset="-120"/>
                  <a:ea typeface="微軟正黑體" panose="020B0604030504040204" pitchFamily="34" charset="-120"/>
                </a:rPr>
                <a:t>2</a:t>
              </a:r>
              <a:r>
                <a:rPr lang="zh-TW" altLang="en-US" dirty="0">
                  <a:solidFill>
                    <a:srgbClr val="000000"/>
                  </a:solidFill>
                  <a:latin typeface="微軟正黑體" panose="020B0604030504040204" pitchFamily="34" charset="-120"/>
                  <a:ea typeface="微軟正黑體" panose="020B0604030504040204" pitchFamily="34" charset="-120"/>
                </a:rPr>
                <a:t>場</a:t>
              </a:r>
              <a:endParaRPr lang="en-US" altLang="zh-TW" dirty="0">
                <a:solidFill>
                  <a:srgbClr val="000000"/>
                </a:solidFill>
                <a:latin typeface="微軟正黑體" panose="020B0604030504040204" pitchFamily="34" charset="-120"/>
                <a:ea typeface="微軟正黑體" panose="020B0604030504040204" pitchFamily="34" charset="-120"/>
              </a:endParaRPr>
            </a:p>
            <a:p>
              <a:pPr marL="171450" indent="-171450" algn="just">
                <a:buFont typeface="Arial" panose="020B0604020202020204" pitchFamily="34" charset="0"/>
                <a:buChar char="•"/>
              </a:pPr>
              <a:endParaRPr lang="zh-TW" altLang="en-US" dirty="0">
                <a:solidFill>
                  <a:srgbClr val="000000"/>
                </a:solidFill>
                <a:latin typeface="微軟正黑體" panose="020B0604030504040204" pitchFamily="34" charset="-120"/>
                <a:ea typeface="微軟正黑體" panose="020B0604030504040204" pitchFamily="34" charset="-120"/>
              </a:endParaRPr>
            </a:p>
          </p:txBody>
        </p:sp>
      </p:grpSp>
      <p:pic>
        <p:nvPicPr>
          <p:cNvPr id="47" name="Graphic 49" descr="Rocket">
            <a:extLst>
              <a:ext uri="{FF2B5EF4-FFF2-40B4-BE49-F238E27FC236}">
                <a16:creationId xmlns:a16="http://schemas.microsoft.com/office/drawing/2014/main" id="{A185102E-B795-4EB7-9746-E15F75C777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8" y="2860137"/>
            <a:ext cx="623248" cy="623248"/>
          </a:xfrm>
          <a:prstGeom prst="rect">
            <a:avLst/>
          </a:prstGeom>
        </p:spPr>
      </p:pic>
      <p:sp>
        <p:nvSpPr>
          <p:cNvPr id="48" name="Rectangle 50">
            <a:extLst>
              <a:ext uri="{FF2B5EF4-FFF2-40B4-BE49-F238E27FC236}">
                <a16:creationId xmlns:a16="http://schemas.microsoft.com/office/drawing/2014/main" id="{DF363F5D-35E6-4A1B-8058-2BBC6013C2E7}"/>
              </a:ext>
            </a:extLst>
          </p:cNvPr>
          <p:cNvSpPr/>
          <p:nvPr/>
        </p:nvSpPr>
        <p:spPr>
          <a:xfrm>
            <a:off x="492081" y="1803808"/>
            <a:ext cx="1210589"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TW" altLang="en-US" sz="2000" b="1" dirty="0">
                <a:solidFill>
                  <a:sysClr val="windowText" lastClr="000000"/>
                </a:solidFill>
                <a:latin typeface="微軟正黑體" panose="020B0604030504040204" pitchFamily="34" charset="-120"/>
                <a:ea typeface="微軟正黑體" panose="020B0604030504040204" pitchFamily="34" charset="-120"/>
              </a:rPr>
              <a:t>法案研擬</a:t>
            </a:r>
            <a:endParaRPr lang="en-US" sz="2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49" name="TextBox 56">
            <a:extLst>
              <a:ext uri="{FF2B5EF4-FFF2-40B4-BE49-F238E27FC236}">
                <a16:creationId xmlns:a16="http://schemas.microsoft.com/office/drawing/2014/main" id="{FFAA106B-C5B4-46F7-A34F-C0153B2A5CB2}"/>
              </a:ext>
            </a:extLst>
          </p:cNvPr>
          <p:cNvSpPr txBox="1"/>
          <p:nvPr/>
        </p:nvSpPr>
        <p:spPr>
          <a:xfrm>
            <a:off x="3995507" y="2858191"/>
            <a:ext cx="1544860" cy="273921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公聽會一場</a:t>
            </a:r>
            <a:r>
              <a:rPr lang="en-US" altLang="zh-TW" sz="1600" b="1" dirty="0">
                <a:solidFill>
                  <a:srgbClr val="FF0000"/>
                </a:solidFill>
                <a:latin typeface="微軟正黑體" panose="020B0604030504040204" pitchFamily="34" charset="-120"/>
                <a:ea typeface="微軟正黑體" panose="020B0604030504040204" pitchFamily="34" charset="-120"/>
              </a:rPr>
              <a:t>(107.1.23)</a:t>
            </a:r>
          </a:p>
          <a:p>
            <a:pPr marL="171450" indent="-171450">
              <a:buFont typeface="Arial" panose="020B0604020202020204" pitchFamily="34" charset="0"/>
              <a:buChar char="•"/>
              <a:defRPr/>
            </a:pPr>
            <a:r>
              <a:rPr lang="zh-TW" altLang="en-US" dirty="0">
                <a:solidFill>
                  <a:srgbClr val="000000"/>
                </a:solidFill>
                <a:latin typeface="微軟正黑體" panose="020B0604030504040204" pitchFamily="34" charset="-120"/>
                <a:ea typeface="微軟正黑體" panose="020B0604030504040204" pitchFamily="34" charset="-120"/>
              </a:rPr>
              <a:t>法律專家會議共</a:t>
            </a:r>
            <a:r>
              <a:rPr lang="en-US" altLang="zh-TW" dirty="0">
                <a:solidFill>
                  <a:srgbClr val="000000"/>
                </a:solidFill>
                <a:latin typeface="微軟正黑體" panose="020B0604030504040204" pitchFamily="34" charset="-120"/>
                <a:ea typeface="微軟正黑體" panose="020B0604030504040204" pitchFamily="34" charset="-120"/>
              </a:rPr>
              <a:t>2</a:t>
            </a:r>
            <a:r>
              <a:rPr lang="zh-TW" altLang="en-US" dirty="0">
                <a:solidFill>
                  <a:srgbClr val="000000"/>
                </a:solidFill>
                <a:latin typeface="微軟正黑體" panose="020B0604030504040204" pitchFamily="34" charset="-120"/>
                <a:ea typeface="微軟正黑體" panose="020B0604030504040204" pitchFamily="34" charset="-120"/>
              </a:rPr>
              <a:t>場</a:t>
            </a:r>
            <a:endParaRPr lang="en-US" altLang="zh-TW" dirty="0">
              <a:solidFill>
                <a:srgbClr val="000000"/>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衛生福利部法規會審議通過</a:t>
            </a:r>
            <a:endParaRPr lang="en-US" altLang="zh-TW" b="1" dirty="0">
              <a:solidFill>
                <a:srgbClr val="FF0000"/>
              </a:solidFill>
              <a:latin typeface="微軟正黑體" panose="020B0604030504040204" pitchFamily="34" charset="-120"/>
              <a:ea typeface="微軟正黑體" panose="020B0604030504040204" pitchFamily="34" charset="-120"/>
            </a:endParaRPr>
          </a:p>
          <a:p>
            <a:pPr>
              <a:defRPr/>
            </a:pPr>
            <a:r>
              <a:rPr lang="zh-TW" altLang="en-US" sz="1600" b="1" dirty="0">
                <a:solidFill>
                  <a:srgbClr val="FF0000"/>
                </a:solidFill>
                <a:latin typeface="微軟正黑體" panose="020B0604030504040204" pitchFamily="34" charset="-120"/>
                <a:ea typeface="微軟正黑體" panose="020B0604030504040204" pitchFamily="34" charset="-120"/>
              </a:rPr>
              <a:t>    </a:t>
            </a:r>
            <a:r>
              <a:rPr lang="en-US" altLang="zh-TW" sz="1600" b="1" dirty="0">
                <a:solidFill>
                  <a:srgbClr val="FF0000"/>
                </a:solidFill>
                <a:latin typeface="微軟正黑體" panose="020B0604030504040204" pitchFamily="34" charset="-120"/>
                <a:ea typeface="微軟正黑體" panose="020B0604030504040204" pitchFamily="34" charset="-120"/>
              </a:rPr>
              <a:t>(107.6.15)</a:t>
            </a:r>
          </a:p>
          <a:p>
            <a:pPr marL="171450" indent="-171450">
              <a:buFont typeface="Arial" panose="020B0604020202020204" pitchFamily="34" charset="0"/>
              <a:buChar char="•"/>
              <a:defRPr/>
            </a:pPr>
            <a:endParaRPr lang="en-US" altLang="zh-TW" sz="1200" dirty="0">
              <a:solidFill>
                <a:srgbClr val="000000"/>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defRPr/>
            </a:pPr>
            <a:endParaRPr lang="en-US" altLang="zh-TW" sz="900" dirty="0">
              <a:solidFill>
                <a:srgbClr val="B1DB15">
                  <a:lumMod val="50000"/>
                </a:srgbClr>
              </a:solidFill>
              <a:latin typeface="標楷體"/>
              <a:ea typeface="標楷體"/>
            </a:endParaRPr>
          </a:p>
          <a:p>
            <a:pPr marL="171450" indent="-171450">
              <a:buFont typeface="Arial" panose="020B0604020202020204" pitchFamily="34" charset="0"/>
              <a:buChar char="•"/>
              <a:defRPr/>
            </a:pPr>
            <a:endParaRPr lang="en-US" altLang="zh-TW" sz="900" dirty="0">
              <a:solidFill>
                <a:srgbClr val="B1DB15">
                  <a:lumMod val="50000"/>
                </a:srgbClr>
              </a:solidFill>
              <a:latin typeface="標楷體"/>
              <a:ea typeface="標楷體"/>
            </a:endParaRPr>
          </a:p>
          <a:p>
            <a:pPr marL="171450" indent="-171450">
              <a:buFont typeface="Arial" panose="020B0604020202020204" pitchFamily="34" charset="0"/>
              <a:buChar char="•"/>
              <a:defRPr/>
            </a:pPr>
            <a:endParaRPr lang="en-US" altLang="zh-TW" sz="900" dirty="0">
              <a:solidFill>
                <a:srgbClr val="B1DB15">
                  <a:lumMod val="50000"/>
                </a:srgbClr>
              </a:solidFill>
              <a:latin typeface="標楷體"/>
              <a:ea typeface="標楷體"/>
            </a:endParaRPr>
          </a:p>
          <a:p>
            <a:pPr>
              <a:defRPr/>
            </a:pPr>
            <a:endParaRPr lang="en-US" sz="900" dirty="0">
              <a:solidFill>
                <a:srgbClr val="B1DB15">
                  <a:lumMod val="50000"/>
                </a:srgbClr>
              </a:solidFill>
              <a:latin typeface="標楷體"/>
              <a:ea typeface="標楷體"/>
            </a:endParaRPr>
          </a:p>
        </p:txBody>
      </p:sp>
      <p:pic>
        <p:nvPicPr>
          <p:cNvPr id="50" name="Graphic 61" descr="Puzzle">
            <a:extLst>
              <a:ext uri="{FF2B5EF4-FFF2-40B4-BE49-F238E27FC236}">
                <a16:creationId xmlns:a16="http://schemas.microsoft.com/office/drawing/2014/main" id="{C4E9C3A1-C2BD-40CA-85FB-D9E7E9595A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42458" y="2563904"/>
            <a:ext cx="623248" cy="623248"/>
          </a:xfrm>
          <a:prstGeom prst="rect">
            <a:avLst/>
          </a:prstGeom>
        </p:spPr>
      </p:pic>
      <p:sp>
        <p:nvSpPr>
          <p:cNvPr id="51" name="Rectangle 63">
            <a:extLst>
              <a:ext uri="{FF2B5EF4-FFF2-40B4-BE49-F238E27FC236}">
                <a16:creationId xmlns:a16="http://schemas.microsoft.com/office/drawing/2014/main" id="{ED965E63-D35B-43E8-B024-7BFD323C696C}"/>
              </a:ext>
            </a:extLst>
          </p:cNvPr>
          <p:cNvSpPr/>
          <p:nvPr/>
        </p:nvSpPr>
        <p:spPr>
          <a:xfrm>
            <a:off x="4162642" y="1193119"/>
            <a:ext cx="1210589"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TW" altLang="en-US" sz="2000" b="1" dirty="0">
                <a:solidFill>
                  <a:sysClr val="windowText" lastClr="000000"/>
                </a:solidFill>
                <a:latin typeface="微軟正黑體" panose="020B0604030504040204" pitchFamily="34" charset="-120"/>
                <a:ea typeface="微軟正黑體" panose="020B0604030504040204" pitchFamily="34" charset="-120"/>
              </a:rPr>
              <a:t>研議修正</a:t>
            </a:r>
            <a:endParaRPr lang="en-US" sz="2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52" name="TextBox 59">
            <a:extLst>
              <a:ext uri="{FF2B5EF4-FFF2-40B4-BE49-F238E27FC236}">
                <a16:creationId xmlns:a16="http://schemas.microsoft.com/office/drawing/2014/main" id="{D535A018-C48E-4ED5-A3E5-9FB6BC788C60}"/>
              </a:ext>
            </a:extLst>
          </p:cNvPr>
          <p:cNvSpPr txBox="1"/>
          <p:nvPr/>
        </p:nvSpPr>
        <p:spPr>
          <a:xfrm>
            <a:off x="5843147" y="2631709"/>
            <a:ext cx="1520636" cy="166199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zh-TW" altLang="en-US" b="1" dirty="0">
                <a:solidFill>
                  <a:srgbClr val="FF0000"/>
                </a:solidFill>
                <a:latin typeface="微軟正黑體" panose="020B0604030504040204" pitchFamily="34" charset="-120"/>
                <a:ea typeface="微軟正黑體" panose="020B0604030504040204" pitchFamily="34" charset="-120"/>
              </a:rPr>
              <a:t>函送行政院</a:t>
            </a:r>
            <a:r>
              <a:rPr lang="en-US" altLang="zh-TW" sz="1600" b="1" dirty="0">
                <a:solidFill>
                  <a:srgbClr val="FF0000"/>
                </a:solidFill>
                <a:latin typeface="微軟正黑體" panose="020B0604030504040204" pitchFamily="34" charset="-120"/>
                <a:ea typeface="微軟正黑體" panose="020B0604030504040204" pitchFamily="34" charset="-120"/>
              </a:rPr>
              <a:t>(107.7.13)</a:t>
            </a:r>
          </a:p>
          <a:p>
            <a:pPr marL="171450" indent="-171450">
              <a:buFont typeface="Arial" panose="020B0604020202020204" pitchFamily="34" charset="0"/>
              <a:buChar char="•"/>
            </a:pPr>
            <a:r>
              <a:rPr lang="zh-TW" altLang="en-US" b="1" dirty="0">
                <a:solidFill>
                  <a:srgbClr val="FF0000"/>
                </a:solidFill>
                <a:latin typeface="微軟正黑體" panose="020B0604030504040204" pitchFamily="34" charset="-120"/>
                <a:ea typeface="微軟正黑體" panose="020B0604030504040204" pitchFamily="34" charset="-120"/>
              </a:rPr>
              <a:t>公聽會一場</a:t>
            </a:r>
            <a:r>
              <a:rPr lang="en-US" altLang="zh-TW" sz="1600" b="1" dirty="0">
                <a:solidFill>
                  <a:srgbClr val="FF0000"/>
                </a:solidFill>
                <a:latin typeface="微軟正黑體" panose="020B0604030504040204" pitchFamily="34" charset="-120"/>
                <a:ea typeface="微軟正黑體" panose="020B0604030504040204" pitchFamily="34" charset="-120"/>
              </a:rPr>
              <a:t>(107.7.20)</a:t>
            </a:r>
          </a:p>
          <a:p>
            <a:pPr marL="171450" indent="-171450">
              <a:buFont typeface="Arial" panose="020B0604020202020204" pitchFamily="34" charset="0"/>
              <a:buChar char="•"/>
            </a:pPr>
            <a:r>
              <a:rPr lang="zh-TW" altLang="en-US" b="1" dirty="0">
                <a:solidFill>
                  <a:srgbClr val="FF0000"/>
                </a:solidFill>
                <a:latin typeface="微軟正黑體" panose="020B0604030504040204" pitchFamily="34" charset="-120"/>
                <a:ea typeface="微軟正黑體" panose="020B0604030504040204" pitchFamily="34" charset="-120"/>
              </a:rPr>
              <a:t>行政院通過</a:t>
            </a:r>
            <a:endParaRPr lang="en-US" altLang="zh-TW" b="1" dirty="0">
              <a:solidFill>
                <a:srgbClr val="FF0000"/>
              </a:solidFill>
              <a:latin typeface="微軟正黑體" panose="020B0604030504040204" pitchFamily="34" charset="-120"/>
              <a:ea typeface="微軟正黑體" panose="020B0604030504040204" pitchFamily="34" charset="-120"/>
            </a:endParaRPr>
          </a:p>
          <a:p>
            <a:r>
              <a:rPr lang="zh-TW" altLang="en-US" sz="1600" b="1" dirty="0">
                <a:solidFill>
                  <a:srgbClr val="FF0000"/>
                </a:solidFill>
                <a:latin typeface="微軟正黑體" panose="020B0604030504040204" pitchFamily="34" charset="-120"/>
                <a:ea typeface="微軟正黑體" panose="020B0604030504040204" pitchFamily="34" charset="-120"/>
              </a:rPr>
              <a:t>    </a:t>
            </a:r>
            <a:r>
              <a:rPr lang="en-US" altLang="zh-TW" sz="1600" b="1" dirty="0">
                <a:solidFill>
                  <a:srgbClr val="FF0000"/>
                </a:solidFill>
                <a:latin typeface="微軟正黑體" panose="020B0604030504040204" pitchFamily="34" charset="-120"/>
                <a:ea typeface="微軟正黑體" panose="020B0604030504040204" pitchFamily="34" charset="-120"/>
              </a:rPr>
              <a:t>(107.10.18)</a:t>
            </a:r>
            <a:endParaRPr lang="en-US" sz="1600" dirty="0">
              <a:solidFill>
                <a:srgbClr val="FE7600">
                  <a:lumMod val="50000"/>
                </a:srgbClr>
              </a:solidFill>
              <a:latin typeface="標楷體"/>
              <a:ea typeface="標楷體"/>
            </a:endParaRPr>
          </a:p>
        </p:txBody>
      </p:sp>
      <p:pic>
        <p:nvPicPr>
          <p:cNvPr id="53" name="Graphic 60" descr="Users">
            <a:extLst>
              <a:ext uri="{FF2B5EF4-FFF2-40B4-BE49-F238E27FC236}">
                <a16:creationId xmlns:a16="http://schemas.microsoft.com/office/drawing/2014/main" id="{19E050A6-4A66-4543-A961-DC8094AEE9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80279" y="2207169"/>
            <a:ext cx="623248" cy="623248"/>
          </a:xfrm>
          <a:prstGeom prst="rect">
            <a:avLst/>
          </a:prstGeom>
        </p:spPr>
      </p:pic>
      <p:sp>
        <p:nvSpPr>
          <p:cNvPr id="54" name="Rectangle 64">
            <a:extLst>
              <a:ext uri="{FF2B5EF4-FFF2-40B4-BE49-F238E27FC236}">
                <a16:creationId xmlns:a16="http://schemas.microsoft.com/office/drawing/2014/main" id="{24565392-1041-4458-A4FF-C04F9079DD4A}"/>
              </a:ext>
            </a:extLst>
          </p:cNvPr>
          <p:cNvSpPr/>
          <p:nvPr/>
        </p:nvSpPr>
        <p:spPr>
          <a:xfrm>
            <a:off x="5783853" y="903866"/>
            <a:ext cx="1723550"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000" b="1" dirty="0">
                <a:solidFill>
                  <a:sysClr val="windowText" lastClr="000000"/>
                </a:solidFill>
                <a:latin typeface="微軟正黑體" panose="020B0604030504040204" pitchFamily="34" charset="-120"/>
                <a:ea typeface="微軟正黑體" panose="020B0604030504040204" pitchFamily="34" charset="-120"/>
              </a:rPr>
              <a:t>邁入立法程序</a:t>
            </a:r>
            <a:endParaRPr lang="en-US" sz="20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55" name="TextBox 53">
            <a:extLst>
              <a:ext uri="{FF2B5EF4-FFF2-40B4-BE49-F238E27FC236}">
                <a16:creationId xmlns:a16="http://schemas.microsoft.com/office/drawing/2014/main" id="{6646D053-6990-4AD7-A2D8-4C8E933E05ED}"/>
              </a:ext>
            </a:extLst>
          </p:cNvPr>
          <p:cNvSpPr txBox="1"/>
          <p:nvPr/>
        </p:nvSpPr>
        <p:spPr>
          <a:xfrm>
            <a:off x="2156921" y="3280388"/>
            <a:ext cx="1514327" cy="203132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7800" indent="-177800">
              <a:buFont typeface="Arial" panose="020B0604020202020204" pitchFamily="34" charset="0"/>
              <a:buChar char="•"/>
            </a:pPr>
            <a:r>
              <a:rPr lang="zh-TW" altLang="en-US" b="1" dirty="0">
                <a:solidFill>
                  <a:srgbClr val="FF0000"/>
                </a:solidFill>
                <a:latin typeface="微軟正黑體" panose="020B0604030504040204" pitchFamily="34" charset="-120"/>
                <a:ea typeface="微軟正黑體" panose="020B0604030504040204" pitchFamily="34" charset="-120"/>
              </a:rPr>
              <a:t>公開周知草案蒐集意見 </a:t>
            </a:r>
            <a:r>
              <a:rPr lang="en-US" altLang="zh-TW" sz="1600" b="1" dirty="0">
                <a:solidFill>
                  <a:srgbClr val="FF0000"/>
                </a:solidFill>
                <a:latin typeface="微軟正黑體" panose="020B0604030504040204" pitchFamily="34" charset="-120"/>
                <a:ea typeface="微軟正黑體" panose="020B0604030504040204" pitchFamily="34" charset="-120"/>
              </a:rPr>
              <a:t>(106.7.25)</a:t>
            </a:r>
            <a:r>
              <a:rPr lang="zh-TW" altLang="en-US" b="1" dirty="0">
                <a:solidFill>
                  <a:srgbClr val="FF0000"/>
                </a:solidFill>
                <a:latin typeface="微軟正黑體" panose="020B0604030504040204" pitchFamily="34" charset="-120"/>
                <a:ea typeface="微軟正黑體" panose="020B0604030504040204" pitchFamily="34" charset="-120"/>
              </a:rPr>
              <a:t>。</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177800" indent="-177800">
              <a:buFont typeface="Arial" panose="020B0604020202020204" pitchFamily="34" charset="0"/>
              <a:buChar char="•"/>
            </a:pPr>
            <a:r>
              <a:rPr lang="zh-TW" altLang="en-US" dirty="0">
                <a:solidFill>
                  <a:srgbClr val="000000"/>
                </a:solidFill>
                <a:latin typeface="微軟正黑體" panose="020B0604030504040204" pitchFamily="34" charset="-120"/>
                <a:ea typeface="微軟正黑體" panose="020B0604030504040204" pitchFamily="34" charset="-120"/>
              </a:rPr>
              <a:t>辦理通知</a:t>
            </a:r>
            <a:r>
              <a:rPr lang="en-US" altLang="zh-TW" dirty="0">
                <a:solidFill>
                  <a:srgbClr val="000000"/>
                </a:solidFill>
                <a:latin typeface="微軟正黑體" panose="020B0604030504040204" pitchFamily="34" charset="-120"/>
                <a:ea typeface="微軟正黑體" panose="020B0604030504040204" pitchFamily="34" charset="-120"/>
              </a:rPr>
              <a:t>WTO/TBT</a:t>
            </a:r>
            <a:r>
              <a:rPr lang="zh-TW" altLang="en-US" dirty="0">
                <a:solidFill>
                  <a:srgbClr val="000000"/>
                </a:solidFill>
                <a:latin typeface="微軟正黑體" panose="020B0604030504040204" pitchFamily="34" charset="-120"/>
                <a:ea typeface="微軟正黑體" panose="020B0604030504040204" pitchFamily="34" charset="-120"/>
              </a:rPr>
              <a:t>作業事宜</a:t>
            </a:r>
            <a:endParaRPr lang="en-US" altLang="zh-TW" dirty="0">
              <a:solidFill>
                <a:srgbClr val="000000"/>
              </a:solidFill>
              <a:latin typeface="微軟正黑體" panose="020B0604030504040204" pitchFamily="34" charset="-120"/>
              <a:ea typeface="微軟正黑體" panose="020B0604030504040204" pitchFamily="34" charset="-120"/>
            </a:endParaRPr>
          </a:p>
          <a:p>
            <a:pPr marL="177800" indent="-177800">
              <a:buFont typeface="Arial" panose="020B0604020202020204" pitchFamily="34" charset="0"/>
              <a:buChar char="•"/>
            </a:pPr>
            <a:r>
              <a:rPr lang="zh-TW" altLang="en-US" dirty="0">
                <a:solidFill>
                  <a:srgbClr val="000000"/>
                </a:solidFill>
                <a:latin typeface="微軟正黑體" panose="020B0604030504040204" pitchFamily="34" charset="-120"/>
                <a:ea typeface="微軟正黑體" panose="020B0604030504040204" pitchFamily="34" charset="-120"/>
              </a:rPr>
              <a:t>說明會</a:t>
            </a:r>
            <a:r>
              <a:rPr lang="en-US" altLang="zh-TW" dirty="0">
                <a:solidFill>
                  <a:srgbClr val="000000"/>
                </a:solidFill>
                <a:latin typeface="微軟正黑體" panose="020B0604030504040204" pitchFamily="34" charset="-120"/>
                <a:ea typeface="微軟正黑體" panose="020B0604030504040204" pitchFamily="34" charset="-120"/>
              </a:rPr>
              <a:t>5</a:t>
            </a:r>
            <a:r>
              <a:rPr lang="zh-TW" altLang="en-US" dirty="0">
                <a:solidFill>
                  <a:srgbClr val="000000"/>
                </a:solidFill>
                <a:latin typeface="微軟正黑體" panose="020B0604030504040204" pitchFamily="34" charset="-120"/>
                <a:ea typeface="微軟正黑體" panose="020B0604030504040204" pitchFamily="34" charset="-120"/>
              </a:rPr>
              <a:t>場</a:t>
            </a:r>
            <a:endParaRPr lang="en-US" dirty="0">
              <a:solidFill>
                <a:srgbClr val="000000"/>
              </a:solidFill>
              <a:latin typeface="微軟正黑體" panose="020B0604030504040204" pitchFamily="34" charset="-120"/>
              <a:ea typeface="微軟正黑體" panose="020B0604030504040204" pitchFamily="34" charset="-120"/>
            </a:endParaRPr>
          </a:p>
        </p:txBody>
      </p:sp>
      <p:pic>
        <p:nvPicPr>
          <p:cNvPr id="56" name="Graphic 62" descr="Lightbulb">
            <a:extLst>
              <a:ext uri="{FF2B5EF4-FFF2-40B4-BE49-F238E27FC236}">
                <a16:creationId xmlns:a16="http://schemas.microsoft.com/office/drawing/2014/main" id="{83069701-9D23-487C-A1C4-7E1BA414A7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72348" y="1913211"/>
            <a:ext cx="623248" cy="623248"/>
          </a:xfrm>
          <a:prstGeom prst="rect">
            <a:avLst/>
          </a:prstGeom>
        </p:spPr>
      </p:pic>
      <p:sp>
        <p:nvSpPr>
          <p:cNvPr id="57" name="圓角矩形 56"/>
          <p:cNvSpPr/>
          <p:nvPr/>
        </p:nvSpPr>
        <p:spPr>
          <a:xfrm>
            <a:off x="361951" y="2162526"/>
            <a:ext cx="1558479" cy="659683"/>
          </a:xfrm>
          <a:prstGeom prst="roundRect">
            <a:avLst/>
          </a:prstGeom>
          <a:solidFill>
            <a:srgbClr val="00B050"/>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6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105/6~107/5</a:t>
            </a:r>
            <a:endParaRPr kumimoji="0" lang="zh-TW" altLang="en-US" sz="16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58" name="圓角矩形 57"/>
          <p:cNvSpPr/>
          <p:nvPr/>
        </p:nvSpPr>
        <p:spPr>
          <a:xfrm>
            <a:off x="2133283" y="1860963"/>
            <a:ext cx="1641599" cy="65045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5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106/7~106/12</a:t>
            </a:r>
            <a:endParaRPr kumimoji="0" lang="zh-TW" altLang="en-US" sz="15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59" name="圓角矩形 58"/>
          <p:cNvSpPr/>
          <p:nvPr/>
        </p:nvSpPr>
        <p:spPr>
          <a:xfrm>
            <a:off x="4008477" y="1562451"/>
            <a:ext cx="1555211" cy="612593"/>
          </a:xfrm>
          <a:prstGeom prst="roundRect">
            <a:avLst/>
          </a:prstGeom>
          <a:solidFill>
            <a:srgbClr val="FF6699"/>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6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107/1~107/6</a:t>
            </a:r>
            <a:endParaRPr kumimoji="0" lang="zh-TW" altLang="en-US" sz="16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60" name="圓角矩形 59"/>
          <p:cNvSpPr/>
          <p:nvPr/>
        </p:nvSpPr>
        <p:spPr>
          <a:xfrm>
            <a:off x="5843147" y="1269610"/>
            <a:ext cx="1597595" cy="612593"/>
          </a:xfrm>
          <a:prstGeom prst="roundRect">
            <a:avLst/>
          </a:prstGeom>
          <a:solidFill>
            <a:srgbClr val="4F81BD"/>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5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107/7~107/10</a:t>
            </a:r>
            <a:endParaRPr kumimoji="0" lang="zh-TW" altLang="en-US" sz="15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61" name="Rectangle 65">
            <a:extLst>
              <a:ext uri="{FF2B5EF4-FFF2-40B4-BE49-F238E27FC236}">
                <a16:creationId xmlns:a16="http://schemas.microsoft.com/office/drawing/2014/main" id="{5BF9A545-5DF0-484A-9A84-D3548D8E0272}"/>
              </a:ext>
            </a:extLst>
          </p:cNvPr>
          <p:cNvSpPr/>
          <p:nvPr/>
        </p:nvSpPr>
        <p:spPr>
          <a:xfrm>
            <a:off x="2360607" y="1491631"/>
            <a:ext cx="1210589"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000" b="1" dirty="0">
                <a:solidFill>
                  <a:sysClr val="windowText" lastClr="000000"/>
                </a:solidFill>
                <a:latin typeface="微軟正黑體" panose="020B0604030504040204" pitchFamily="34" charset="-120"/>
                <a:ea typeface="微軟正黑體" panose="020B0604030504040204" pitchFamily="34" charset="-120"/>
              </a:rPr>
              <a:t>發布草案</a:t>
            </a:r>
            <a:endParaRPr lang="en-US" sz="2000" b="1" dirty="0">
              <a:solidFill>
                <a:sysClr val="windowText" lastClr="000000"/>
              </a:solidFill>
              <a:latin typeface="微軟正黑體" panose="020B0604030504040204" pitchFamily="34" charset="-120"/>
              <a:ea typeface="微軟正黑體" panose="020B0604030504040204" pitchFamily="34" charset="-120"/>
            </a:endParaRPr>
          </a:p>
        </p:txBody>
      </p:sp>
      <p:pic>
        <p:nvPicPr>
          <p:cNvPr id="62" name="圖片 6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37719" y="2626974"/>
            <a:ext cx="1134806" cy="1134806"/>
          </a:xfrm>
          <a:prstGeom prst="rect">
            <a:avLst/>
          </a:prstGeom>
        </p:spPr>
      </p:pic>
      <p:sp>
        <p:nvSpPr>
          <p:cNvPr id="63" name="矩形 62"/>
          <p:cNvSpPr/>
          <p:nvPr/>
        </p:nvSpPr>
        <p:spPr>
          <a:xfrm>
            <a:off x="133350" y="5957967"/>
            <a:ext cx="8953500" cy="608107"/>
          </a:xfrm>
          <a:prstGeom prst="rect">
            <a:avLst/>
          </a:prstGeom>
          <a:no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1" i="1"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迄今，對外說明會共</a:t>
            </a:r>
            <a:r>
              <a:rPr kumimoji="0" lang="en-US" altLang="zh-TW" sz="2400" b="1" i="1"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9</a:t>
            </a:r>
            <a:r>
              <a:rPr kumimoji="0" lang="zh-TW" altLang="en-US" b="1" i="1"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場，公聽會共</a:t>
            </a:r>
            <a:r>
              <a:rPr kumimoji="0" lang="en-US" altLang="zh-TW" sz="2400" b="1" i="1"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a:t>
            </a:r>
            <a:r>
              <a:rPr kumimoji="0" lang="zh-TW" altLang="en-US" b="1" i="1"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場</a:t>
            </a:r>
            <a:r>
              <a:rPr kumimoji="0" lang="en-US" altLang="zh-TW" b="1" i="1"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b="1" i="1"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共計</a:t>
            </a:r>
            <a:r>
              <a:rPr kumimoji="0" lang="en-US" altLang="zh-TW" b="1" i="1"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220</a:t>
            </a:r>
            <a:r>
              <a:rPr kumimoji="0" lang="zh-TW" altLang="en-US" b="1" i="1"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名</a:t>
            </a:r>
            <a:r>
              <a:rPr kumimoji="0" lang="en-US" altLang="zh-TW" b="1" i="1"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b="1" i="1"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，專家會議共</a:t>
            </a:r>
            <a:r>
              <a:rPr kumimoji="0" lang="en-US" altLang="zh-TW" sz="2400" b="1" i="1"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4</a:t>
            </a:r>
            <a:r>
              <a:rPr kumimoji="0" lang="zh-TW" altLang="en-US" b="1" i="1"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場。</a:t>
            </a:r>
          </a:p>
        </p:txBody>
      </p:sp>
      <p:sp>
        <p:nvSpPr>
          <p:cNvPr id="64"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12</a:t>
            </a:fld>
            <a:endParaRPr lang="zh-TW" altLang="en-US" dirty="0">
              <a:solidFill>
                <a:prstClr val="black">
                  <a:tint val="75000"/>
                </a:prstClr>
              </a:solidFill>
            </a:endParaRPr>
          </a:p>
        </p:txBody>
      </p:sp>
    </p:spTree>
    <p:extLst>
      <p:ext uri="{BB962C8B-B14F-4D97-AF65-F5344CB8AC3E}">
        <p14:creationId xmlns:p14="http://schemas.microsoft.com/office/powerpoint/2010/main" val="271758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a:solidFill>
                  <a:prstClr val="black"/>
                </a:solidFill>
                <a:effectLst>
                  <a:outerShdw blurRad="38100" dist="38100" dir="2700000" algn="tl">
                    <a:srgbClr val="000000">
                      <a:alpha val="43137"/>
                    </a:srgbClr>
                  </a:outerShdw>
                </a:effectLst>
                <a:cs typeface="+mj-cs"/>
              </a:rPr>
              <a:t>再生醫療法律位階考量</a:t>
            </a:r>
            <a:endParaRPr lang="zh-TW" altLang="en-US" sz="2400" dirty="0">
              <a:effectLst>
                <a:outerShdw blurRad="38100" dist="38100" dir="2700000" algn="tl">
                  <a:srgbClr val="000000">
                    <a:alpha val="43137"/>
                  </a:srgbClr>
                </a:outerShdw>
              </a:effectLst>
            </a:endParaRPr>
          </a:p>
        </p:txBody>
      </p:sp>
      <p:graphicFrame>
        <p:nvGraphicFramePr>
          <p:cNvPr id="5" name="內容版面配置區 4"/>
          <p:cNvGraphicFramePr>
            <a:graphicFrameLocks/>
          </p:cNvGraphicFramePr>
          <p:nvPr>
            <p:extLst>
              <p:ext uri="{D42A27DB-BD31-4B8C-83A1-F6EECF244321}">
                <p14:modId xmlns:p14="http://schemas.microsoft.com/office/powerpoint/2010/main" val="3813945360"/>
              </p:ext>
            </p:extLst>
          </p:nvPr>
        </p:nvGraphicFramePr>
        <p:xfrm>
          <a:off x="457200" y="115446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字方塊 5"/>
          <p:cNvSpPr txBox="1"/>
          <p:nvPr/>
        </p:nvSpPr>
        <p:spPr>
          <a:xfrm>
            <a:off x="112284" y="3803764"/>
            <a:ext cx="3347346" cy="646331"/>
          </a:xfrm>
          <a:prstGeom prst="rect">
            <a:avLst/>
          </a:prstGeom>
          <a:noFill/>
        </p:spPr>
        <p:txBody>
          <a:bodyPr wrap="square" rtlCol="0">
            <a:spAutoFit/>
          </a:bodyPr>
          <a:lstStyle/>
          <a:p>
            <a:pPr defTabSz="914400"/>
            <a:r>
              <a:rPr lang="zh-TW" altLang="en-US" dirty="0">
                <a:solidFill>
                  <a:prstClr val="black"/>
                </a:solidFill>
                <a:latin typeface="微軟正黑體" panose="020B0604030504040204" pitchFamily="34" charset="-120"/>
                <a:ea typeface="微軟正黑體" panose="020B0604030504040204" pitchFamily="34" charset="-120"/>
              </a:rPr>
              <a:t>非均質性、特異性與複雜性與傳統化學藥品均有所差異。</a:t>
            </a:r>
          </a:p>
        </p:txBody>
      </p:sp>
      <p:sp>
        <p:nvSpPr>
          <p:cNvPr id="7" name="文字方塊 6"/>
          <p:cNvSpPr txBox="1"/>
          <p:nvPr/>
        </p:nvSpPr>
        <p:spPr>
          <a:xfrm>
            <a:off x="6372200" y="3645024"/>
            <a:ext cx="2232248" cy="646331"/>
          </a:xfrm>
          <a:prstGeom prst="rect">
            <a:avLst/>
          </a:prstGeom>
          <a:noFill/>
        </p:spPr>
        <p:txBody>
          <a:bodyPr wrap="square" rtlCol="0">
            <a:spAutoFit/>
          </a:bodyPr>
          <a:lstStyle/>
          <a:p>
            <a:pPr defTabSz="914400"/>
            <a:r>
              <a:rPr lang="zh-TW" altLang="en-US" dirty="0">
                <a:solidFill>
                  <a:prstClr val="black"/>
                </a:solidFill>
                <a:latin typeface="微軟正黑體" panose="020B0604030504040204" pitchFamily="34" charset="-120"/>
                <a:ea typeface="微軟正黑體" panose="020B0604030504040204" pitchFamily="34" charset="-120"/>
              </a:rPr>
              <a:t>美歐日分別建立專法或專章管理。</a:t>
            </a:r>
          </a:p>
        </p:txBody>
      </p:sp>
      <p:sp>
        <p:nvSpPr>
          <p:cNvPr id="8" name="文字方塊 7"/>
          <p:cNvSpPr txBox="1"/>
          <p:nvPr/>
        </p:nvSpPr>
        <p:spPr>
          <a:xfrm>
            <a:off x="257175" y="1565215"/>
            <a:ext cx="2657475" cy="923330"/>
          </a:xfrm>
          <a:prstGeom prst="rect">
            <a:avLst/>
          </a:prstGeom>
          <a:noFill/>
        </p:spPr>
        <p:txBody>
          <a:bodyPr wrap="square" rtlCol="0">
            <a:spAutoFit/>
          </a:bodyPr>
          <a:lstStyle/>
          <a:p>
            <a:pPr defTabSz="914400"/>
            <a:r>
              <a:rPr lang="zh-TW" altLang="en-US" dirty="0">
                <a:solidFill>
                  <a:prstClr val="black"/>
                </a:solidFill>
                <a:latin typeface="微軟正黑體" panose="020B0604030504040204" pitchFamily="34" charset="-120"/>
                <a:ea typeface="微軟正黑體" panose="020B0604030504040204" pitchFamily="34" charset="-120"/>
              </a:rPr>
              <a:t>包含管制藥品、血液製劑、罕藥等皆為專屬條例或專法。</a:t>
            </a:r>
          </a:p>
        </p:txBody>
      </p:sp>
      <p:sp>
        <p:nvSpPr>
          <p:cNvPr id="9" name="文字方塊 8"/>
          <p:cNvSpPr txBox="1"/>
          <p:nvPr/>
        </p:nvSpPr>
        <p:spPr>
          <a:xfrm>
            <a:off x="3819486" y="5584804"/>
            <a:ext cx="3973638" cy="1138773"/>
          </a:xfrm>
          <a:prstGeom prst="rect">
            <a:avLst/>
          </a:prstGeom>
          <a:noFill/>
        </p:spPr>
        <p:txBody>
          <a:bodyPr wrap="square" rtlCol="0">
            <a:spAutoFit/>
          </a:bodyPr>
          <a:lstStyle/>
          <a:p>
            <a:pPr defTabSz="914400"/>
            <a:r>
              <a:rPr lang="zh-TW" altLang="en-US" sz="1600" dirty="0">
                <a:solidFill>
                  <a:prstClr val="black"/>
                </a:solidFill>
                <a:latin typeface="微軟正黑體" panose="020B0604030504040204" pitchFamily="34" charset="-120"/>
                <a:ea typeface="微軟正黑體" panose="020B0604030504040204" pitchFamily="34" charset="-120"/>
              </a:rPr>
              <a:t>涉及病人、捐贈者</a:t>
            </a:r>
            <a:r>
              <a:rPr lang="en-US" altLang="zh-TW" sz="1600" dirty="0">
                <a:solidFill>
                  <a:prstClr val="black"/>
                </a:solidFill>
                <a:latin typeface="微軟正黑體" panose="020B0604030504040204" pitchFamily="34" charset="-120"/>
                <a:ea typeface="微軟正黑體" panose="020B0604030504040204" pitchFamily="34" charset="-120"/>
              </a:rPr>
              <a:t>/</a:t>
            </a:r>
            <a:r>
              <a:rPr lang="zh-TW" altLang="en-US" sz="1600" dirty="0">
                <a:solidFill>
                  <a:prstClr val="black"/>
                </a:solidFill>
                <a:latin typeface="微軟正黑體" panose="020B0604030504040204" pitchFamily="34" charset="-120"/>
                <a:ea typeface="微軟正黑體" panose="020B0604030504040204" pitchFamily="34" charset="-120"/>
              </a:rPr>
              <a:t>接受者之權益</a:t>
            </a:r>
            <a:r>
              <a:rPr lang="en-US" altLang="zh-TW" sz="1600" dirty="0">
                <a:solidFill>
                  <a:prstClr val="black"/>
                </a:solidFill>
                <a:latin typeface="微軟正黑體" panose="020B0604030504040204" pitchFamily="34" charset="-120"/>
                <a:ea typeface="微軟正黑體" panose="020B0604030504040204" pitchFamily="34" charset="-120"/>
              </a:rPr>
              <a:t>;</a:t>
            </a:r>
            <a:r>
              <a:rPr lang="zh-TW" altLang="en-US" sz="1600" dirty="0">
                <a:solidFill>
                  <a:prstClr val="black"/>
                </a:solidFill>
                <a:latin typeface="微軟正黑體" panose="020B0604030504040204" pitchFamily="34" charset="-120"/>
                <a:ea typeface="微軟正黑體" panose="020B0604030504040204" pitchFamily="34" charset="-120"/>
              </a:rPr>
              <a:t>醫師</a:t>
            </a:r>
            <a:r>
              <a:rPr lang="en-US" altLang="zh-TW" sz="1600" dirty="0">
                <a:solidFill>
                  <a:prstClr val="black"/>
                </a:solidFill>
                <a:latin typeface="微軟正黑體" panose="020B0604030504040204" pitchFamily="34" charset="-120"/>
                <a:ea typeface="微軟正黑體" panose="020B0604030504040204" pitchFamily="34" charset="-120"/>
              </a:rPr>
              <a:t>/</a:t>
            </a:r>
            <a:r>
              <a:rPr lang="zh-TW" altLang="en-US" sz="1600" dirty="0">
                <a:solidFill>
                  <a:prstClr val="black"/>
                </a:solidFill>
                <a:latin typeface="微軟正黑體" panose="020B0604030504040204" pitchFamily="34" charset="-120"/>
                <a:ea typeface="微軟正黑體" panose="020B0604030504040204" pitchFamily="34" charset="-120"/>
              </a:rPr>
              <a:t>醫療機構之醫療行為。明確訂定專法，預期將有助聚焦且有效率地溝通、說明。</a:t>
            </a:r>
          </a:p>
          <a:p>
            <a:pPr defTabSz="914400"/>
            <a:endParaRPr lang="zh-TW" altLang="en-US" sz="2000" dirty="0">
              <a:solidFill>
                <a:prstClr val="black"/>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5724127" y="1374139"/>
            <a:ext cx="3276997" cy="646331"/>
          </a:xfrm>
          <a:prstGeom prst="rect">
            <a:avLst/>
          </a:prstGeom>
          <a:noFill/>
        </p:spPr>
        <p:txBody>
          <a:bodyPr wrap="square" rtlCol="0">
            <a:spAutoFit/>
          </a:bodyPr>
          <a:lstStyle/>
          <a:p>
            <a:pPr defTabSz="914400"/>
            <a:r>
              <a:rPr lang="zh-TW" altLang="en-US" dirty="0">
                <a:solidFill>
                  <a:prstClr val="black"/>
                </a:solidFill>
                <a:latin typeface="微軟正黑體" panose="020B0604030504040204" pitchFamily="34" charset="-120"/>
                <a:ea typeface="微軟正黑體" panose="020B0604030504040204" pitchFamily="34" charset="-120"/>
              </a:rPr>
              <a:t>考量全生命週期管理、保障病人權益、建置完善法規環境。</a:t>
            </a:r>
          </a:p>
        </p:txBody>
      </p:sp>
      <p:sp>
        <p:nvSpPr>
          <p:cNvPr id="11" name="投影片編號版面配置區 3"/>
          <p:cNvSpPr txBox="1">
            <a:spLocks/>
          </p:cNvSpPr>
          <p:nvPr/>
        </p:nvSpPr>
        <p:spPr>
          <a:xfrm>
            <a:off x="7010400" y="6501192"/>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13</a:t>
            </a:fld>
            <a:endParaRPr lang="zh-TW" altLang="en-US" dirty="0">
              <a:solidFill>
                <a:prstClr val="black">
                  <a:tint val="75000"/>
                </a:prstClr>
              </a:solidFill>
            </a:endParaRPr>
          </a:p>
        </p:txBody>
      </p:sp>
    </p:spTree>
    <p:extLst>
      <p:ext uri="{BB962C8B-B14F-4D97-AF65-F5344CB8AC3E}">
        <p14:creationId xmlns:p14="http://schemas.microsoft.com/office/powerpoint/2010/main" val="2361737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0000"/>
                </a:solidFill>
                <a:effectLst>
                  <a:outerShdw blurRad="38100" dist="38100" dir="2700000" algn="tl">
                    <a:srgbClr val="000000">
                      <a:alpha val="43137"/>
                    </a:srgbClr>
                  </a:outerShdw>
                </a:effectLst>
              </a:rPr>
              <a:t>報告大綱</a:t>
            </a:r>
            <a:endParaRPr lang="zh-TW" altLang="en-US" dirty="0"/>
          </a:p>
        </p:txBody>
      </p:sp>
      <p:sp>
        <p:nvSpPr>
          <p:cNvPr id="4" name="Rectangle 23"/>
          <p:cNvSpPr/>
          <p:nvPr/>
        </p:nvSpPr>
        <p:spPr>
          <a:xfrm>
            <a:off x="1487760" y="1221636"/>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sp>
        <p:nvSpPr>
          <p:cNvPr id="5" name="Rectangle 45"/>
          <p:cNvSpPr/>
          <p:nvPr/>
        </p:nvSpPr>
        <p:spPr>
          <a:xfrm>
            <a:off x="1487760" y="2432927"/>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sp>
        <p:nvSpPr>
          <p:cNvPr id="6" name="Rectangle 46"/>
          <p:cNvSpPr/>
          <p:nvPr/>
        </p:nvSpPr>
        <p:spPr>
          <a:xfrm>
            <a:off x="1487760" y="3644217"/>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sp>
        <p:nvSpPr>
          <p:cNvPr id="7" name="Rectangle 47"/>
          <p:cNvSpPr/>
          <p:nvPr/>
        </p:nvSpPr>
        <p:spPr>
          <a:xfrm>
            <a:off x="1487760" y="4855508"/>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8" name="Group 7"/>
          <p:cNvGrpSpPr/>
          <p:nvPr/>
        </p:nvGrpSpPr>
        <p:grpSpPr>
          <a:xfrm>
            <a:off x="1378828" y="1126335"/>
            <a:ext cx="6290816" cy="953155"/>
            <a:chOff x="3925455" y="1191491"/>
            <a:chExt cx="6400799" cy="969818"/>
          </a:xfrm>
        </p:grpSpPr>
        <p:sp>
          <p:nvSpPr>
            <p:cNvPr id="40" name="Rectangle 4"/>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41" name="Group 6"/>
            <p:cNvGrpSpPr/>
            <p:nvPr/>
          </p:nvGrpSpPr>
          <p:grpSpPr>
            <a:xfrm>
              <a:off x="3925455" y="1191491"/>
              <a:ext cx="1178646" cy="969818"/>
              <a:chOff x="3925455" y="1191491"/>
              <a:chExt cx="1178646" cy="969818"/>
            </a:xfrm>
          </p:grpSpPr>
          <p:sp>
            <p:nvSpPr>
              <p:cNvPr id="42" name="Rectangle 3"/>
              <p:cNvSpPr/>
              <p:nvPr/>
            </p:nvSpPr>
            <p:spPr>
              <a:xfrm>
                <a:off x="3925455" y="1191491"/>
                <a:ext cx="969818" cy="969818"/>
              </a:xfrm>
              <a:prstGeom prst="rect">
                <a:avLst/>
              </a:prstGeom>
              <a:solidFill>
                <a:srgbClr val="00B09B"/>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01</a:t>
                </a:r>
              </a:p>
            </p:txBody>
          </p:sp>
          <p:sp>
            <p:nvSpPr>
              <p:cNvPr id="43" name="Isosceles Triangle 5"/>
              <p:cNvSpPr/>
              <p:nvPr/>
            </p:nvSpPr>
            <p:spPr>
              <a:xfrm rot="5400000">
                <a:off x="4803124" y="1537059"/>
                <a:ext cx="323272" cy="278683"/>
              </a:xfrm>
              <a:prstGeom prst="triangle">
                <a:avLst/>
              </a:prstGeom>
              <a:solidFill>
                <a:srgbClr val="00B09B"/>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grpSp>
        <p:nvGrpSpPr>
          <p:cNvPr id="9" name="Group 8"/>
          <p:cNvGrpSpPr/>
          <p:nvPr/>
        </p:nvGrpSpPr>
        <p:grpSpPr>
          <a:xfrm>
            <a:off x="1378828" y="2337550"/>
            <a:ext cx="6290816" cy="953155"/>
            <a:chOff x="3925455" y="1191491"/>
            <a:chExt cx="6400799" cy="969818"/>
          </a:xfrm>
        </p:grpSpPr>
        <p:sp>
          <p:nvSpPr>
            <p:cNvPr id="36" name="Rectangle 9"/>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37" name="Group 10"/>
            <p:cNvGrpSpPr/>
            <p:nvPr/>
          </p:nvGrpSpPr>
          <p:grpSpPr>
            <a:xfrm>
              <a:off x="3925455" y="1191491"/>
              <a:ext cx="1178646" cy="969818"/>
              <a:chOff x="3925455" y="1191491"/>
              <a:chExt cx="1178646" cy="969818"/>
            </a:xfrm>
          </p:grpSpPr>
          <p:sp>
            <p:nvSpPr>
              <p:cNvPr id="38" name="Rectangle 11"/>
              <p:cNvSpPr/>
              <p:nvPr/>
            </p:nvSpPr>
            <p:spPr>
              <a:xfrm>
                <a:off x="3925455" y="1191491"/>
                <a:ext cx="969818" cy="969818"/>
              </a:xfrm>
              <a:prstGeom prst="rect">
                <a:avLst/>
              </a:prstGeom>
              <a:solidFill>
                <a:srgbClr val="0D95BC"/>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02</a:t>
                </a:r>
              </a:p>
            </p:txBody>
          </p:sp>
          <p:sp>
            <p:nvSpPr>
              <p:cNvPr id="39" name="Isosceles Triangle 12"/>
              <p:cNvSpPr/>
              <p:nvPr/>
            </p:nvSpPr>
            <p:spPr>
              <a:xfrm rot="5400000">
                <a:off x="4803124" y="1537059"/>
                <a:ext cx="323272" cy="278683"/>
              </a:xfrm>
              <a:prstGeom prst="triangle">
                <a:avLst/>
              </a:prstGeom>
              <a:solidFill>
                <a:srgbClr val="0D95BC"/>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grpSp>
        <p:nvGrpSpPr>
          <p:cNvPr id="10" name="Group 13"/>
          <p:cNvGrpSpPr/>
          <p:nvPr/>
        </p:nvGrpSpPr>
        <p:grpSpPr>
          <a:xfrm>
            <a:off x="1378828" y="3548766"/>
            <a:ext cx="6290816" cy="953155"/>
            <a:chOff x="3925455" y="1191491"/>
            <a:chExt cx="6400799" cy="969818"/>
          </a:xfrm>
        </p:grpSpPr>
        <p:sp>
          <p:nvSpPr>
            <p:cNvPr id="32" name="Rectangle 14"/>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33" name="Group 15"/>
            <p:cNvGrpSpPr/>
            <p:nvPr/>
          </p:nvGrpSpPr>
          <p:grpSpPr>
            <a:xfrm>
              <a:off x="3925455" y="1191491"/>
              <a:ext cx="1178646" cy="969818"/>
              <a:chOff x="3925455" y="1191491"/>
              <a:chExt cx="1178646" cy="969818"/>
            </a:xfrm>
          </p:grpSpPr>
          <p:sp>
            <p:nvSpPr>
              <p:cNvPr id="34" name="Rectangle 16"/>
              <p:cNvSpPr/>
              <p:nvPr/>
            </p:nvSpPr>
            <p:spPr>
              <a:xfrm>
                <a:off x="3925455" y="1191491"/>
                <a:ext cx="969818" cy="969818"/>
              </a:xfrm>
              <a:prstGeom prst="rect">
                <a:avLst/>
              </a:prstGeom>
              <a:solidFill>
                <a:srgbClr val="EBCB3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03</a:t>
                </a:r>
              </a:p>
            </p:txBody>
          </p:sp>
          <p:sp>
            <p:nvSpPr>
              <p:cNvPr id="35" name="Isosceles Triangle 17"/>
              <p:cNvSpPr/>
              <p:nvPr/>
            </p:nvSpPr>
            <p:spPr>
              <a:xfrm rot="5400000">
                <a:off x="4803124" y="1537059"/>
                <a:ext cx="323272" cy="278683"/>
              </a:xfrm>
              <a:prstGeom prst="triangle">
                <a:avLst/>
              </a:prstGeom>
              <a:solidFill>
                <a:srgbClr val="EBCB3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grpSp>
        <p:nvGrpSpPr>
          <p:cNvPr id="11" name="Group 18"/>
          <p:cNvGrpSpPr/>
          <p:nvPr/>
        </p:nvGrpSpPr>
        <p:grpSpPr>
          <a:xfrm>
            <a:off x="1378828" y="4759980"/>
            <a:ext cx="6290816" cy="953155"/>
            <a:chOff x="3925455" y="1191491"/>
            <a:chExt cx="6400799" cy="969818"/>
          </a:xfrm>
        </p:grpSpPr>
        <p:sp>
          <p:nvSpPr>
            <p:cNvPr id="28" name="Rectangle 19"/>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29" name="Group 20"/>
            <p:cNvGrpSpPr/>
            <p:nvPr/>
          </p:nvGrpSpPr>
          <p:grpSpPr>
            <a:xfrm>
              <a:off x="3925455" y="1191491"/>
              <a:ext cx="1178646" cy="969818"/>
              <a:chOff x="3925455" y="1191491"/>
              <a:chExt cx="1178646" cy="969818"/>
            </a:xfrm>
          </p:grpSpPr>
          <p:sp>
            <p:nvSpPr>
              <p:cNvPr id="30" name="Rectangle 21"/>
              <p:cNvSpPr/>
              <p:nvPr/>
            </p:nvSpPr>
            <p:spPr>
              <a:xfrm>
                <a:off x="3925455" y="1191491"/>
                <a:ext cx="969818" cy="969818"/>
              </a:xfrm>
              <a:prstGeom prst="rect">
                <a:avLst/>
              </a:prstGeom>
              <a:solidFill>
                <a:srgbClr val="C1301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04</a:t>
                </a:r>
              </a:p>
            </p:txBody>
          </p:sp>
          <p:sp>
            <p:nvSpPr>
              <p:cNvPr id="31" name="Isosceles Triangle 22"/>
              <p:cNvSpPr/>
              <p:nvPr/>
            </p:nvSpPr>
            <p:spPr>
              <a:xfrm rot="5400000">
                <a:off x="4803124" y="1537059"/>
                <a:ext cx="323272" cy="278683"/>
              </a:xfrm>
              <a:prstGeom prst="triangle">
                <a:avLst/>
              </a:prstGeom>
              <a:solidFill>
                <a:srgbClr val="C1301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sp>
        <p:nvSpPr>
          <p:cNvPr id="27" name="TextBox 26"/>
          <p:cNvSpPr txBox="1"/>
          <p:nvPr/>
        </p:nvSpPr>
        <p:spPr>
          <a:xfrm>
            <a:off x="2650355" y="1368659"/>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rPr>
              <a:t>國際管理及國內現況</a:t>
            </a:r>
            <a:endParaRPr lang="en-US" altLang="zh-TW"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endParaRPr>
          </a:p>
        </p:txBody>
      </p:sp>
      <p:sp>
        <p:nvSpPr>
          <p:cNvPr id="25" name="TextBox 30"/>
          <p:cNvSpPr txBox="1"/>
          <p:nvPr/>
        </p:nvSpPr>
        <p:spPr>
          <a:xfrm>
            <a:off x="2650355" y="2566976"/>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rPr>
              <a:t>立法緣起及重要歷程</a:t>
            </a:r>
            <a:endParaRPr lang="en-US" altLang="zh-TW"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endParaRPr>
          </a:p>
        </p:txBody>
      </p:sp>
      <p:sp>
        <p:nvSpPr>
          <p:cNvPr id="23" name="TextBox 41"/>
          <p:cNvSpPr txBox="1"/>
          <p:nvPr/>
        </p:nvSpPr>
        <p:spPr>
          <a:xfrm>
            <a:off x="2650355" y="3784342"/>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rgbClr val="31AF9E">
                    <a:lumMod val="50000"/>
                  </a:srgbClr>
                </a:solidFill>
                <a:latin typeface="微軟正黑體" panose="020B0604030504040204" pitchFamily="34" charset="-120"/>
                <a:ea typeface="微軟正黑體" panose="020B0604030504040204" pitchFamily="34" charset="-120"/>
                <a:cs typeface="Calibri" pitchFamily="34" charset="0"/>
              </a:rPr>
              <a:t>草案架構及逐條內容</a:t>
            </a:r>
            <a:endParaRPr lang="en-US" altLang="zh-TW" sz="2800" b="1" dirty="0">
              <a:solidFill>
                <a:srgbClr val="31AF9E">
                  <a:lumMod val="50000"/>
                </a:srgbClr>
              </a:solidFill>
              <a:latin typeface="微軟正黑體" panose="020B0604030504040204" pitchFamily="34" charset="-120"/>
              <a:ea typeface="微軟正黑體" panose="020B0604030504040204" pitchFamily="34" charset="-120"/>
              <a:cs typeface="Calibri" pitchFamily="34" charset="0"/>
            </a:endParaRPr>
          </a:p>
        </p:txBody>
      </p:sp>
      <p:sp>
        <p:nvSpPr>
          <p:cNvPr id="21" name="TextBox 44"/>
          <p:cNvSpPr txBox="1"/>
          <p:nvPr/>
        </p:nvSpPr>
        <p:spPr>
          <a:xfrm>
            <a:off x="2650355" y="4992182"/>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rPr>
              <a:t>未來規劃</a:t>
            </a:r>
            <a:endParaRPr lang="en-US" altLang="zh-TW"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endParaRPr>
          </a:p>
        </p:txBody>
      </p:sp>
      <p:pic>
        <p:nvPicPr>
          <p:cNvPr id="16" name="Graphic 50" descr="Bar char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0956" y="1181868"/>
            <a:ext cx="898688" cy="898688"/>
          </a:xfrm>
          <a:prstGeom prst="rect">
            <a:avLst/>
          </a:prstGeom>
        </p:spPr>
      </p:pic>
      <p:pic>
        <p:nvPicPr>
          <p:cNvPr id="17" name="Graphic 52" descr="Bullseye"/>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70956" y="2390727"/>
            <a:ext cx="898688" cy="898688"/>
          </a:xfrm>
          <a:prstGeom prst="rect">
            <a:avLst/>
          </a:prstGeom>
        </p:spPr>
      </p:pic>
      <p:pic>
        <p:nvPicPr>
          <p:cNvPr id="18" name="Graphic 54" descr="Head with Gears"/>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70956" y="3599587"/>
            <a:ext cx="898688" cy="898688"/>
          </a:xfrm>
          <a:prstGeom prst="rect">
            <a:avLst/>
          </a:prstGeom>
        </p:spPr>
      </p:pic>
      <p:pic>
        <p:nvPicPr>
          <p:cNvPr id="19" name="Graphic 56" descr="Lightbulb"/>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70956" y="4808447"/>
            <a:ext cx="898688" cy="898688"/>
          </a:xfrm>
          <a:prstGeom prst="rect">
            <a:avLst/>
          </a:prstGeom>
        </p:spPr>
      </p:pic>
      <p:sp>
        <p:nvSpPr>
          <p:cNvPr id="44"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14</a:t>
            </a:fld>
            <a:endParaRPr lang="zh-TW" altLang="en-US" dirty="0">
              <a:solidFill>
                <a:prstClr val="black">
                  <a:tint val="75000"/>
                </a:prstClr>
              </a:solidFill>
            </a:endParaRPr>
          </a:p>
        </p:txBody>
      </p:sp>
    </p:spTree>
    <p:extLst>
      <p:ext uri="{BB962C8B-B14F-4D97-AF65-F5344CB8AC3E}">
        <p14:creationId xmlns:p14="http://schemas.microsoft.com/office/powerpoint/2010/main" val="46012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a:solidFill>
                  <a:srgbClr val="000000"/>
                </a:solidFill>
                <a:effectLst>
                  <a:outerShdw blurRad="38100" dist="38100" dir="2700000" algn="tl">
                    <a:srgbClr val="000000">
                      <a:alpha val="43137"/>
                    </a:srgbClr>
                  </a:outerShdw>
                </a:effectLst>
              </a:rPr>
              <a:t>立法目的及管理範疇</a:t>
            </a:r>
            <a:endParaRPr lang="zh-TW" altLang="en-US" dirty="0"/>
          </a:p>
        </p:txBody>
      </p:sp>
      <p:pic>
        <p:nvPicPr>
          <p:cNvPr id="15" name="圖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6150" y="4974416"/>
            <a:ext cx="2306819" cy="1515671"/>
          </a:xfrm>
          <a:prstGeom prst="rect">
            <a:avLst/>
          </a:prstGeom>
        </p:spPr>
      </p:pic>
      <p:graphicFrame>
        <p:nvGraphicFramePr>
          <p:cNvPr id="16" name="資料庫圖表 15"/>
          <p:cNvGraphicFramePr/>
          <p:nvPr>
            <p:extLst>
              <p:ext uri="{D42A27DB-BD31-4B8C-83A1-F6EECF244321}">
                <p14:modId xmlns:p14="http://schemas.microsoft.com/office/powerpoint/2010/main" val="221126118"/>
              </p:ext>
            </p:extLst>
          </p:nvPr>
        </p:nvGraphicFramePr>
        <p:xfrm>
          <a:off x="1410810" y="1229131"/>
          <a:ext cx="6325590" cy="4418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向下箭號 16"/>
          <p:cNvSpPr/>
          <p:nvPr/>
        </p:nvSpPr>
        <p:spPr>
          <a:xfrm rot="16200000">
            <a:off x="363221" y="995320"/>
            <a:ext cx="2951718" cy="3371408"/>
          </a:xfrm>
          <a:prstGeom prst="downArrow">
            <a:avLst>
              <a:gd name="adj1" fmla="val 50000"/>
              <a:gd name="adj2" fmla="val 35834"/>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8" name="向下箭號 17"/>
          <p:cNvSpPr/>
          <p:nvPr/>
        </p:nvSpPr>
        <p:spPr>
          <a:xfrm rot="5400000">
            <a:off x="5733345" y="913030"/>
            <a:ext cx="3059224" cy="3428486"/>
          </a:xfrm>
          <a:prstGeom prst="downArrow">
            <a:avLst>
              <a:gd name="adj1" fmla="val 50000"/>
              <a:gd name="adj2" fmla="val 35000"/>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sp>
      <p:sp>
        <p:nvSpPr>
          <p:cNvPr id="19" name="向下箭號 4"/>
          <p:cNvSpPr/>
          <p:nvPr/>
        </p:nvSpPr>
        <p:spPr>
          <a:xfrm>
            <a:off x="6400800" y="1660868"/>
            <a:ext cx="2856677" cy="1463385"/>
          </a:xfrm>
          <a:prstGeom prst="rect">
            <a:avLst/>
          </a:prstGeom>
          <a:noFill/>
          <a:ln>
            <a:noFill/>
          </a:ln>
          <a:effectLst/>
        </p:spPr>
        <p:txBody>
          <a:bodyPr spcFirstLastPara="0" vert="horz" wrap="square" lIns="142240" tIns="142240" rIns="142240" bIns="14224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zh-TW" altLang="zh-TW"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itchFamily="34" charset="-120"/>
                <a:ea typeface="微軟正黑體" pitchFamily="34" charset="-120"/>
                <a:cs typeface="+mn-cs"/>
              </a:rPr>
              <a:t>維護病人接受</a:t>
            </a:r>
            <a:endParaRPr kumimoji="0" lang="en-US" altLang="zh-TW"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itchFamily="34" charset="-120"/>
              <a:ea typeface="微軟正黑體" pitchFamily="34" charset="-120"/>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zh-TW" altLang="zh-TW"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itchFamily="34" charset="-120"/>
                <a:ea typeface="微軟正黑體" pitchFamily="34" charset="-120"/>
                <a:cs typeface="+mn-cs"/>
              </a:rPr>
              <a:t>治療之權益</a:t>
            </a:r>
            <a:endParaRPr kumimoji="0" lang="zh-TW" alt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itchFamily="34" charset="-120"/>
              <a:ea typeface="微軟正黑體" pitchFamily="34" charset="-120"/>
              <a:cs typeface="+mn-cs"/>
            </a:endParaRPr>
          </a:p>
        </p:txBody>
      </p:sp>
      <p:sp>
        <p:nvSpPr>
          <p:cNvPr id="20" name="向下箭號 4"/>
          <p:cNvSpPr/>
          <p:nvPr/>
        </p:nvSpPr>
        <p:spPr>
          <a:xfrm>
            <a:off x="114743" y="1660868"/>
            <a:ext cx="3142807" cy="1705007"/>
          </a:xfrm>
          <a:prstGeom prst="rect">
            <a:avLst/>
          </a:prstGeom>
          <a:noFill/>
          <a:ln>
            <a:noFill/>
          </a:ln>
          <a:effectLst/>
        </p:spPr>
        <p:txBody>
          <a:bodyPr spcFirstLastPara="0" vert="horz" wrap="square" lIns="142240" tIns="142240" rIns="142240" bIns="14224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zh-TW" altLang="zh-TW" sz="2400" b="1" i="0" u="none" strike="noStrike" kern="0" cap="none" spc="0" normalizeH="0" baseline="0" noProof="0" dirty="0">
                <a:ln>
                  <a:noFill/>
                </a:ln>
                <a:solidFill>
                  <a:prstClr val="white"/>
                </a:solidFill>
                <a:effectLst/>
                <a:uLnTx/>
                <a:uFillTx/>
                <a:latin typeface="微軟正黑體" pitchFamily="34" charset="-120"/>
                <a:ea typeface="微軟正黑體" pitchFamily="34" charset="-120"/>
                <a:cs typeface="+mn-cs"/>
              </a:rPr>
              <a:t>確保再生醫療製劑之品質、安全及有效性</a:t>
            </a:r>
            <a:endParaRPr kumimoji="0" lang="zh-TW" altLang="en-US" sz="2400" b="1" i="0" u="none" strike="noStrike" kern="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pic>
        <p:nvPicPr>
          <p:cNvPr id="21" name="Graphic 100" descr="Handshake">
            <a:extLst>
              <a:ext uri="{FF2B5EF4-FFF2-40B4-BE49-F238E27FC236}">
                <a16:creationId xmlns:a16="http://schemas.microsoft.com/office/drawing/2014/main" id="{06BA1D15-2955-4CEB-9DEF-93A752AB74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96788" y="2639605"/>
            <a:ext cx="864700" cy="864700"/>
          </a:xfrm>
          <a:prstGeom prst="rect">
            <a:avLst/>
          </a:prstGeom>
        </p:spPr>
      </p:pic>
      <p:pic>
        <p:nvPicPr>
          <p:cNvPr id="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9371" y="2748568"/>
            <a:ext cx="646775" cy="6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3" name="資料庫圖表 22"/>
          <p:cNvGraphicFramePr/>
          <p:nvPr>
            <p:extLst>
              <p:ext uri="{D42A27DB-BD31-4B8C-83A1-F6EECF244321}">
                <p14:modId xmlns:p14="http://schemas.microsoft.com/office/powerpoint/2010/main" val="3200146614"/>
              </p:ext>
            </p:extLst>
          </p:nvPr>
        </p:nvGraphicFramePr>
        <p:xfrm>
          <a:off x="247980" y="3613655"/>
          <a:ext cx="1800115" cy="287990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4" name="資料庫圖表 23"/>
          <p:cNvGraphicFramePr/>
          <p:nvPr>
            <p:extLst>
              <p:ext uri="{D42A27DB-BD31-4B8C-83A1-F6EECF244321}">
                <p14:modId xmlns:p14="http://schemas.microsoft.com/office/powerpoint/2010/main" val="3846790824"/>
              </p:ext>
            </p:extLst>
          </p:nvPr>
        </p:nvGraphicFramePr>
        <p:xfrm>
          <a:off x="7177200" y="3693643"/>
          <a:ext cx="1800000" cy="28800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25"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15</a:t>
            </a:fld>
            <a:endParaRPr lang="zh-TW" altLang="en-US" dirty="0">
              <a:solidFill>
                <a:prstClr val="black">
                  <a:tint val="75000"/>
                </a:prstClr>
              </a:solidFill>
            </a:endParaRPr>
          </a:p>
        </p:txBody>
      </p:sp>
    </p:spTree>
    <p:extLst>
      <p:ext uri="{BB962C8B-B14F-4D97-AF65-F5344CB8AC3E}">
        <p14:creationId xmlns:p14="http://schemas.microsoft.com/office/powerpoint/2010/main" val="257339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a:solidFill>
                  <a:srgbClr val="000000"/>
                </a:solidFill>
                <a:effectLst>
                  <a:outerShdw blurRad="38100" dist="38100" dir="2700000" algn="tl">
                    <a:srgbClr val="000000">
                      <a:alpha val="43137"/>
                    </a:srgbClr>
                  </a:outerShdw>
                </a:effectLst>
              </a:rPr>
              <a:t>再生醫療製劑管理條例</a:t>
            </a:r>
            <a:r>
              <a:rPr lang="en-US" altLang="zh-TW" sz="3600" b="1" dirty="0">
                <a:solidFill>
                  <a:srgbClr val="000000"/>
                </a:solidFill>
                <a:effectLst>
                  <a:outerShdw blurRad="38100" dist="38100" dir="2700000" algn="tl">
                    <a:srgbClr val="000000">
                      <a:alpha val="43137"/>
                    </a:srgbClr>
                  </a:outerShdw>
                </a:effectLst>
              </a:rPr>
              <a:t>(</a:t>
            </a:r>
            <a:r>
              <a:rPr lang="zh-TW" altLang="en-US" sz="3600" b="1" dirty="0">
                <a:solidFill>
                  <a:srgbClr val="000000"/>
                </a:solidFill>
                <a:effectLst>
                  <a:outerShdw blurRad="38100" dist="38100" dir="2700000" algn="tl">
                    <a:srgbClr val="000000">
                      <a:alpha val="43137"/>
                    </a:srgbClr>
                  </a:outerShdw>
                </a:effectLst>
              </a:rPr>
              <a:t>草案</a:t>
            </a:r>
            <a:r>
              <a:rPr lang="en-US" altLang="zh-TW" sz="3600" b="1" dirty="0">
                <a:solidFill>
                  <a:srgbClr val="000000"/>
                </a:solidFill>
                <a:effectLst>
                  <a:outerShdw blurRad="38100" dist="38100" dir="2700000" algn="tl">
                    <a:srgbClr val="000000">
                      <a:alpha val="43137"/>
                    </a:srgbClr>
                  </a:outerShdw>
                </a:effectLst>
              </a:rPr>
              <a:t>)</a:t>
            </a:r>
            <a:r>
              <a:rPr lang="zh-TW" altLang="en-US" sz="3600" b="1" dirty="0">
                <a:solidFill>
                  <a:srgbClr val="000000"/>
                </a:solidFill>
                <a:effectLst>
                  <a:outerShdw blurRad="38100" dist="38100" dir="2700000" algn="tl">
                    <a:srgbClr val="000000">
                      <a:alpha val="43137"/>
                    </a:srgbClr>
                  </a:outerShdw>
                </a:effectLst>
              </a:rPr>
              <a:t>共</a:t>
            </a:r>
            <a:r>
              <a:rPr lang="en-US" altLang="zh-TW" sz="3600" b="1" dirty="0">
                <a:solidFill>
                  <a:srgbClr val="000000"/>
                </a:solidFill>
                <a:effectLst>
                  <a:outerShdw blurRad="38100" dist="38100" dir="2700000" algn="tl">
                    <a:srgbClr val="000000">
                      <a:alpha val="43137"/>
                    </a:srgbClr>
                  </a:outerShdw>
                </a:effectLst>
              </a:rPr>
              <a:t>16</a:t>
            </a:r>
            <a:r>
              <a:rPr lang="zh-TW" altLang="en-US" sz="3600" b="1" dirty="0">
                <a:solidFill>
                  <a:srgbClr val="000000"/>
                </a:solidFill>
                <a:effectLst>
                  <a:outerShdw blurRad="38100" dist="38100" dir="2700000" algn="tl">
                    <a:srgbClr val="000000">
                      <a:alpha val="43137"/>
                    </a:srgbClr>
                  </a:outerShdw>
                </a:effectLst>
              </a:rPr>
              <a:t>條</a:t>
            </a:r>
            <a:endParaRPr lang="zh-TW" altLang="en-US" dirty="0"/>
          </a:p>
        </p:txBody>
      </p:sp>
      <p:grpSp>
        <p:nvGrpSpPr>
          <p:cNvPr id="47" name="Group 33"/>
          <p:cNvGrpSpPr/>
          <p:nvPr/>
        </p:nvGrpSpPr>
        <p:grpSpPr>
          <a:xfrm>
            <a:off x="1314451" y="1052120"/>
            <a:ext cx="6480000" cy="1620000"/>
            <a:chOff x="3295649" y="923925"/>
            <a:chExt cx="5546425" cy="1344822"/>
          </a:xfrm>
          <a:solidFill>
            <a:srgbClr val="00B09B"/>
          </a:solidFill>
        </p:grpSpPr>
        <p:sp>
          <p:nvSpPr>
            <p:cNvPr id="48" name="Freeform: Shape 34"/>
            <p:cNvSpPr/>
            <p:nvPr/>
          </p:nvSpPr>
          <p:spPr>
            <a:xfrm>
              <a:off x="3295649" y="923925"/>
              <a:ext cx="3155006" cy="1057275"/>
            </a:xfrm>
            <a:custGeom>
              <a:avLst/>
              <a:gdLst>
                <a:gd name="connsiteX0" fmla="*/ 0 w 3155006"/>
                <a:gd name="connsiteY0" fmla="*/ 0 h 1057275"/>
                <a:gd name="connsiteX1" fmla="*/ 2242498 w 3155006"/>
                <a:gd name="connsiteY1" fmla="*/ 0 h 1057275"/>
                <a:gd name="connsiteX2" fmla="*/ 3155006 w 3155006"/>
                <a:gd name="connsiteY2" fmla="*/ 1057275 h 1057275"/>
                <a:gd name="connsiteX3" fmla="*/ 0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2242498" y="0"/>
                  </a:lnTo>
                  <a:lnTo>
                    <a:pt x="3155006" y="1057275"/>
                  </a:lnTo>
                  <a:lnTo>
                    <a:pt x="0" y="1057275"/>
                  </a:lnTo>
                  <a:close/>
                </a:path>
              </a:pathLst>
            </a:custGeom>
            <a:solidFill>
              <a:srgbClr val="8064A2">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ysClr val="window" lastClr="FFFFFF"/>
                </a:solidFill>
                <a:effectLst/>
                <a:uLnTx/>
                <a:uFillTx/>
                <a:latin typeface="微軟正黑體" panose="020B0604030504040204" pitchFamily="34" charset="-120"/>
                <a:ea typeface="微軟正黑體" panose="020B0604030504040204" pitchFamily="34" charset="-120"/>
                <a:cs typeface="+mn-cs"/>
              </a:endParaRPr>
            </a:p>
          </p:txBody>
        </p:sp>
        <p:sp>
          <p:nvSpPr>
            <p:cNvPr id="49" name="Right Triangle 35"/>
            <p:cNvSpPr/>
            <p:nvPr/>
          </p:nvSpPr>
          <p:spPr>
            <a:xfrm flipH="1" flipV="1">
              <a:off x="3295649" y="1981200"/>
              <a:ext cx="517225" cy="287547"/>
            </a:xfrm>
            <a:prstGeom prst="rtTriangle">
              <a:avLst/>
            </a:prstGeom>
            <a:solidFill>
              <a:srgbClr val="8064A2">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ysClr val="window" lastClr="FFFFFF"/>
                </a:solidFill>
                <a:effectLst/>
                <a:uLnTx/>
                <a:uFillTx/>
                <a:latin typeface="微軟正黑體" panose="020B0604030504040204" pitchFamily="34" charset="-120"/>
                <a:ea typeface="微軟正黑體" panose="020B0604030504040204" pitchFamily="34" charset="-120"/>
                <a:cs typeface="+mn-cs"/>
              </a:endParaRPr>
            </a:p>
          </p:txBody>
        </p:sp>
        <p:sp>
          <p:nvSpPr>
            <p:cNvPr id="50" name="Right Triangle 36"/>
            <p:cNvSpPr/>
            <p:nvPr/>
          </p:nvSpPr>
          <p:spPr>
            <a:xfrm flipV="1">
              <a:off x="8320866" y="1981199"/>
              <a:ext cx="521208" cy="287547"/>
            </a:xfrm>
            <a:prstGeom prst="rtTriangle">
              <a:avLst/>
            </a:prstGeom>
            <a:gradFill>
              <a:gsLst>
                <a:gs pos="100000">
                  <a:srgbClr val="00B09B">
                    <a:lumMod val="75000"/>
                  </a:srgbClr>
                </a:gs>
                <a:gs pos="0">
                  <a:srgbClr val="00B09B"/>
                </a:gs>
              </a:gsLst>
              <a:lin ang="5400000" scaled="1"/>
            </a:gra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ysClr val="window" lastClr="FFFFFF"/>
                </a:solidFill>
                <a:effectLst/>
                <a:uLnTx/>
                <a:uFillTx/>
                <a:latin typeface="微軟正黑體" panose="020B0604030504040204" pitchFamily="34" charset="-120"/>
                <a:ea typeface="微軟正黑體" panose="020B0604030504040204" pitchFamily="34" charset="-120"/>
                <a:cs typeface="+mn-cs"/>
              </a:endParaRPr>
            </a:p>
          </p:txBody>
        </p:sp>
        <p:sp>
          <p:nvSpPr>
            <p:cNvPr id="51" name="Freeform: Shape 37"/>
            <p:cNvSpPr/>
            <p:nvPr/>
          </p:nvSpPr>
          <p:spPr>
            <a:xfrm>
              <a:off x="5687068" y="923925"/>
              <a:ext cx="3155006" cy="1057275"/>
            </a:xfrm>
            <a:custGeom>
              <a:avLst/>
              <a:gdLst>
                <a:gd name="connsiteX0" fmla="*/ 0 w 3155006"/>
                <a:gd name="connsiteY0" fmla="*/ 0 h 1057275"/>
                <a:gd name="connsiteX1" fmla="*/ 3155006 w 3155006"/>
                <a:gd name="connsiteY1" fmla="*/ 0 h 1057275"/>
                <a:gd name="connsiteX2" fmla="*/ 3155006 w 3155006"/>
                <a:gd name="connsiteY2" fmla="*/ 1057275 h 1057275"/>
                <a:gd name="connsiteX3" fmla="*/ 912508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3155006" y="0"/>
                  </a:lnTo>
                  <a:lnTo>
                    <a:pt x="3155006" y="1057275"/>
                  </a:lnTo>
                  <a:lnTo>
                    <a:pt x="912508" y="1057275"/>
                  </a:lnTo>
                  <a:close/>
                </a:path>
              </a:pathLst>
            </a:custGeom>
            <a:grp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ysClr val="window" lastClr="FFFFFF"/>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52" name="Group 38"/>
          <p:cNvGrpSpPr/>
          <p:nvPr/>
        </p:nvGrpSpPr>
        <p:grpSpPr>
          <a:xfrm>
            <a:off x="1323975" y="2888999"/>
            <a:ext cx="6480000" cy="1620000"/>
            <a:chOff x="3295649" y="923925"/>
            <a:chExt cx="5546425" cy="1344822"/>
          </a:xfrm>
          <a:solidFill>
            <a:srgbClr val="00B09B"/>
          </a:solidFill>
        </p:grpSpPr>
        <p:sp>
          <p:nvSpPr>
            <p:cNvPr id="53" name="Freeform: Shape 39"/>
            <p:cNvSpPr/>
            <p:nvPr/>
          </p:nvSpPr>
          <p:spPr>
            <a:xfrm>
              <a:off x="3295649" y="923925"/>
              <a:ext cx="3155006" cy="1057275"/>
            </a:xfrm>
            <a:custGeom>
              <a:avLst/>
              <a:gdLst>
                <a:gd name="connsiteX0" fmla="*/ 0 w 3155006"/>
                <a:gd name="connsiteY0" fmla="*/ 0 h 1057275"/>
                <a:gd name="connsiteX1" fmla="*/ 2242498 w 3155006"/>
                <a:gd name="connsiteY1" fmla="*/ 0 h 1057275"/>
                <a:gd name="connsiteX2" fmla="*/ 3155006 w 3155006"/>
                <a:gd name="connsiteY2" fmla="*/ 1057275 h 1057275"/>
                <a:gd name="connsiteX3" fmla="*/ 0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2242498" y="0"/>
                  </a:lnTo>
                  <a:lnTo>
                    <a:pt x="3155006" y="1057275"/>
                  </a:lnTo>
                  <a:lnTo>
                    <a:pt x="0" y="1057275"/>
                  </a:lnTo>
                  <a:close/>
                </a:path>
              </a:pathLst>
            </a:custGeom>
            <a:solidFill>
              <a:srgbClr val="F36F13"/>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a:solidFill>
                  <a:sysClr val="window" lastClr="FFFFFF"/>
                </a:solidFill>
                <a:latin typeface="微軟正黑體" panose="020B0604030504040204" pitchFamily="34" charset="-120"/>
                <a:ea typeface="微軟正黑體" panose="020B0604030504040204" pitchFamily="34" charset="-120"/>
              </a:endParaRPr>
            </a:p>
          </p:txBody>
        </p:sp>
        <p:sp>
          <p:nvSpPr>
            <p:cNvPr id="54" name="Right Triangle 40"/>
            <p:cNvSpPr/>
            <p:nvPr/>
          </p:nvSpPr>
          <p:spPr>
            <a:xfrm flipH="1" flipV="1">
              <a:off x="3295649" y="1981200"/>
              <a:ext cx="517225" cy="287547"/>
            </a:xfrm>
            <a:prstGeom prst="rtTriangle">
              <a:avLst/>
            </a:prstGeom>
            <a:gradFill>
              <a:gsLst>
                <a:gs pos="100000">
                  <a:srgbClr val="F36F13">
                    <a:lumMod val="75000"/>
                  </a:srgbClr>
                </a:gs>
                <a:gs pos="0">
                  <a:srgbClr val="F36F13"/>
                </a:gs>
              </a:gsLst>
              <a:lin ang="5400000" scaled="1"/>
            </a:gra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a:solidFill>
                  <a:sysClr val="window" lastClr="FFFFFF"/>
                </a:solidFill>
                <a:latin typeface="微軟正黑體" panose="020B0604030504040204" pitchFamily="34" charset="-120"/>
                <a:ea typeface="微軟正黑體" panose="020B0604030504040204" pitchFamily="34" charset="-120"/>
              </a:endParaRPr>
            </a:p>
          </p:txBody>
        </p:sp>
        <p:sp>
          <p:nvSpPr>
            <p:cNvPr id="55" name="Right Triangle 41"/>
            <p:cNvSpPr/>
            <p:nvPr/>
          </p:nvSpPr>
          <p:spPr>
            <a:xfrm flipV="1">
              <a:off x="8320866" y="1981199"/>
              <a:ext cx="521208" cy="287547"/>
            </a:xfrm>
            <a:prstGeom prst="rtTriangle">
              <a:avLst/>
            </a:prstGeom>
            <a:gradFill>
              <a:gsLst>
                <a:gs pos="100000">
                  <a:srgbClr val="0D95BC">
                    <a:lumMod val="75000"/>
                  </a:srgbClr>
                </a:gs>
                <a:gs pos="0">
                  <a:srgbClr val="0D95BC"/>
                </a:gs>
              </a:gsLst>
              <a:lin ang="5400000" scaled="1"/>
            </a:gra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a:solidFill>
                  <a:sysClr val="window" lastClr="FFFFFF"/>
                </a:solidFill>
                <a:latin typeface="微軟正黑體" panose="020B0604030504040204" pitchFamily="34" charset="-120"/>
                <a:ea typeface="微軟正黑體" panose="020B0604030504040204" pitchFamily="34" charset="-120"/>
              </a:endParaRPr>
            </a:p>
          </p:txBody>
        </p:sp>
        <p:sp>
          <p:nvSpPr>
            <p:cNvPr id="56" name="Freeform: Shape 43"/>
            <p:cNvSpPr/>
            <p:nvPr/>
          </p:nvSpPr>
          <p:spPr>
            <a:xfrm>
              <a:off x="5687068" y="923925"/>
              <a:ext cx="3155006" cy="1057275"/>
            </a:xfrm>
            <a:custGeom>
              <a:avLst/>
              <a:gdLst>
                <a:gd name="connsiteX0" fmla="*/ 0 w 3155006"/>
                <a:gd name="connsiteY0" fmla="*/ 0 h 1057275"/>
                <a:gd name="connsiteX1" fmla="*/ 3155006 w 3155006"/>
                <a:gd name="connsiteY1" fmla="*/ 0 h 1057275"/>
                <a:gd name="connsiteX2" fmla="*/ 3155006 w 3155006"/>
                <a:gd name="connsiteY2" fmla="*/ 1057275 h 1057275"/>
                <a:gd name="connsiteX3" fmla="*/ 912508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3155006" y="0"/>
                  </a:lnTo>
                  <a:lnTo>
                    <a:pt x="3155006" y="1057275"/>
                  </a:lnTo>
                  <a:lnTo>
                    <a:pt x="912508" y="1057275"/>
                  </a:lnTo>
                  <a:close/>
                </a:path>
              </a:pathLst>
            </a:custGeom>
            <a:solidFill>
              <a:srgbClr val="0D95BC"/>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a:solidFill>
                  <a:sysClr val="window" lastClr="FFFFFF"/>
                </a:solidFill>
                <a:latin typeface="微軟正黑體" panose="020B0604030504040204" pitchFamily="34" charset="-120"/>
                <a:ea typeface="微軟正黑體" panose="020B0604030504040204" pitchFamily="34" charset="-120"/>
              </a:endParaRPr>
            </a:p>
          </p:txBody>
        </p:sp>
      </p:grpSp>
      <p:grpSp>
        <p:nvGrpSpPr>
          <p:cNvPr id="57" name="Group 45"/>
          <p:cNvGrpSpPr/>
          <p:nvPr/>
        </p:nvGrpSpPr>
        <p:grpSpPr>
          <a:xfrm>
            <a:off x="1339992" y="4725875"/>
            <a:ext cx="6480000" cy="1620000"/>
            <a:chOff x="3295649" y="923925"/>
            <a:chExt cx="5546425" cy="1344822"/>
          </a:xfrm>
          <a:solidFill>
            <a:srgbClr val="00B09B"/>
          </a:solidFill>
        </p:grpSpPr>
        <p:sp>
          <p:nvSpPr>
            <p:cNvPr id="58" name="Freeform: Shape 46"/>
            <p:cNvSpPr/>
            <p:nvPr/>
          </p:nvSpPr>
          <p:spPr>
            <a:xfrm>
              <a:off x="3295649" y="923925"/>
              <a:ext cx="3155006" cy="1057275"/>
            </a:xfrm>
            <a:custGeom>
              <a:avLst/>
              <a:gdLst>
                <a:gd name="connsiteX0" fmla="*/ 0 w 3155006"/>
                <a:gd name="connsiteY0" fmla="*/ 0 h 1057275"/>
                <a:gd name="connsiteX1" fmla="*/ 2242498 w 3155006"/>
                <a:gd name="connsiteY1" fmla="*/ 0 h 1057275"/>
                <a:gd name="connsiteX2" fmla="*/ 3155006 w 3155006"/>
                <a:gd name="connsiteY2" fmla="*/ 1057275 h 1057275"/>
                <a:gd name="connsiteX3" fmla="*/ 0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2242498" y="0"/>
                  </a:lnTo>
                  <a:lnTo>
                    <a:pt x="3155006" y="1057275"/>
                  </a:lnTo>
                  <a:lnTo>
                    <a:pt x="0" y="1057275"/>
                  </a:lnTo>
                  <a:close/>
                </a:path>
              </a:pathLst>
            </a:custGeom>
            <a:solidFill>
              <a:srgbClr val="FF6699"/>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a:solidFill>
                  <a:sysClr val="window" lastClr="FFFFFF"/>
                </a:solidFill>
                <a:latin typeface="微軟正黑體" panose="020B0604030504040204" pitchFamily="34" charset="-120"/>
                <a:ea typeface="微軟正黑體" panose="020B0604030504040204" pitchFamily="34" charset="-120"/>
              </a:endParaRPr>
            </a:p>
          </p:txBody>
        </p:sp>
        <p:sp>
          <p:nvSpPr>
            <p:cNvPr id="59" name="Right Triangle 47"/>
            <p:cNvSpPr/>
            <p:nvPr/>
          </p:nvSpPr>
          <p:spPr>
            <a:xfrm flipH="1" flipV="1">
              <a:off x="3295649" y="1981200"/>
              <a:ext cx="517225" cy="287547"/>
            </a:xfrm>
            <a:prstGeom prst="rtTriangle">
              <a:avLst/>
            </a:prstGeom>
            <a:solidFill>
              <a:srgbClr val="FF6699"/>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a:solidFill>
                  <a:sysClr val="window" lastClr="FFFFFF"/>
                </a:solidFill>
                <a:latin typeface="微軟正黑體" panose="020B0604030504040204" pitchFamily="34" charset="-120"/>
                <a:ea typeface="微軟正黑體" panose="020B0604030504040204" pitchFamily="34" charset="-120"/>
              </a:endParaRPr>
            </a:p>
          </p:txBody>
        </p:sp>
        <p:sp>
          <p:nvSpPr>
            <p:cNvPr id="60" name="Right Triangle 48"/>
            <p:cNvSpPr/>
            <p:nvPr/>
          </p:nvSpPr>
          <p:spPr>
            <a:xfrm flipV="1">
              <a:off x="8320866" y="1981199"/>
              <a:ext cx="521208" cy="287547"/>
            </a:xfrm>
            <a:prstGeom prst="rtTriangle">
              <a:avLst/>
            </a:prstGeom>
            <a:gradFill>
              <a:gsLst>
                <a:gs pos="100000">
                  <a:srgbClr val="A2B969">
                    <a:lumMod val="75000"/>
                  </a:srgbClr>
                </a:gs>
                <a:gs pos="0">
                  <a:srgbClr val="A2B969"/>
                </a:gs>
              </a:gsLst>
              <a:lin ang="5400000" scaled="1"/>
            </a:gra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a:solidFill>
                  <a:sysClr val="window" lastClr="FFFFFF"/>
                </a:solidFill>
                <a:latin typeface="微軟正黑體" panose="020B0604030504040204" pitchFamily="34" charset="-120"/>
                <a:ea typeface="微軟正黑體" panose="020B0604030504040204" pitchFamily="34" charset="-120"/>
              </a:endParaRPr>
            </a:p>
          </p:txBody>
        </p:sp>
        <p:sp>
          <p:nvSpPr>
            <p:cNvPr id="61" name="Freeform: Shape 49"/>
            <p:cNvSpPr/>
            <p:nvPr/>
          </p:nvSpPr>
          <p:spPr>
            <a:xfrm>
              <a:off x="5687068" y="923925"/>
              <a:ext cx="3155006" cy="1057275"/>
            </a:xfrm>
            <a:custGeom>
              <a:avLst/>
              <a:gdLst>
                <a:gd name="connsiteX0" fmla="*/ 0 w 3155006"/>
                <a:gd name="connsiteY0" fmla="*/ 0 h 1057275"/>
                <a:gd name="connsiteX1" fmla="*/ 3155006 w 3155006"/>
                <a:gd name="connsiteY1" fmla="*/ 0 h 1057275"/>
                <a:gd name="connsiteX2" fmla="*/ 3155006 w 3155006"/>
                <a:gd name="connsiteY2" fmla="*/ 1057275 h 1057275"/>
                <a:gd name="connsiteX3" fmla="*/ 912508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3155006" y="0"/>
                  </a:lnTo>
                  <a:lnTo>
                    <a:pt x="3155006" y="1057275"/>
                  </a:lnTo>
                  <a:lnTo>
                    <a:pt x="912508" y="1057275"/>
                  </a:lnTo>
                  <a:close/>
                </a:path>
              </a:pathLst>
            </a:custGeom>
            <a:solidFill>
              <a:srgbClr val="A2B969"/>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b="1">
                <a:solidFill>
                  <a:sysClr val="window" lastClr="FFFFFF"/>
                </a:solidFill>
                <a:latin typeface="微軟正黑體" panose="020B0604030504040204" pitchFamily="34" charset="-120"/>
                <a:ea typeface="微軟正黑體" panose="020B0604030504040204" pitchFamily="34" charset="-120"/>
              </a:endParaRPr>
            </a:p>
          </p:txBody>
        </p:sp>
      </p:grpSp>
      <p:grpSp>
        <p:nvGrpSpPr>
          <p:cNvPr id="62" name="Group 7"/>
          <p:cNvGrpSpPr/>
          <p:nvPr/>
        </p:nvGrpSpPr>
        <p:grpSpPr>
          <a:xfrm>
            <a:off x="1091103" y="2502269"/>
            <a:ext cx="6634804" cy="99651"/>
            <a:chOff x="3298031" y="2536778"/>
            <a:chExt cx="5544043" cy="100584"/>
          </a:xfrm>
        </p:grpSpPr>
        <p:sp>
          <p:nvSpPr>
            <p:cNvPr id="63" name="Oval 50"/>
            <p:cNvSpPr/>
            <p:nvPr/>
          </p:nvSpPr>
          <p:spPr>
            <a:xfrm>
              <a:off x="3298031" y="2536778"/>
              <a:ext cx="3152624" cy="100584"/>
            </a:xfrm>
            <a:prstGeom prst="ellipse">
              <a:avLst/>
            </a:prstGeom>
            <a:gradFill>
              <a:gsLst>
                <a:gs pos="0">
                  <a:sysClr val="windowText" lastClr="000000">
                    <a:alpha val="20000"/>
                  </a:sysClr>
                </a:gs>
                <a:gs pos="100000">
                  <a:sysClr val="windowText" lastClr="000000">
                    <a:gamma/>
                    <a:shade val="46275"/>
                    <a:invGamma/>
                    <a:alpha val="0"/>
                  </a:sysClr>
                </a:gs>
              </a:gsLst>
              <a:path path="shape">
                <a:fillToRect l="50000" t="50000" r="50000" b="50000"/>
              </a:path>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b="1">
                <a:solidFill>
                  <a:prstClr val="white"/>
                </a:solidFill>
                <a:ea typeface="標楷體"/>
              </a:endParaRPr>
            </a:p>
          </p:txBody>
        </p:sp>
        <p:sp>
          <p:nvSpPr>
            <p:cNvPr id="64" name="Oval 52"/>
            <p:cNvSpPr/>
            <p:nvPr/>
          </p:nvSpPr>
          <p:spPr>
            <a:xfrm>
              <a:off x="6591300" y="2536778"/>
              <a:ext cx="2250774" cy="100584"/>
            </a:xfrm>
            <a:prstGeom prst="ellipse">
              <a:avLst/>
            </a:prstGeom>
            <a:gradFill>
              <a:gsLst>
                <a:gs pos="0">
                  <a:sysClr val="windowText" lastClr="000000">
                    <a:alpha val="20000"/>
                  </a:sysClr>
                </a:gs>
                <a:gs pos="100000">
                  <a:sysClr val="windowText" lastClr="000000">
                    <a:gamma/>
                    <a:shade val="46275"/>
                    <a:invGamma/>
                    <a:alpha val="0"/>
                  </a:sysClr>
                </a:gs>
              </a:gsLst>
              <a:path path="shape">
                <a:fillToRect l="50000" t="50000" r="50000" b="50000"/>
              </a:path>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b="1">
                <a:solidFill>
                  <a:prstClr val="white"/>
                </a:solidFill>
                <a:ea typeface="標楷體"/>
              </a:endParaRPr>
            </a:p>
          </p:txBody>
        </p:sp>
      </p:grpSp>
      <p:grpSp>
        <p:nvGrpSpPr>
          <p:cNvPr id="65" name="Group 53"/>
          <p:cNvGrpSpPr/>
          <p:nvPr/>
        </p:nvGrpSpPr>
        <p:grpSpPr>
          <a:xfrm>
            <a:off x="2140767" y="4377479"/>
            <a:ext cx="4958934" cy="88886"/>
            <a:chOff x="3298031" y="2536778"/>
            <a:chExt cx="5544043" cy="100584"/>
          </a:xfrm>
        </p:grpSpPr>
        <p:sp>
          <p:nvSpPr>
            <p:cNvPr id="66" name="Oval 55"/>
            <p:cNvSpPr/>
            <p:nvPr/>
          </p:nvSpPr>
          <p:spPr>
            <a:xfrm>
              <a:off x="3298031" y="2536778"/>
              <a:ext cx="3152624" cy="100584"/>
            </a:xfrm>
            <a:prstGeom prst="ellipse">
              <a:avLst/>
            </a:prstGeom>
            <a:gradFill>
              <a:gsLst>
                <a:gs pos="0">
                  <a:sysClr val="windowText" lastClr="000000">
                    <a:alpha val="20000"/>
                  </a:sysClr>
                </a:gs>
                <a:gs pos="100000">
                  <a:sysClr val="windowText" lastClr="000000">
                    <a:gamma/>
                    <a:shade val="46275"/>
                    <a:invGamma/>
                    <a:alpha val="0"/>
                  </a:sysClr>
                </a:gs>
              </a:gsLst>
              <a:path path="shape">
                <a:fillToRect l="50000" t="50000" r="50000" b="50000"/>
              </a:path>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600" b="1">
                <a:solidFill>
                  <a:prstClr val="white"/>
                </a:solidFill>
                <a:latin typeface="微軟正黑體" panose="020B0604030504040204" pitchFamily="34" charset="-120"/>
                <a:ea typeface="微軟正黑體" panose="020B0604030504040204" pitchFamily="34" charset="-120"/>
              </a:endParaRPr>
            </a:p>
          </p:txBody>
        </p:sp>
        <p:sp>
          <p:nvSpPr>
            <p:cNvPr id="67" name="Oval 58"/>
            <p:cNvSpPr/>
            <p:nvPr/>
          </p:nvSpPr>
          <p:spPr>
            <a:xfrm>
              <a:off x="6591300" y="2536778"/>
              <a:ext cx="2250774" cy="100584"/>
            </a:xfrm>
            <a:prstGeom prst="ellipse">
              <a:avLst/>
            </a:prstGeom>
            <a:gradFill>
              <a:gsLst>
                <a:gs pos="0">
                  <a:sysClr val="windowText" lastClr="000000">
                    <a:alpha val="20000"/>
                  </a:sysClr>
                </a:gs>
                <a:gs pos="100000">
                  <a:sysClr val="windowText" lastClr="000000">
                    <a:gamma/>
                    <a:shade val="46275"/>
                    <a:invGamma/>
                    <a:alpha val="0"/>
                  </a:sysClr>
                </a:gs>
              </a:gsLst>
              <a:path path="shape">
                <a:fillToRect l="50000" t="50000" r="50000" b="50000"/>
              </a:path>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600" b="1">
                <a:solidFill>
                  <a:prstClr val="white"/>
                </a:solidFill>
                <a:latin typeface="微軟正黑體" panose="020B0604030504040204" pitchFamily="34" charset="-120"/>
                <a:ea typeface="微軟正黑體" panose="020B0604030504040204" pitchFamily="34" charset="-120"/>
              </a:endParaRPr>
            </a:p>
          </p:txBody>
        </p:sp>
      </p:grpSp>
      <p:grpSp>
        <p:nvGrpSpPr>
          <p:cNvPr id="68" name="Group 60"/>
          <p:cNvGrpSpPr/>
          <p:nvPr/>
        </p:nvGrpSpPr>
        <p:grpSpPr>
          <a:xfrm>
            <a:off x="1929516" y="6182854"/>
            <a:ext cx="5248273" cy="95388"/>
            <a:chOff x="3298031" y="2536778"/>
            <a:chExt cx="5544043" cy="100584"/>
          </a:xfrm>
        </p:grpSpPr>
        <p:sp>
          <p:nvSpPr>
            <p:cNvPr id="69" name="Oval 63"/>
            <p:cNvSpPr/>
            <p:nvPr/>
          </p:nvSpPr>
          <p:spPr>
            <a:xfrm>
              <a:off x="3298031" y="2536778"/>
              <a:ext cx="3152624" cy="100584"/>
            </a:xfrm>
            <a:prstGeom prst="ellipse">
              <a:avLst/>
            </a:prstGeom>
            <a:gradFill>
              <a:gsLst>
                <a:gs pos="0">
                  <a:sysClr val="windowText" lastClr="000000">
                    <a:alpha val="20000"/>
                  </a:sysClr>
                </a:gs>
                <a:gs pos="100000">
                  <a:sysClr val="windowText" lastClr="000000">
                    <a:gamma/>
                    <a:shade val="46275"/>
                    <a:invGamma/>
                    <a:alpha val="0"/>
                  </a:sysClr>
                </a:gs>
              </a:gsLst>
              <a:path path="shape">
                <a:fillToRect l="50000" t="50000" r="50000" b="50000"/>
              </a:path>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600" b="1">
                <a:solidFill>
                  <a:prstClr val="white"/>
                </a:solidFill>
                <a:latin typeface="微軟正黑體" panose="020B0604030504040204" pitchFamily="34" charset="-120"/>
                <a:ea typeface="微軟正黑體" panose="020B0604030504040204" pitchFamily="34" charset="-120"/>
              </a:endParaRPr>
            </a:p>
          </p:txBody>
        </p:sp>
        <p:sp>
          <p:nvSpPr>
            <p:cNvPr id="70" name="Oval 65"/>
            <p:cNvSpPr/>
            <p:nvPr/>
          </p:nvSpPr>
          <p:spPr>
            <a:xfrm>
              <a:off x="6591300" y="2536778"/>
              <a:ext cx="2250774" cy="100584"/>
            </a:xfrm>
            <a:prstGeom prst="ellipse">
              <a:avLst/>
            </a:prstGeom>
            <a:gradFill>
              <a:gsLst>
                <a:gs pos="0">
                  <a:sysClr val="windowText" lastClr="000000">
                    <a:alpha val="20000"/>
                  </a:sysClr>
                </a:gs>
                <a:gs pos="100000">
                  <a:sysClr val="windowText" lastClr="000000">
                    <a:gamma/>
                    <a:shade val="46275"/>
                    <a:invGamma/>
                    <a:alpha val="0"/>
                  </a:sysClr>
                </a:gs>
              </a:gsLst>
              <a:path path="shape">
                <a:fillToRect l="50000" t="50000" r="50000" b="50000"/>
              </a:path>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600" b="1">
                <a:solidFill>
                  <a:prstClr val="white"/>
                </a:solidFill>
                <a:latin typeface="微軟正黑體" panose="020B0604030504040204" pitchFamily="34" charset="-120"/>
                <a:ea typeface="微軟正黑體" panose="020B0604030504040204" pitchFamily="34" charset="-120"/>
              </a:endParaRPr>
            </a:p>
          </p:txBody>
        </p:sp>
      </p:grpSp>
      <p:sp>
        <p:nvSpPr>
          <p:cNvPr id="71" name="TextBox 94"/>
          <p:cNvSpPr txBox="1"/>
          <p:nvPr/>
        </p:nvSpPr>
        <p:spPr>
          <a:xfrm>
            <a:off x="4960668" y="5021299"/>
            <a:ext cx="2814608" cy="46166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行政處罰、施行日期</a:t>
            </a:r>
            <a:endParaRPr lang="en-US" altLang="zh-TW"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2" name="TextBox 97"/>
          <p:cNvSpPr txBox="1"/>
          <p:nvPr/>
        </p:nvSpPr>
        <p:spPr>
          <a:xfrm>
            <a:off x="5077757" y="2928395"/>
            <a:ext cx="2623608" cy="120032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捐贈者合適性、</a:t>
            </a:r>
            <a:endParaRPr lang="en-US" altLang="zh-TW"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r"/>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書面知情同意、</a:t>
            </a:r>
            <a:endParaRPr lang="en-US" altLang="zh-TW"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r"/>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製造及運銷規定</a:t>
            </a:r>
            <a:endParaRPr lang="en-US" altLang="zh-TW"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73" name="Group 98"/>
          <p:cNvGrpSpPr/>
          <p:nvPr/>
        </p:nvGrpSpPr>
        <p:grpSpPr>
          <a:xfrm>
            <a:off x="4863989" y="1052108"/>
            <a:ext cx="4238148" cy="880022"/>
            <a:chOff x="414177" y="2768652"/>
            <a:chExt cx="4293576" cy="1060955"/>
          </a:xfrm>
        </p:grpSpPr>
        <p:sp>
          <p:nvSpPr>
            <p:cNvPr id="74" name="TextBox 99"/>
            <p:cNvSpPr txBox="1"/>
            <p:nvPr/>
          </p:nvSpPr>
          <p:spPr>
            <a:xfrm>
              <a:off x="3392613" y="2768652"/>
              <a:ext cx="1315140" cy="705005"/>
            </a:xfrm>
            <a:prstGeom prst="rect">
              <a:avLst/>
            </a:prstGeom>
            <a:noFill/>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000" b="1" dirty="0">
                  <a:solidFill>
                    <a:srgbClr val="393950"/>
                  </a:solidFill>
                  <a:latin typeface="微軟正黑體" panose="020B0604030504040204" pitchFamily="34" charset="-120"/>
                  <a:ea typeface="微軟正黑體" panose="020B0604030504040204" pitchFamily="34" charset="-120"/>
                </a:rPr>
                <a:t>查驗登記</a:t>
              </a:r>
              <a:endParaRPr lang="en-US" altLang="zh-TW" sz="2000" b="1" dirty="0">
                <a:solidFill>
                  <a:srgbClr val="393950"/>
                </a:solidFill>
                <a:latin typeface="微軟正黑體" panose="020B0604030504040204" pitchFamily="34" charset="-120"/>
                <a:ea typeface="微軟正黑體" panose="020B0604030504040204" pitchFamily="34" charset="-120"/>
              </a:endParaRPr>
            </a:p>
            <a:p>
              <a:pPr algn="ctr"/>
              <a:r>
                <a:rPr lang="zh-TW" altLang="en-US" sz="1200" b="1" dirty="0">
                  <a:solidFill>
                    <a:srgbClr val="393950"/>
                  </a:solidFill>
                  <a:latin typeface="微軟正黑體" panose="020B0604030504040204" pitchFamily="34" charset="-120"/>
                  <a:ea typeface="微軟正黑體" panose="020B0604030504040204" pitchFamily="34" charset="-120"/>
                </a:rPr>
                <a:t>      </a:t>
              </a:r>
              <a:r>
                <a:rPr lang="en-US" altLang="zh-TW" sz="1200" b="1" dirty="0">
                  <a:solidFill>
                    <a:srgbClr val="393950"/>
                  </a:solidFill>
                  <a:latin typeface="微軟正黑體" panose="020B0604030504040204" pitchFamily="34" charset="-120"/>
                  <a:ea typeface="微軟正黑體" panose="020B0604030504040204" pitchFamily="34" charset="-120"/>
                </a:rPr>
                <a:t>(</a:t>
              </a:r>
              <a:r>
                <a:rPr lang="zh-TW" altLang="en-US" sz="1200" b="1" dirty="0">
                  <a:solidFill>
                    <a:srgbClr val="393950"/>
                  </a:solidFill>
                  <a:latin typeface="微軟正黑體" panose="020B0604030504040204" pitchFamily="34" charset="-120"/>
                  <a:ea typeface="微軟正黑體" panose="020B0604030504040204" pitchFamily="34" charset="-120"/>
                </a:rPr>
                <a:t>第</a:t>
              </a:r>
              <a:r>
                <a:rPr lang="en-US" altLang="zh-TW" sz="1200" b="1" dirty="0">
                  <a:solidFill>
                    <a:srgbClr val="393950"/>
                  </a:solidFill>
                  <a:latin typeface="微軟正黑體" panose="020B0604030504040204" pitchFamily="34" charset="-120"/>
                  <a:ea typeface="微軟正黑體" panose="020B0604030504040204" pitchFamily="34" charset="-120"/>
                </a:rPr>
                <a:t>5-7</a:t>
              </a:r>
              <a:r>
                <a:rPr lang="zh-TW" altLang="en-US" sz="1200" b="1" dirty="0">
                  <a:solidFill>
                    <a:srgbClr val="393950"/>
                  </a:solidFill>
                  <a:latin typeface="微軟正黑體" panose="020B0604030504040204" pitchFamily="34" charset="-120"/>
                  <a:ea typeface="微軟正黑體" panose="020B0604030504040204" pitchFamily="34" charset="-120"/>
                </a:rPr>
                <a:t>條</a:t>
              </a:r>
              <a:r>
                <a:rPr lang="en-US" altLang="zh-TW" sz="1200" b="1" dirty="0">
                  <a:solidFill>
                    <a:srgbClr val="393950"/>
                  </a:solidFill>
                  <a:latin typeface="微軟正黑體" panose="020B0604030504040204" pitchFamily="34" charset="-120"/>
                  <a:ea typeface="微軟正黑體" panose="020B0604030504040204" pitchFamily="34" charset="-120"/>
                </a:rPr>
                <a:t>)</a:t>
              </a:r>
            </a:p>
          </p:txBody>
        </p:sp>
        <p:sp>
          <p:nvSpPr>
            <p:cNvPr id="75" name="TextBox 100"/>
            <p:cNvSpPr txBox="1"/>
            <p:nvPr/>
          </p:nvSpPr>
          <p:spPr>
            <a:xfrm>
              <a:off x="414177" y="2827760"/>
              <a:ext cx="2874483" cy="100184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查驗登記、變更登記、許可證展延</a:t>
              </a:r>
            </a:p>
          </p:txBody>
        </p:sp>
      </p:grpSp>
      <p:sp>
        <p:nvSpPr>
          <p:cNvPr id="76" name="TextBox 110"/>
          <p:cNvSpPr txBox="1"/>
          <p:nvPr/>
        </p:nvSpPr>
        <p:spPr>
          <a:xfrm>
            <a:off x="1416189" y="4881476"/>
            <a:ext cx="2847260" cy="83099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上市安全監視、</a:t>
            </a:r>
            <a:endParaRPr lang="en-US" altLang="zh-TW"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建立來源及流向資料</a:t>
            </a:r>
            <a:endParaRPr lang="en-US" altLang="zh-TW"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7" name="TextBox 108"/>
          <p:cNvSpPr txBox="1"/>
          <p:nvPr/>
        </p:nvSpPr>
        <p:spPr>
          <a:xfrm>
            <a:off x="1504950" y="2987125"/>
            <a:ext cx="2709627" cy="83099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附款條件、</a:t>
            </a:r>
            <a:endParaRPr lang="en-US" altLang="zh-TW"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執行療效驗證試驗</a:t>
            </a:r>
          </a:p>
        </p:txBody>
      </p:sp>
      <p:sp>
        <p:nvSpPr>
          <p:cNvPr id="78" name="TextBox 106"/>
          <p:cNvSpPr txBox="1"/>
          <p:nvPr/>
        </p:nvSpPr>
        <p:spPr>
          <a:xfrm>
            <a:off x="1504949" y="1093598"/>
            <a:ext cx="2862335" cy="120032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立法目的、</a:t>
            </a:r>
            <a:endParaRPr lang="en-US" altLang="zh-TW"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主管機關、管理範疇、</a:t>
            </a:r>
            <a:endParaRPr lang="en-US" altLang="zh-TW"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製造及販賣業者</a:t>
            </a:r>
            <a:endParaRPr lang="en-US" altLang="zh-TW"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9" name="Freeform 288"/>
          <p:cNvSpPr/>
          <p:nvPr/>
        </p:nvSpPr>
        <p:spPr>
          <a:xfrm>
            <a:off x="386548" y="1761729"/>
            <a:ext cx="644457" cy="607660"/>
          </a:xfrm>
          <a:custGeom>
            <a:avLst/>
            <a:gdLst/>
            <a:ahLst/>
            <a:cxnLst/>
            <a:rect l="l" t="t" r="r" b="b"/>
            <a:pathLst>
              <a:path w="468766" h="468766">
                <a:moveTo>
                  <a:pt x="198324" y="0"/>
                </a:moveTo>
                <a:cubicBezTo>
                  <a:pt x="225180" y="0"/>
                  <a:pt x="250863" y="5212"/>
                  <a:pt x="275372" y="15635"/>
                </a:cubicBezTo>
                <a:cubicBezTo>
                  <a:pt x="299880" y="26058"/>
                  <a:pt x="321009" y="40144"/>
                  <a:pt x="338757" y="57891"/>
                </a:cubicBezTo>
                <a:cubicBezTo>
                  <a:pt x="356504" y="75639"/>
                  <a:pt x="370590" y="96767"/>
                  <a:pt x="381013" y="121276"/>
                </a:cubicBezTo>
                <a:cubicBezTo>
                  <a:pt x="391436" y="145785"/>
                  <a:pt x="396648" y="171468"/>
                  <a:pt x="396648" y="198324"/>
                </a:cubicBezTo>
                <a:cubicBezTo>
                  <a:pt x="396648" y="239642"/>
                  <a:pt x="385004" y="277109"/>
                  <a:pt x="361716" y="310727"/>
                </a:cubicBezTo>
                <a:lnTo>
                  <a:pt x="458342" y="407353"/>
                </a:lnTo>
                <a:cubicBezTo>
                  <a:pt x="465292" y="414302"/>
                  <a:pt x="468766" y="422753"/>
                  <a:pt x="468766" y="432707"/>
                </a:cubicBezTo>
                <a:cubicBezTo>
                  <a:pt x="468766" y="442473"/>
                  <a:pt x="465197" y="450924"/>
                  <a:pt x="458061" y="458061"/>
                </a:cubicBezTo>
                <a:cubicBezTo>
                  <a:pt x="450925" y="465198"/>
                  <a:pt x="442473" y="468766"/>
                  <a:pt x="432707" y="468766"/>
                </a:cubicBezTo>
                <a:cubicBezTo>
                  <a:pt x="422565" y="468766"/>
                  <a:pt x="414114" y="465198"/>
                  <a:pt x="407353" y="458061"/>
                </a:cubicBezTo>
                <a:lnTo>
                  <a:pt x="310726" y="361716"/>
                </a:lnTo>
                <a:cubicBezTo>
                  <a:pt x="277109" y="385004"/>
                  <a:pt x="239642" y="396648"/>
                  <a:pt x="198324" y="396648"/>
                </a:cubicBezTo>
                <a:cubicBezTo>
                  <a:pt x="171467" y="396648"/>
                  <a:pt x="145785" y="391437"/>
                  <a:pt x="121276" y="381013"/>
                </a:cubicBezTo>
                <a:cubicBezTo>
                  <a:pt x="96767" y="370590"/>
                  <a:pt x="75639" y="356504"/>
                  <a:pt x="57891" y="338757"/>
                </a:cubicBezTo>
                <a:cubicBezTo>
                  <a:pt x="40144" y="321009"/>
                  <a:pt x="26058" y="299881"/>
                  <a:pt x="15634" y="275372"/>
                </a:cubicBezTo>
                <a:cubicBezTo>
                  <a:pt x="5212" y="250863"/>
                  <a:pt x="0" y="225180"/>
                  <a:pt x="0" y="198324"/>
                </a:cubicBezTo>
                <a:cubicBezTo>
                  <a:pt x="0" y="171468"/>
                  <a:pt x="5212" y="145785"/>
                  <a:pt x="15634" y="121276"/>
                </a:cubicBezTo>
                <a:cubicBezTo>
                  <a:pt x="26058" y="96767"/>
                  <a:pt x="40144" y="75639"/>
                  <a:pt x="57891" y="57891"/>
                </a:cubicBezTo>
                <a:cubicBezTo>
                  <a:pt x="75639" y="40144"/>
                  <a:pt x="96767" y="26058"/>
                  <a:pt x="121276" y="15635"/>
                </a:cubicBezTo>
                <a:cubicBezTo>
                  <a:pt x="145785" y="5212"/>
                  <a:pt x="171467" y="0"/>
                  <a:pt x="198324" y="0"/>
                </a:cubicBezTo>
                <a:close/>
                <a:moveTo>
                  <a:pt x="198324" y="72118"/>
                </a:moveTo>
                <a:cubicBezTo>
                  <a:pt x="163579" y="72118"/>
                  <a:pt x="133859" y="84466"/>
                  <a:pt x="109163" y="109163"/>
                </a:cubicBezTo>
                <a:cubicBezTo>
                  <a:pt x="84466" y="133859"/>
                  <a:pt x="72118" y="163580"/>
                  <a:pt x="72118" y="198324"/>
                </a:cubicBezTo>
                <a:cubicBezTo>
                  <a:pt x="72118" y="233068"/>
                  <a:pt x="84466" y="262789"/>
                  <a:pt x="109163" y="287485"/>
                </a:cubicBezTo>
                <a:cubicBezTo>
                  <a:pt x="133859" y="312182"/>
                  <a:pt x="163579" y="324530"/>
                  <a:pt x="198324" y="324530"/>
                </a:cubicBezTo>
                <a:cubicBezTo>
                  <a:pt x="233068" y="324530"/>
                  <a:pt x="262789" y="312182"/>
                  <a:pt x="287486" y="287485"/>
                </a:cubicBezTo>
                <a:cubicBezTo>
                  <a:pt x="312182" y="262789"/>
                  <a:pt x="324531" y="233068"/>
                  <a:pt x="324531" y="198324"/>
                </a:cubicBezTo>
                <a:cubicBezTo>
                  <a:pt x="324531" y="163580"/>
                  <a:pt x="312182" y="133859"/>
                  <a:pt x="287486" y="109163"/>
                </a:cubicBezTo>
                <a:cubicBezTo>
                  <a:pt x="262789" y="84466"/>
                  <a:pt x="233068" y="72118"/>
                  <a:pt x="198324" y="72118"/>
                </a:cubicBezTo>
                <a:close/>
              </a:path>
            </a:pathLst>
          </a:custGeom>
          <a:solidFill>
            <a:srgbClr val="8064A2">
              <a:lumMod val="75000"/>
              <a:alpha val="4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1" i="0" u="none" strike="noStrike" kern="1200" cap="none" spc="0" normalizeH="0" baseline="0" noProof="0">
              <a:ln>
                <a:noFill/>
              </a:ln>
              <a:solidFill>
                <a:prstClr val="white"/>
              </a:solidFill>
              <a:effectLst/>
              <a:uLnTx/>
              <a:uFillTx/>
              <a:latin typeface="標楷體"/>
              <a:ea typeface="標楷體"/>
              <a:cs typeface="+mn-cs"/>
            </a:endParaRPr>
          </a:p>
        </p:txBody>
      </p:sp>
      <p:sp>
        <p:nvSpPr>
          <p:cNvPr id="80" name="Freeform 304"/>
          <p:cNvSpPr/>
          <p:nvPr/>
        </p:nvSpPr>
        <p:spPr>
          <a:xfrm>
            <a:off x="419212" y="3752913"/>
            <a:ext cx="594883" cy="627837"/>
          </a:xfrm>
          <a:custGeom>
            <a:avLst/>
            <a:gdLst/>
            <a:ahLst/>
            <a:cxnLst/>
            <a:rect l="l" t="t" r="r" b="b"/>
            <a:pathLst>
              <a:path w="432707" h="432707">
                <a:moveTo>
                  <a:pt x="185084" y="0"/>
                </a:moveTo>
                <a:lnTo>
                  <a:pt x="247624" y="0"/>
                </a:lnTo>
                <a:cubicBezTo>
                  <a:pt x="250253" y="0"/>
                  <a:pt x="252554" y="798"/>
                  <a:pt x="254525" y="2394"/>
                </a:cubicBezTo>
                <a:cubicBezTo>
                  <a:pt x="256498" y="3991"/>
                  <a:pt x="257578" y="6010"/>
                  <a:pt x="257765" y="8451"/>
                </a:cubicBezTo>
                <a:lnTo>
                  <a:pt x="265653" y="60286"/>
                </a:lnTo>
                <a:cubicBezTo>
                  <a:pt x="274855" y="63291"/>
                  <a:pt x="283306" y="66765"/>
                  <a:pt x="291006" y="70709"/>
                </a:cubicBezTo>
                <a:lnTo>
                  <a:pt x="331010" y="40566"/>
                </a:lnTo>
                <a:cubicBezTo>
                  <a:pt x="332700" y="38876"/>
                  <a:pt x="334953" y="38031"/>
                  <a:pt x="337771" y="38031"/>
                </a:cubicBezTo>
                <a:cubicBezTo>
                  <a:pt x="340212" y="38031"/>
                  <a:pt x="342560" y="38970"/>
                  <a:pt x="344814" y="40848"/>
                </a:cubicBezTo>
                <a:cubicBezTo>
                  <a:pt x="369041" y="63197"/>
                  <a:pt x="384535" y="79161"/>
                  <a:pt x="391295" y="88739"/>
                </a:cubicBezTo>
                <a:cubicBezTo>
                  <a:pt x="392610" y="90241"/>
                  <a:pt x="393268" y="92307"/>
                  <a:pt x="393268" y="94936"/>
                </a:cubicBezTo>
                <a:cubicBezTo>
                  <a:pt x="393268" y="97190"/>
                  <a:pt x="392516" y="99350"/>
                  <a:pt x="391014" y="101416"/>
                </a:cubicBezTo>
                <a:cubicBezTo>
                  <a:pt x="388197" y="105360"/>
                  <a:pt x="383408" y="111604"/>
                  <a:pt x="376647" y="120149"/>
                </a:cubicBezTo>
                <a:cubicBezTo>
                  <a:pt x="369885" y="128695"/>
                  <a:pt x="364815" y="135315"/>
                  <a:pt x="361434" y="140010"/>
                </a:cubicBezTo>
                <a:cubicBezTo>
                  <a:pt x="366317" y="149400"/>
                  <a:pt x="370168" y="158603"/>
                  <a:pt x="372985" y="167618"/>
                </a:cubicBezTo>
                <a:lnTo>
                  <a:pt x="424537" y="175506"/>
                </a:lnTo>
                <a:cubicBezTo>
                  <a:pt x="426979" y="175881"/>
                  <a:pt x="428951" y="177055"/>
                  <a:pt x="430453" y="179027"/>
                </a:cubicBezTo>
                <a:cubicBezTo>
                  <a:pt x="431956" y="180999"/>
                  <a:pt x="432707" y="183206"/>
                  <a:pt x="432707" y="185647"/>
                </a:cubicBezTo>
                <a:lnTo>
                  <a:pt x="432707" y="248187"/>
                </a:lnTo>
                <a:cubicBezTo>
                  <a:pt x="432707" y="250440"/>
                  <a:pt x="431956" y="252600"/>
                  <a:pt x="430453" y="254666"/>
                </a:cubicBezTo>
                <a:cubicBezTo>
                  <a:pt x="428951" y="256732"/>
                  <a:pt x="427072" y="257953"/>
                  <a:pt x="424819" y="258328"/>
                </a:cubicBezTo>
                <a:lnTo>
                  <a:pt x="372703" y="266216"/>
                </a:lnTo>
                <a:cubicBezTo>
                  <a:pt x="369134" y="276358"/>
                  <a:pt x="365472" y="284903"/>
                  <a:pt x="361716" y="291852"/>
                </a:cubicBezTo>
                <a:cubicBezTo>
                  <a:pt x="368289" y="301242"/>
                  <a:pt x="378337" y="314201"/>
                  <a:pt x="391859" y="330728"/>
                </a:cubicBezTo>
                <a:cubicBezTo>
                  <a:pt x="393737" y="332982"/>
                  <a:pt x="394676" y="335329"/>
                  <a:pt x="394676" y="337771"/>
                </a:cubicBezTo>
                <a:cubicBezTo>
                  <a:pt x="394676" y="340212"/>
                  <a:pt x="393832" y="342372"/>
                  <a:pt x="392140" y="344250"/>
                </a:cubicBezTo>
                <a:cubicBezTo>
                  <a:pt x="387070" y="351199"/>
                  <a:pt x="377773" y="361340"/>
                  <a:pt x="364251" y="374675"/>
                </a:cubicBezTo>
                <a:cubicBezTo>
                  <a:pt x="350729" y="388009"/>
                  <a:pt x="341903" y="394676"/>
                  <a:pt x="337771" y="394676"/>
                </a:cubicBezTo>
                <a:cubicBezTo>
                  <a:pt x="335517" y="394676"/>
                  <a:pt x="333075" y="393831"/>
                  <a:pt x="330446" y="392141"/>
                </a:cubicBezTo>
                <a:lnTo>
                  <a:pt x="291570" y="361716"/>
                </a:lnTo>
                <a:cubicBezTo>
                  <a:pt x="283306" y="366036"/>
                  <a:pt x="274762" y="369604"/>
                  <a:pt x="265934" y="372421"/>
                </a:cubicBezTo>
                <a:cubicBezTo>
                  <a:pt x="262929" y="397963"/>
                  <a:pt x="260206" y="415429"/>
                  <a:pt x="257765" y="424819"/>
                </a:cubicBezTo>
                <a:cubicBezTo>
                  <a:pt x="256450" y="430078"/>
                  <a:pt x="253070" y="432707"/>
                  <a:pt x="247624" y="432707"/>
                </a:cubicBezTo>
                <a:lnTo>
                  <a:pt x="185084" y="432707"/>
                </a:lnTo>
                <a:cubicBezTo>
                  <a:pt x="182454" y="432707"/>
                  <a:pt x="180153" y="431909"/>
                  <a:pt x="178182" y="430313"/>
                </a:cubicBezTo>
                <a:cubicBezTo>
                  <a:pt x="176210" y="428716"/>
                  <a:pt x="175130" y="426697"/>
                  <a:pt x="174942" y="424256"/>
                </a:cubicBezTo>
                <a:lnTo>
                  <a:pt x="167054" y="372421"/>
                </a:lnTo>
                <a:cubicBezTo>
                  <a:pt x="157852" y="369416"/>
                  <a:pt x="149401" y="365942"/>
                  <a:pt x="141700" y="361998"/>
                </a:cubicBezTo>
                <a:lnTo>
                  <a:pt x="101979" y="392141"/>
                </a:lnTo>
                <a:cubicBezTo>
                  <a:pt x="100101" y="393831"/>
                  <a:pt x="97753" y="394676"/>
                  <a:pt x="94936" y="394676"/>
                </a:cubicBezTo>
                <a:cubicBezTo>
                  <a:pt x="92307" y="394676"/>
                  <a:pt x="89959" y="393643"/>
                  <a:pt x="87893" y="391577"/>
                </a:cubicBezTo>
                <a:cubicBezTo>
                  <a:pt x="64230" y="370167"/>
                  <a:pt x="48735" y="354392"/>
                  <a:pt x="41411" y="344250"/>
                </a:cubicBezTo>
                <a:cubicBezTo>
                  <a:pt x="40097" y="342372"/>
                  <a:pt x="39439" y="340212"/>
                  <a:pt x="39439" y="337771"/>
                </a:cubicBezTo>
                <a:cubicBezTo>
                  <a:pt x="39439" y="335517"/>
                  <a:pt x="40191" y="333357"/>
                  <a:pt x="41694" y="331291"/>
                </a:cubicBezTo>
                <a:cubicBezTo>
                  <a:pt x="44510" y="327347"/>
                  <a:pt x="49299" y="321103"/>
                  <a:pt x="56060" y="312558"/>
                </a:cubicBezTo>
                <a:cubicBezTo>
                  <a:pt x="62821" y="304012"/>
                  <a:pt x="67892" y="297392"/>
                  <a:pt x="71273" y="292697"/>
                </a:cubicBezTo>
                <a:cubicBezTo>
                  <a:pt x="66202" y="283307"/>
                  <a:pt x="62352" y="274010"/>
                  <a:pt x="59723" y="264808"/>
                </a:cubicBezTo>
                <a:lnTo>
                  <a:pt x="8169" y="257202"/>
                </a:lnTo>
                <a:cubicBezTo>
                  <a:pt x="5728" y="256826"/>
                  <a:pt x="3756" y="255652"/>
                  <a:pt x="2254" y="253680"/>
                </a:cubicBezTo>
                <a:cubicBezTo>
                  <a:pt x="751" y="251708"/>
                  <a:pt x="0" y="249501"/>
                  <a:pt x="0" y="247060"/>
                </a:cubicBezTo>
                <a:lnTo>
                  <a:pt x="0" y="184520"/>
                </a:lnTo>
                <a:cubicBezTo>
                  <a:pt x="0" y="182267"/>
                  <a:pt x="751" y="180107"/>
                  <a:pt x="2254" y="178041"/>
                </a:cubicBezTo>
                <a:cubicBezTo>
                  <a:pt x="3756" y="175975"/>
                  <a:pt x="5540" y="174754"/>
                  <a:pt x="7606" y="174379"/>
                </a:cubicBezTo>
                <a:lnTo>
                  <a:pt x="60004" y="166491"/>
                </a:lnTo>
                <a:cubicBezTo>
                  <a:pt x="62633" y="157852"/>
                  <a:pt x="66295" y="149213"/>
                  <a:pt x="70991" y="140573"/>
                </a:cubicBezTo>
                <a:cubicBezTo>
                  <a:pt x="63478" y="129868"/>
                  <a:pt x="53431" y="116910"/>
                  <a:pt x="40848" y="101697"/>
                </a:cubicBezTo>
                <a:cubicBezTo>
                  <a:pt x="38970" y="99444"/>
                  <a:pt x="38030" y="97190"/>
                  <a:pt x="38030" y="94936"/>
                </a:cubicBezTo>
                <a:cubicBezTo>
                  <a:pt x="38030" y="93058"/>
                  <a:pt x="38876" y="90898"/>
                  <a:pt x="40567" y="88457"/>
                </a:cubicBezTo>
                <a:cubicBezTo>
                  <a:pt x="45449" y="81696"/>
                  <a:pt x="54699" y="71601"/>
                  <a:pt x="68314" y="58173"/>
                </a:cubicBezTo>
                <a:cubicBezTo>
                  <a:pt x="81931" y="44745"/>
                  <a:pt x="90805" y="38031"/>
                  <a:pt x="94936" y="38031"/>
                </a:cubicBezTo>
                <a:cubicBezTo>
                  <a:pt x="97377" y="38031"/>
                  <a:pt x="99819" y="38970"/>
                  <a:pt x="102260" y="40848"/>
                </a:cubicBezTo>
                <a:lnTo>
                  <a:pt x="141137" y="70991"/>
                </a:lnTo>
                <a:cubicBezTo>
                  <a:pt x="149401" y="66671"/>
                  <a:pt x="157945" y="63103"/>
                  <a:pt x="166773" y="60286"/>
                </a:cubicBezTo>
                <a:cubicBezTo>
                  <a:pt x="169777" y="34744"/>
                  <a:pt x="172501" y="17278"/>
                  <a:pt x="174942" y="7888"/>
                </a:cubicBezTo>
                <a:cubicBezTo>
                  <a:pt x="176257" y="2629"/>
                  <a:pt x="179637" y="0"/>
                  <a:pt x="185084" y="0"/>
                </a:cubicBezTo>
                <a:close/>
                <a:moveTo>
                  <a:pt x="216354" y="144236"/>
                </a:moveTo>
                <a:cubicBezTo>
                  <a:pt x="196446" y="144236"/>
                  <a:pt x="179449" y="151278"/>
                  <a:pt x="165364" y="165364"/>
                </a:cubicBezTo>
                <a:cubicBezTo>
                  <a:pt x="151278" y="179449"/>
                  <a:pt x="144235" y="196446"/>
                  <a:pt x="144235" y="216354"/>
                </a:cubicBezTo>
                <a:cubicBezTo>
                  <a:pt x="144235" y="236261"/>
                  <a:pt x="151278" y="253258"/>
                  <a:pt x="165364" y="267343"/>
                </a:cubicBezTo>
                <a:cubicBezTo>
                  <a:pt x="179449" y="281429"/>
                  <a:pt x="196446" y="288471"/>
                  <a:pt x="216354" y="288471"/>
                </a:cubicBezTo>
                <a:cubicBezTo>
                  <a:pt x="236261" y="288471"/>
                  <a:pt x="253258" y="281429"/>
                  <a:pt x="267343" y="267343"/>
                </a:cubicBezTo>
                <a:cubicBezTo>
                  <a:pt x="281429" y="253258"/>
                  <a:pt x="288471" y="236261"/>
                  <a:pt x="288471" y="216354"/>
                </a:cubicBezTo>
                <a:cubicBezTo>
                  <a:pt x="288471" y="196446"/>
                  <a:pt x="281429" y="179449"/>
                  <a:pt x="267343" y="165364"/>
                </a:cubicBezTo>
                <a:cubicBezTo>
                  <a:pt x="253258" y="151278"/>
                  <a:pt x="236261" y="144236"/>
                  <a:pt x="216354" y="144236"/>
                </a:cubicBezTo>
                <a:close/>
              </a:path>
            </a:pathLst>
          </a:custGeom>
          <a:solidFill>
            <a:srgbClr val="F36F13">
              <a:alpha val="4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b="1">
              <a:solidFill>
                <a:prstClr val="white"/>
              </a:solidFill>
              <a:ea typeface="標楷體"/>
            </a:endParaRPr>
          </a:p>
        </p:txBody>
      </p:sp>
      <p:sp>
        <p:nvSpPr>
          <p:cNvPr id="81" name="Freeform 386"/>
          <p:cNvSpPr/>
          <p:nvPr/>
        </p:nvSpPr>
        <p:spPr>
          <a:xfrm>
            <a:off x="8073145" y="1717825"/>
            <a:ext cx="735470" cy="553247"/>
          </a:xfrm>
          <a:custGeom>
            <a:avLst/>
            <a:gdLst>
              <a:gd name="connsiteX0" fmla="*/ 90147 w 534968"/>
              <a:gd name="connsiteY0" fmla="*/ 54088 h 426791"/>
              <a:gd name="connsiteX1" fmla="*/ 64652 w 534968"/>
              <a:gd name="connsiteY1" fmla="*/ 64652 h 426791"/>
              <a:gd name="connsiteX2" fmla="*/ 54089 w 534968"/>
              <a:gd name="connsiteY2" fmla="*/ 90147 h 426791"/>
              <a:gd name="connsiteX3" fmla="*/ 64652 w 534968"/>
              <a:gd name="connsiteY3" fmla="*/ 115642 h 426791"/>
              <a:gd name="connsiteX4" fmla="*/ 90147 w 534968"/>
              <a:gd name="connsiteY4" fmla="*/ 126206 h 426791"/>
              <a:gd name="connsiteX5" fmla="*/ 115642 w 534968"/>
              <a:gd name="connsiteY5" fmla="*/ 115642 h 426791"/>
              <a:gd name="connsiteX6" fmla="*/ 126206 w 534968"/>
              <a:gd name="connsiteY6" fmla="*/ 90147 h 426791"/>
              <a:gd name="connsiteX7" fmla="*/ 115642 w 534968"/>
              <a:gd name="connsiteY7" fmla="*/ 64652 h 426791"/>
              <a:gd name="connsiteX8" fmla="*/ 90147 w 534968"/>
              <a:gd name="connsiteY8" fmla="*/ 54088 h 426791"/>
              <a:gd name="connsiteX9" fmla="*/ 198325 w 534968"/>
              <a:gd name="connsiteY9" fmla="*/ 0 h 426791"/>
              <a:gd name="connsiteX10" fmla="*/ 261428 w 534968"/>
              <a:gd name="connsiteY10" fmla="*/ 0 h 426791"/>
              <a:gd name="connsiteX11" fmla="*/ 294387 w 534968"/>
              <a:gd name="connsiteY11" fmla="*/ 7465 h 426791"/>
              <a:gd name="connsiteX12" fmla="*/ 323122 w 534968"/>
              <a:gd name="connsiteY12" fmla="*/ 25636 h 426791"/>
              <a:gd name="connsiteX13" fmla="*/ 524545 w 534968"/>
              <a:gd name="connsiteY13" fmla="*/ 226777 h 426791"/>
              <a:gd name="connsiteX14" fmla="*/ 534968 w 534968"/>
              <a:gd name="connsiteY14" fmla="*/ 252412 h 426791"/>
              <a:gd name="connsiteX15" fmla="*/ 524545 w 534968"/>
              <a:gd name="connsiteY15" fmla="*/ 277766 h 426791"/>
              <a:gd name="connsiteX16" fmla="*/ 386225 w 534968"/>
              <a:gd name="connsiteY16" fmla="*/ 416368 h 426791"/>
              <a:gd name="connsiteX17" fmla="*/ 360590 w 534968"/>
              <a:gd name="connsiteY17" fmla="*/ 426791 h 426791"/>
              <a:gd name="connsiteX18" fmla="*/ 343969 w 534968"/>
              <a:gd name="connsiteY18" fmla="*/ 422847 h 426791"/>
              <a:gd name="connsiteX19" fmla="*/ 329038 w 534968"/>
              <a:gd name="connsiteY19" fmla="*/ 410170 h 426791"/>
              <a:gd name="connsiteX20" fmla="*/ 461442 w 534968"/>
              <a:gd name="connsiteY20" fmla="*/ 277766 h 426791"/>
              <a:gd name="connsiteX21" fmla="*/ 471865 w 534968"/>
              <a:gd name="connsiteY21" fmla="*/ 252412 h 426791"/>
              <a:gd name="connsiteX22" fmla="*/ 461442 w 534968"/>
              <a:gd name="connsiteY22" fmla="*/ 226777 h 426791"/>
              <a:gd name="connsiteX23" fmla="*/ 260019 w 534968"/>
              <a:gd name="connsiteY23" fmla="*/ 25636 h 426791"/>
              <a:gd name="connsiteX24" fmla="*/ 231284 w 534968"/>
              <a:gd name="connsiteY24" fmla="*/ 7465 h 426791"/>
              <a:gd name="connsiteX25" fmla="*/ 198325 w 534968"/>
              <a:gd name="connsiteY25" fmla="*/ 0 h 426791"/>
              <a:gd name="connsiteX26" fmla="*/ 36059 w 534968"/>
              <a:gd name="connsiteY26" fmla="*/ 0 h 426791"/>
              <a:gd name="connsiteX27" fmla="*/ 153251 w 534968"/>
              <a:gd name="connsiteY27" fmla="*/ 0 h 426791"/>
              <a:gd name="connsiteX28" fmla="*/ 186211 w 534968"/>
              <a:gd name="connsiteY28" fmla="*/ 7465 h 426791"/>
              <a:gd name="connsiteX29" fmla="*/ 214945 w 534968"/>
              <a:gd name="connsiteY29" fmla="*/ 25636 h 426791"/>
              <a:gd name="connsiteX30" fmla="*/ 416368 w 534968"/>
              <a:gd name="connsiteY30" fmla="*/ 226777 h 426791"/>
              <a:gd name="connsiteX31" fmla="*/ 426791 w 534968"/>
              <a:gd name="connsiteY31" fmla="*/ 252412 h 426791"/>
              <a:gd name="connsiteX32" fmla="*/ 416368 w 534968"/>
              <a:gd name="connsiteY32" fmla="*/ 277766 h 426791"/>
              <a:gd name="connsiteX33" fmla="*/ 278048 w 534968"/>
              <a:gd name="connsiteY33" fmla="*/ 416368 h 426791"/>
              <a:gd name="connsiteX34" fmla="*/ 252413 w 534968"/>
              <a:gd name="connsiteY34" fmla="*/ 426791 h 426791"/>
              <a:gd name="connsiteX35" fmla="*/ 227059 w 534968"/>
              <a:gd name="connsiteY35" fmla="*/ 416368 h 426791"/>
              <a:gd name="connsiteX36" fmla="*/ 25636 w 534968"/>
              <a:gd name="connsiteY36" fmla="*/ 214663 h 426791"/>
              <a:gd name="connsiteX37" fmla="*/ 7465 w 534968"/>
              <a:gd name="connsiteY37" fmla="*/ 186210 h 426791"/>
              <a:gd name="connsiteX38" fmla="*/ 0 w 534968"/>
              <a:gd name="connsiteY38" fmla="*/ 153250 h 426791"/>
              <a:gd name="connsiteX39" fmla="*/ 0 w 534968"/>
              <a:gd name="connsiteY39" fmla="*/ 36059 h 426791"/>
              <a:gd name="connsiteX40" fmla="*/ 10705 w 534968"/>
              <a:gd name="connsiteY40" fmla="*/ 10705 h 426791"/>
              <a:gd name="connsiteX41" fmla="*/ 36059 w 534968"/>
              <a:gd name="connsiteY41" fmla="*/ 0 h 42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4968" h="426791">
                <a:moveTo>
                  <a:pt x="90147" y="54088"/>
                </a:moveTo>
                <a:cubicBezTo>
                  <a:pt x="80193" y="54088"/>
                  <a:pt x="71696" y="57610"/>
                  <a:pt x="64652" y="64652"/>
                </a:cubicBezTo>
                <a:cubicBezTo>
                  <a:pt x="57610" y="71695"/>
                  <a:pt x="54089" y="80194"/>
                  <a:pt x="54089" y="90147"/>
                </a:cubicBezTo>
                <a:cubicBezTo>
                  <a:pt x="54089" y="100101"/>
                  <a:pt x="57610" y="108599"/>
                  <a:pt x="64652" y="115642"/>
                </a:cubicBezTo>
                <a:cubicBezTo>
                  <a:pt x="71696" y="122685"/>
                  <a:pt x="80193" y="126206"/>
                  <a:pt x="90147" y="126206"/>
                </a:cubicBezTo>
                <a:cubicBezTo>
                  <a:pt x="100101" y="126206"/>
                  <a:pt x="108600" y="122685"/>
                  <a:pt x="115642" y="115642"/>
                </a:cubicBezTo>
                <a:cubicBezTo>
                  <a:pt x="122685" y="108599"/>
                  <a:pt x="126206" y="100101"/>
                  <a:pt x="126206" y="90147"/>
                </a:cubicBezTo>
                <a:cubicBezTo>
                  <a:pt x="126206" y="80194"/>
                  <a:pt x="122685" y="71695"/>
                  <a:pt x="115642" y="64652"/>
                </a:cubicBezTo>
                <a:cubicBezTo>
                  <a:pt x="108600" y="57610"/>
                  <a:pt x="100101" y="54088"/>
                  <a:pt x="90147" y="54088"/>
                </a:cubicBezTo>
                <a:close/>
                <a:moveTo>
                  <a:pt x="198325" y="0"/>
                </a:moveTo>
                <a:lnTo>
                  <a:pt x="261428" y="0"/>
                </a:lnTo>
                <a:cubicBezTo>
                  <a:pt x="271381" y="0"/>
                  <a:pt x="282368" y="2488"/>
                  <a:pt x="294387" y="7465"/>
                </a:cubicBezTo>
                <a:cubicBezTo>
                  <a:pt x="306407" y="12442"/>
                  <a:pt x="315985" y="18499"/>
                  <a:pt x="323122" y="25636"/>
                </a:cubicBezTo>
                <a:lnTo>
                  <a:pt x="524545" y="226777"/>
                </a:lnTo>
                <a:cubicBezTo>
                  <a:pt x="531494" y="234101"/>
                  <a:pt x="534968" y="242647"/>
                  <a:pt x="534968" y="252412"/>
                </a:cubicBezTo>
                <a:cubicBezTo>
                  <a:pt x="534968" y="262366"/>
                  <a:pt x="531494" y="270818"/>
                  <a:pt x="524545" y="277766"/>
                </a:cubicBezTo>
                <a:lnTo>
                  <a:pt x="386225" y="416368"/>
                </a:lnTo>
                <a:cubicBezTo>
                  <a:pt x="378901" y="423317"/>
                  <a:pt x="370355" y="426791"/>
                  <a:pt x="360590" y="426791"/>
                </a:cubicBezTo>
                <a:cubicBezTo>
                  <a:pt x="353828" y="426791"/>
                  <a:pt x="348287" y="425477"/>
                  <a:pt x="343969" y="422847"/>
                </a:cubicBezTo>
                <a:cubicBezTo>
                  <a:pt x="339649" y="420218"/>
                  <a:pt x="334672" y="415992"/>
                  <a:pt x="329038" y="410170"/>
                </a:cubicBezTo>
                <a:lnTo>
                  <a:pt x="461442" y="277766"/>
                </a:lnTo>
                <a:cubicBezTo>
                  <a:pt x="468391" y="270818"/>
                  <a:pt x="471865" y="262366"/>
                  <a:pt x="471865" y="252412"/>
                </a:cubicBezTo>
                <a:cubicBezTo>
                  <a:pt x="471865" y="242647"/>
                  <a:pt x="468391" y="234101"/>
                  <a:pt x="461442" y="226777"/>
                </a:cubicBezTo>
                <a:lnTo>
                  <a:pt x="260019" y="25636"/>
                </a:lnTo>
                <a:cubicBezTo>
                  <a:pt x="252882" y="18499"/>
                  <a:pt x="243304" y="12442"/>
                  <a:pt x="231284" y="7465"/>
                </a:cubicBezTo>
                <a:cubicBezTo>
                  <a:pt x="219265" y="2488"/>
                  <a:pt x="208277" y="0"/>
                  <a:pt x="198325" y="0"/>
                </a:cubicBezTo>
                <a:close/>
                <a:moveTo>
                  <a:pt x="36059" y="0"/>
                </a:moveTo>
                <a:lnTo>
                  <a:pt x="153251" y="0"/>
                </a:lnTo>
                <a:cubicBezTo>
                  <a:pt x="163204" y="0"/>
                  <a:pt x="174191" y="2488"/>
                  <a:pt x="186211" y="7465"/>
                </a:cubicBezTo>
                <a:cubicBezTo>
                  <a:pt x="198230" y="12442"/>
                  <a:pt x="207808" y="18499"/>
                  <a:pt x="214945" y="25636"/>
                </a:cubicBezTo>
                <a:lnTo>
                  <a:pt x="416368" y="226777"/>
                </a:lnTo>
                <a:cubicBezTo>
                  <a:pt x="423317" y="234101"/>
                  <a:pt x="426791" y="242647"/>
                  <a:pt x="426791" y="252412"/>
                </a:cubicBezTo>
                <a:cubicBezTo>
                  <a:pt x="426791" y="262366"/>
                  <a:pt x="423317" y="270818"/>
                  <a:pt x="416368" y="277766"/>
                </a:cubicBezTo>
                <a:lnTo>
                  <a:pt x="278048" y="416368"/>
                </a:lnTo>
                <a:cubicBezTo>
                  <a:pt x="270724" y="423317"/>
                  <a:pt x="262178" y="426791"/>
                  <a:pt x="252413" y="426791"/>
                </a:cubicBezTo>
                <a:cubicBezTo>
                  <a:pt x="242458" y="426791"/>
                  <a:pt x="234007" y="423317"/>
                  <a:pt x="227059" y="416368"/>
                </a:cubicBezTo>
                <a:lnTo>
                  <a:pt x="25636" y="214663"/>
                </a:lnTo>
                <a:cubicBezTo>
                  <a:pt x="18499" y="207714"/>
                  <a:pt x="12442" y="198230"/>
                  <a:pt x="7465" y="186210"/>
                </a:cubicBezTo>
                <a:cubicBezTo>
                  <a:pt x="2488" y="174191"/>
                  <a:pt x="0" y="163204"/>
                  <a:pt x="0" y="153250"/>
                </a:cubicBezTo>
                <a:lnTo>
                  <a:pt x="0" y="36059"/>
                </a:lnTo>
                <a:cubicBezTo>
                  <a:pt x="0" y="26293"/>
                  <a:pt x="3568" y="17842"/>
                  <a:pt x="10705" y="10705"/>
                </a:cubicBezTo>
                <a:cubicBezTo>
                  <a:pt x="17841" y="3568"/>
                  <a:pt x="26293" y="0"/>
                  <a:pt x="36059" y="0"/>
                </a:cubicBezTo>
                <a:close/>
              </a:path>
            </a:pathLst>
          </a:custGeom>
          <a:solidFill>
            <a:srgbClr val="00B09B">
              <a:alpha val="40000"/>
            </a:srgbClr>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b="1">
              <a:solidFill>
                <a:prstClr val="white"/>
              </a:solidFill>
              <a:ea typeface="標楷體"/>
            </a:endParaRPr>
          </a:p>
        </p:txBody>
      </p:sp>
      <p:sp>
        <p:nvSpPr>
          <p:cNvPr id="82" name="Freeform 430"/>
          <p:cNvSpPr/>
          <p:nvPr/>
        </p:nvSpPr>
        <p:spPr>
          <a:xfrm>
            <a:off x="394618" y="5424077"/>
            <a:ext cx="644069" cy="567741"/>
          </a:xfrm>
          <a:custGeom>
            <a:avLst/>
            <a:gdLst>
              <a:gd name="connsiteX0" fmla="*/ 414678 w 468485"/>
              <a:gd name="connsiteY0" fmla="*/ 18311 h 396648"/>
              <a:gd name="connsiteX1" fmla="*/ 430736 w 468485"/>
              <a:gd name="connsiteY1" fmla="*/ 25072 h 396648"/>
              <a:gd name="connsiteX2" fmla="*/ 461724 w 468485"/>
              <a:gd name="connsiteY2" fmla="*/ 56060 h 396648"/>
              <a:gd name="connsiteX3" fmla="*/ 468485 w 468485"/>
              <a:gd name="connsiteY3" fmla="*/ 72118 h 396648"/>
              <a:gd name="connsiteX4" fmla="*/ 461724 w 468485"/>
              <a:gd name="connsiteY4" fmla="*/ 88175 h 396648"/>
              <a:gd name="connsiteX5" fmla="*/ 232412 w 468485"/>
              <a:gd name="connsiteY5" fmla="*/ 317487 h 396648"/>
              <a:gd name="connsiteX6" fmla="*/ 216354 w 468485"/>
              <a:gd name="connsiteY6" fmla="*/ 324249 h 396648"/>
              <a:gd name="connsiteX7" fmla="*/ 200297 w 468485"/>
              <a:gd name="connsiteY7" fmla="*/ 317487 h 396648"/>
              <a:gd name="connsiteX8" fmla="*/ 79161 w 468485"/>
              <a:gd name="connsiteY8" fmla="*/ 196352 h 396648"/>
              <a:gd name="connsiteX9" fmla="*/ 72400 w 468485"/>
              <a:gd name="connsiteY9" fmla="*/ 180295 h 396648"/>
              <a:gd name="connsiteX10" fmla="*/ 79161 w 468485"/>
              <a:gd name="connsiteY10" fmla="*/ 164237 h 396648"/>
              <a:gd name="connsiteX11" fmla="*/ 110149 w 468485"/>
              <a:gd name="connsiteY11" fmla="*/ 133249 h 396648"/>
              <a:gd name="connsiteX12" fmla="*/ 126207 w 468485"/>
              <a:gd name="connsiteY12" fmla="*/ 126488 h 396648"/>
              <a:gd name="connsiteX13" fmla="*/ 142264 w 468485"/>
              <a:gd name="connsiteY13" fmla="*/ 133249 h 396648"/>
              <a:gd name="connsiteX14" fmla="*/ 216354 w 468485"/>
              <a:gd name="connsiteY14" fmla="*/ 207339 h 396648"/>
              <a:gd name="connsiteX15" fmla="*/ 398621 w 468485"/>
              <a:gd name="connsiteY15" fmla="*/ 25072 h 396648"/>
              <a:gd name="connsiteX16" fmla="*/ 414678 w 468485"/>
              <a:gd name="connsiteY16" fmla="*/ 18311 h 396648"/>
              <a:gd name="connsiteX17" fmla="*/ 81132 w 468485"/>
              <a:gd name="connsiteY17" fmla="*/ 0 h 396648"/>
              <a:gd name="connsiteX18" fmla="*/ 315515 w 468485"/>
              <a:gd name="connsiteY18" fmla="*/ 0 h 396648"/>
              <a:gd name="connsiteX19" fmla="*/ 348476 w 468485"/>
              <a:gd name="connsiteY19" fmla="*/ 7043 h 396648"/>
              <a:gd name="connsiteX20" fmla="*/ 353546 w 468485"/>
              <a:gd name="connsiteY20" fmla="*/ 13522 h 396648"/>
              <a:gd name="connsiteX21" fmla="*/ 351011 w 468485"/>
              <a:gd name="connsiteY21" fmla="*/ 21692 h 396648"/>
              <a:gd name="connsiteX22" fmla="*/ 337207 w 468485"/>
              <a:gd name="connsiteY22" fmla="*/ 35495 h 396648"/>
              <a:gd name="connsiteX23" fmla="*/ 330728 w 468485"/>
              <a:gd name="connsiteY23" fmla="*/ 38313 h 396648"/>
              <a:gd name="connsiteX24" fmla="*/ 328192 w 468485"/>
              <a:gd name="connsiteY24" fmla="*/ 37749 h 396648"/>
              <a:gd name="connsiteX25" fmla="*/ 315515 w 468485"/>
              <a:gd name="connsiteY25" fmla="*/ 36059 h 396648"/>
              <a:gd name="connsiteX26" fmla="*/ 81132 w 468485"/>
              <a:gd name="connsiteY26" fmla="*/ 36059 h 396648"/>
              <a:gd name="connsiteX27" fmla="*/ 49299 w 468485"/>
              <a:gd name="connsiteY27" fmla="*/ 49299 h 396648"/>
              <a:gd name="connsiteX28" fmla="*/ 36058 w 468485"/>
              <a:gd name="connsiteY28" fmla="*/ 81132 h 396648"/>
              <a:gd name="connsiteX29" fmla="*/ 36058 w 468485"/>
              <a:gd name="connsiteY29" fmla="*/ 315515 h 396648"/>
              <a:gd name="connsiteX30" fmla="*/ 49299 w 468485"/>
              <a:gd name="connsiteY30" fmla="*/ 347349 h 396648"/>
              <a:gd name="connsiteX31" fmla="*/ 81132 w 468485"/>
              <a:gd name="connsiteY31" fmla="*/ 360589 h 396648"/>
              <a:gd name="connsiteX32" fmla="*/ 315515 w 468485"/>
              <a:gd name="connsiteY32" fmla="*/ 360589 h 396648"/>
              <a:gd name="connsiteX33" fmla="*/ 347348 w 468485"/>
              <a:gd name="connsiteY33" fmla="*/ 347349 h 396648"/>
              <a:gd name="connsiteX34" fmla="*/ 360589 w 468485"/>
              <a:gd name="connsiteY34" fmla="*/ 315515 h 396648"/>
              <a:gd name="connsiteX35" fmla="*/ 360589 w 468485"/>
              <a:gd name="connsiteY35" fmla="*/ 243961 h 396648"/>
              <a:gd name="connsiteX36" fmla="*/ 363124 w 468485"/>
              <a:gd name="connsiteY36" fmla="*/ 237764 h 396648"/>
              <a:gd name="connsiteX37" fmla="*/ 381154 w 468485"/>
              <a:gd name="connsiteY37" fmla="*/ 219734 h 396648"/>
              <a:gd name="connsiteX38" fmla="*/ 387633 w 468485"/>
              <a:gd name="connsiteY38" fmla="*/ 216917 h 396648"/>
              <a:gd name="connsiteX39" fmla="*/ 391014 w 468485"/>
              <a:gd name="connsiteY39" fmla="*/ 217762 h 396648"/>
              <a:gd name="connsiteX40" fmla="*/ 396648 w 468485"/>
              <a:gd name="connsiteY40" fmla="*/ 225932 h 396648"/>
              <a:gd name="connsiteX41" fmla="*/ 396648 w 468485"/>
              <a:gd name="connsiteY41" fmla="*/ 315515 h 396648"/>
              <a:gd name="connsiteX42" fmla="*/ 372843 w 468485"/>
              <a:gd name="connsiteY42" fmla="*/ 372844 h 396648"/>
              <a:gd name="connsiteX43" fmla="*/ 315515 w 468485"/>
              <a:gd name="connsiteY43" fmla="*/ 396648 h 396648"/>
              <a:gd name="connsiteX44" fmla="*/ 81132 w 468485"/>
              <a:gd name="connsiteY44" fmla="*/ 396648 h 396648"/>
              <a:gd name="connsiteX45" fmla="*/ 23804 w 468485"/>
              <a:gd name="connsiteY45" fmla="*/ 372844 h 396648"/>
              <a:gd name="connsiteX46" fmla="*/ 0 w 468485"/>
              <a:gd name="connsiteY46" fmla="*/ 315515 h 396648"/>
              <a:gd name="connsiteX47" fmla="*/ 0 w 468485"/>
              <a:gd name="connsiteY47" fmla="*/ 81132 h 396648"/>
              <a:gd name="connsiteX48" fmla="*/ 23804 w 468485"/>
              <a:gd name="connsiteY48" fmla="*/ 23804 h 396648"/>
              <a:gd name="connsiteX49" fmla="*/ 81132 w 468485"/>
              <a:gd name="connsiteY49" fmla="*/ 0 h 39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8485" h="396648">
                <a:moveTo>
                  <a:pt x="414678" y="18311"/>
                </a:moveTo>
                <a:cubicBezTo>
                  <a:pt x="420876" y="18311"/>
                  <a:pt x="426229" y="20565"/>
                  <a:pt x="430736" y="25072"/>
                </a:cubicBezTo>
                <a:lnTo>
                  <a:pt x="461724" y="56060"/>
                </a:lnTo>
                <a:cubicBezTo>
                  <a:pt x="466231" y="60568"/>
                  <a:pt x="468485" y="65920"/>
                  <a:pt x="468485" y="72118"/>
                </a:cubicBezTo>
                <a:cubicBezTo>
                  <a:pt x="468485" y="78315"/>
                  <a:pt x="466231" y="83668"/>
                  <a:pt x="461724" y="88175"/>
                </a:cubicBezTo>
                <a:lnTo>
                  <a:pt x="232412" y="317487"/>
                </a:lnTo>
                <a:cubicBezTo>
                  <a:pt x="227904" y="321995"/>
                  <a:pt x="222552" y="324249"/>
                  <a:pt x="216354" y="324249"/>
                </a:cubicBezTo>
                <a:cubicBezTo>
                  <a:pt x="210156" y="324249"/>
                  <a:pt x="204804" y="321995"/>
                  <a:pt x="200297" y="317487"/>
                </a:cubicBezTo>
                <a:lnTo>
                  <a:pt x="79161" y="196352"/>
                </a:lnTo>
                <a:cubicBezTo>
                  <a:pt x="74654" y="191845"/>
                  <a:pt x="72400" y="186492"/>
                  <a:pt x="72400" y="180295"/>
                </a:cubicBezTo>
                <a:cubicBezTo>
                  <a:pt x="72400" y="174097"/>
                  <a:pt x="74654" y="168744"/>
                  <a:pt x="79161" y="164237"/>
                </a:cubicBezTo>
                <a:lnTo>
                  <a:pt x="110149" y="133249"/>
                </a:lnTo>
                <a:cubicBezTo>
                  <a:pt x="114657" y="128742"/>
                  <a:pt x="120009" y="126488"/>
                  <a:pt x="126207" y="126488"/>
                </a:cubicBezTo>
                <a:cubicBezTo>
                  <a:pt x="132405" y="126488"/>
                  <a:pt x="137757" y="128742"/>
                  <a:pt x="142264" y="133249"/>
                </a:cubicBezTo>
                <a:lnTo>
                  <a:pt x="216354" y="207339"/>
                </a:lnTo>
                <a:lnTo>
                  <a:pt x="398621" y="25072"/>
                </a:lnTo>
                <a:cubicBezTo>
                  <a:pt x="403128" y="20565"/>
                  <a:pt x="408481" y="18311"/>
                  <a:pt x="414678" y="18311"/>
                </a:cubicBezTo>
                <a:close/>
                <a:moveTo>
                  <a:pt x="81132" y="0"/>
                </a:moveTo>
                <a:lnTo>
                  <a:pt x="315515" y="0"/>
                </a:lnTo>
                <a:cubicBezTo>
                  <a:pt x="327347" y="0"/>
                  <a:pt x="338334" y="2348"/>
                  <a:pt x="348476" y="7043"/>
                </a:cubicBezTo>
                <a:cubicBezTo>
                  <a:pt x="351293" y="8357"/>
                  <a:pt x="352983" y="10517"/>
                  <a:pt x="353546" y="13522"/>
                </a:cubicBezTo>
                <a:cubicBezTo>
                  <a:pt x="354110" y="16715"/>
                  <a:pt x="353264" y="19438"/>
                  <a:pt x="351011" y="21692"/>
                </a:cubicBezTo>
                <a:lnTo>
                  <a:pt x="337207" y="35495"/>
                </a:lnTo>
                <a:cubicBezTo>
                  <a:pt x="335329" y="37373"/>
                  <a:pt x="333169" y="38313"/>
                  <a:pt x="330728" y="38313"/>
                </a:cubicBezTo>
                <a:cubicBezTo>
                  <a:pt x="330164" y="38313"/>
                  <a:pt x="329319" y="38125"/>
                  <a:pt x="328192" y="37749"/>
                </a:cubicBezTo>
                <a:cubicBezTo>
                  <a:pt x="323873" y="36622"/>
                  <a:pt x="319647" y="36059"/>
                  <a:pt x="315515" y="36059"/>
                </a:cubicBezTo>
                <a:lnTo>
                  <a:pt x="81132" y="36059"/>
                </a:lnTo>
                <a:cubicBezTo>
                  <a:pt x="68737" y="36059"/>
                  <a:pt x="58126" y="40472"/>
                  <a:pt x="49299" y="49299"/>
                </a:cubicBezTo>
                <a:cubicBezTo>
                  <a:pt x="40472" y="58126"/>
                  <a:pt x="36058" y="68737"/>
                  <a:pt x="36058" y="81132"/>
                </a:cubicBezTo>
                <a:lnTo>
                  <a:pt x="36058" y="315515"/>
                </a:lnTo>
                <a:cubicBezTo>
                  <a:pt x="36058" y="327911"/>
                  <a:pt x="40472" y="338522"/>
                  <a:pt x="49299" y="347349"/>
                </a:cubicBezTo>
                <a:cubicBezTo>
                  <a:pt x="58126" y="356176"/>
                  <a:pt x="68737" y="360589"/>
                  <a:pt x="81132" y="360589"/>
                </a:cubicBezTo>
                <a:lnTo>
                  <a:pt x="315515" y="360589"/>
                </a:lnTo>
                <a:cubicBezTo>
                  <a:pt x="327911" y="360589"/>
                  <a:pt x="338522" y="356176"/>
                  <a:pt x="347348" y="347349"/>
                </a:cubicBezTo>
                <a:cubicBezTo>
                  <a:pt x="356175" y="338522"/>
                  <a:pt x="360589" y="327911"/>
                  <a:pt x="360589" y="315515"/>
                </a:cubicBezTo>
                <a:lnTo>
                  <a:pt x="360589" y="243961"/>
                </a:lnTo>
                <a:cubicBezTo>
                  <a:pt x="360589" y="241520"/>
                  <a:pt x="361434" y="239454"/>
                  <a:pt x="363124" y="237764"/>
                </a:cubicBezTo>
                <a:lnTo>
                  <a:pt x="381154" y="219734"/>
                </a:lnTo>
                <a:cubicBezTo>
                  <a:pt x="383032" y="217856"/>
                  <a:pt x="385192" y="216917"/>
                  <a:pt x="387633" y="216917"/>
                </a:cubicBezTo>
                <a:cubicBezTo>
                  <a:pt x="388760" y="216917"/>
                  <a:pt x="389887" y="217198"/>
                  <a:pt x="391014" y="217762"/>
                </a:cubicBezTo>
                <a:cubicBezTo>
                  <a:pt x="394770" y="219264"/>
                  <a:pt x="396648" y="221988"/>
                  <a:pt x="396648" y="225932"/>
                </a:cubicBezTo>
                <a:lnTo>
                  <a:pt x="396648" y="315515"/>
                </a:lnTo>
                <a:cubicBezTo>
                  <a:pt x="396648" y="337865"/>
                  <a:pt x="388713" y="356974"/>
                  <a:pt x="372843" y="372844"/>
                </a:cubicBezTo>
                <a:cubicBezTo>
                  <a:pt x="356974" y="388713"/>
                  <a:pt x="337864" y="396648"/>
                  <a:pt x="315515" y="396648"/>
                </a:cubicBezTo>
                <a:lnTo>
                  <a:pt x="81132" y="396648"/>
                </a:lnTo>
                <a:cubicBezTo>
                  <a:pt x="58783" y="396648"/>
                  <a:pt x="39674" y="388713"/>
                  <a:pt x="23804" y="372844"/>
                </a:cubicBezTo>
                <a:cubicBezTo>
                  <a:pt x="7935" y="356974"/>
                  <a:pt x="0" y="337865"/>
                  <a:pt x="0" y="315515"/>
                </a:cubicBezTo>
                <a:lnTo>
                  <a:pt x="0" y="81132"/>
                </a:lnTo>
                <a:cubicBezTo>
                  <a:pt x="0" y="58783"/>
                  <a:pt x="7935" y="39674"/>
                  <a:pt x="23804" y="23804"/>
                </a:cubicBezTo>
                <a:cubicBezTo>
                  <a:pt x="39674" y="7935"/>
                  <a:pt x="58783" y="0"/>
                  <a:pt x="81132" y="0"/>
                </a:cubicBezTo>
                <a:close/>
              </a:path>
            </a:pathLst>
          </a:custGeom>
          <a:solidFill>
            <a:srgbClr val="C13018">
              <a:alpha val="40000"/>
            </a:srgbClr>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b="1">
              <a:solidFill>
                <a:prstClr val="white"/>
              </a:solidFill>
              <a:ea typeface="標楷體"/>
            </a:endParaRPr>
          </a:p>
        </p:txBody>
      </p:sp>
      <p:sp>
        <p:nvSpPr>
          <p:cNvPr id="83" name="Freeform 449"/>
          <p:cNvSpPr/>
          <p:nvPr/>
        </p:nvSpPr>
        <p:spPr>
          <a:xfrm>
            <a:off x="8082670" y="3486327"/>
            <a:ext cx="694815" cy="680157"/>
          </a:xfrm>
          <a:custGeom>
            <a:avLst/>
            <a:gdLst/>
            <a:ahLst/>
            <a:cxnLst/>
            <a:rect l="l" t="t" r="r" b="b"/>
            <a:pathLst>
              <a:path w="505396" h="468766">
                <a:moveTo>
                  <a:pt x="252699" y="0"/>
                </a:moveTo>
                <a:cubicBezTo>
                  <a:pt x="259272" y="0"/>
                  <a:pt x="265376" y="1690"/>
                  <a:pt x="271010" y="5071"/>
                </a:cubicBezTo>
                <a:cubicBezTo>
                  <a:pt x="276644" y="8451"/>
                  <a:pt x="281058" y="13053"/>
                  <a:pt x="284251" y="18875"/>
                </a:cubicBezTo>
                <a:lnTo>
                  <a:pt x="500604" y="415523"/>
                </a:lnTo>
                <a:cubicBezTo>
                  <a:pt x="507177" y="427355"/>
                  <a:pt x="506989" y="439187"/>
                  <a:pt x="500040" y="451019"/>
                </a:cubicBezTo>
                <a:cubicBezTo>
                  <a:pt x="496848" y="456465"/>
                  <a:pt x="492482" y="460784"/>
                  <a:pt x="486941" y="463977"/>
                </a:cubicBezTo>
                <a:cubicBezTo>
                  <a:pt x="481400" y="467170"/>
                  <a:pt x="475438" y="468766"/>
                  <a:pt x="469052" y="468766"/>
                </a:cubicBezTo>
                <a:lnTo>
                  <a:pt x="36345" y="468766"/>
                </a:lnTo>
                <a:cubicBezTo>
                  <a:pt x="29960" y="468766"/>
                  <a:pt x="23997" y="467170"/>
                  <a:pt x="18457" y="463977"/>
                </a:cubicBezTo>
                <a:cubicBezTo>
                  <a:pt x="12916" y="460784"/>
                  <a:pt x="8550" y="456465"/>
                  <a:pt x="5357" y="451019"/>
                </a:cubicBezTo>
                <a:cubicBezTo>
                  <a:pt x="-1592" y="439187"/>
                  <a:pt x="-1780" y="427355"/>
                  <a:pt x="4794" y="415523"/>
                </a:cubicBezTo>
                <a:lnTo>
                  <a:pt x="221148" y="18875"/>
                </a:lnTo>
                <a:cubicBezTo>
                  <a:pt x="224340" y="13053"/>
                  <a:pt x="228753" y="8451"/>
                  <a:pt x="234387" y="5071"/>
                </a:cubicBezTo>
                <a:cubicBezTo>
                  <a:pt x="240021" y="1690"/>
                  <a:pt x="246126" y="0"/>
                  <a:pt x="252699" y="0"/>
                </a:cubicBezTo>
                <a:close/>
                <a:moveTo>
                  <a:pt x="221711" y="144236"/>
                </a:moveTo>
                <a:cubicBezTo>
                  <a:pt x="219645" y="144236"/>
                  <a:pt x="217391" y="145269"/>
                  <a:pt x="214950" y="147335"/>
                </a:cubicBezTo>
                <a:cubicBezTo>
                  <a:pt x="213072" y="148649"/>
                  <a:pt x="212133" y="150621"/>
                  <a:pt x="212133" y="153251"/>
                </a:cubicBezTo>
                <a:lnTo>
                  <a:pt x="216922" y="281992"/>
                </a:lnTo>
                <a:cubicBezTo>
                  <a:pt x="216922" y="283870"/>
                  <a:pt x="217861" y="285419"/>
                  <a:pt x="219739" y="286640"/>
                </a:cubicBezTo>
                <a:cubicBezTo>
                  <a:pt x="221617" y="287861"/>
                  <a:pt x="223871" y="288471"/>
                  <a:pt x="226500" y="288471"/>
                </a:cubicBezTo>
                <a:lnTo>
                  <a:pt x="278616" y="288471"/>
                </a:lnTo>
                <a:cubicBezTo>
                  <a:pt x="281246" y="288471"/>
                  <a:pt x="283452" y="287861"/>
                  <a:pt x="285236" y="286640"/>
                </a:cubicBezTo>
                <a:cubicBezTo>
                  <a:pt x="287020" y="285419"/>
                  <a:pt x="288007" y="283870"/>
                  <a:pt x="288195" y="281992"/>
                </a:cubicBezTo>
                <a:lnTo>
                  <a:pt x="293265" y="152687"/>
                </a:lnTo>
                <a:cubicBezTo>
                  <a:pt x="293265" y="150433"/>
                  <a:pt x="292326" y="148649"/>
                  <a:pt x="290448" y="147335"/>
                </a:cubicBezTo>
                <a:cubicBezTo>
                  <a:pt x="288007" y="145269"/>
                  <a:pt x="285753" y="144236"/>
                  <a:pt x="283687" y="144236"/>
                </a:cubicBezTo>
                <a:lnTo>
                  <a:pt x="221711" y="144236"/>
                </a:lnTo>
                <a:close/>
                <a:moveTo>
                  <a:pt x="225654" y="324530"/>
                </a:moveTo>
                <a:cubicBezTo>
                  <a:pt x="223213" y="324530"/>
                  <a:pt x="221100" y="325422"/>
                  <a:pt x="219316" y="327206"/>
                </a:cubicBezTo>
                <a:cubicBezTo>
                  <a:pt x="217533" y="328991"/>
                  <a:pt x="216640" y="331198"/>
                  <a:pt x="216640" y="333827"/>
                </a:cubicBezTo>
                <a:lnTo>
                  <a:pt x="216640" y="387352"/>
                </a:lnTo>
                <a:cubicBezTo>
                  <a:pt x="216640" y="389981"/>
                  <a:pt x="217533" y="392188"/>
                  <a:pt x="219316" y="393972"/>
                </a:cubicBezTo>
                <a:cubicBezTo>
                  <a:pt x="221100" y="395756"/>
                  <a:pt x="223213" y="396648"/>
                  <a:pt x="225654" y="396648"/>
                </a:cubicBezTo>
                <a:lnTo>
                  <a:pt x="279743" y="396648"/>
                </a:lnTo>
                <a:cubicBezTo>
                  <a:pt x="282185" y="396648"/>
                  <a:pt x="284298" y="395756"/>
                  <a:pt x="286081" y="393972"/>
                </a:cubicBezTo>
                <a:cubicBezTo>
                  <a:pt x="287866" y="392188"/>
                  <a:pt x="288757" y="389981"/>
                  <a:pt x="288757" y="387352"/>
                </a:cubicBezTo>
                <a:lnTo>
                  <a:pt x="288757" y="333827"/>
                </a:lnTo>
                <a:cubicBezTo>
                  <a:pt x="288757" y="331198"/>
                  <a:pt x="287866" y="328991"/>
                  <a:pt x="286081" y="327206"/>
                </a:cubicBezTo>
                <a:cubicBezTo>
                  <a:pt x="284298" y="325422"/>
                  <a:pt x="282185" y="324530"/>
                  <a:pt x="279743" y="324530"/>
                </a:cubicBezTo>
                <a:lnTo>
                  <a:pt x="225654" y="324530"/>
                </a:lnTo>
                <a:close/>
              </a:path>
            </a:pathLst>
          </a:custGeom>
          <a:solidFill>
            <a:srgbClr val="0D95BC">
              <a:alpha val="4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b="1">
              <a:solidFill>
                <a:prstClr val="white"/>
              </a:solidFill>
              <a:ea typeface="標楷體"/>
            </a:endParaRPr>
          </a:p>
        </p:txBody>
      </p:sp>
      <p:sp>
        <p:nvSpPr>
          <p:cNvPr id="84" name="Freeform 450"/>
          <p:cNvSpPr/>
          <p:nvPr/>
        </p:nvSpPr>
        <p:spPr>
          <a:xfrm>
            <a:off x="8107008" y="5307815"/>
            <a:ext cx="644457" cy="568800"/>
          </a:xfrm>
          <a:custGeom>
            <a:avLst/>
            <a:gdLst/>
            <a:ahLst/>
            <a:cxnLst/>
            <a:rect l="l" t="t" r="r" b="b"/>
            <a:pathLst>
              <a:path w="468766" h="504825">
                <a:moveTo>
                  <a:pt x="117192" y="0"/>
                </a:moveTo>
                <a:lnTo>
                  <a:pt x="135221" y="0"/>
                </a:lnTo>
                <a:cubicBezTo>
                  <a:pt x="147617" y="0"/>
                  <a:pt x="158228" y="4413"/>
                  <a:pt x="167054" y="13240"/>
                </a:cubicBezTo>
                <a:cubicBezTo>
                  <a:pt x="175881" y="22067"/>
                  <a:pt x="180295" y="32679"/>
                  <a:pt x="180295" y="45074"/>
                </a:cubicBezTo>
                <a:lnTo>
                  <a:pt x="180295" y="72118"/>
                </a:lnTo>
                <a:lnTo>
                  <a:pt x="288471" y="72118"/>
                </a:lnTo>
                <a:lnTo>
                  <a:pt x="288471" y="45074"/>
                </a:lnTo>
                <a:cubicBezTo>
                  <a:pt x="288471" y="32679"/>
                  <a:pt x="292885" y="22067"/>
                  <a:pt x="301712" y="13240"/>
                </a:cubicBezTo>
                <a:cubicBezTo>
                  <a:pt x="310539" y="4413"/>
                  <a:pt x="321150" y="0"/>
                  <a:pt x="333545" y="0"/>
                </a:cubicBezTo>
                <a:lnTo>
                  <a:pt x="351574" y="0"/>
                </a:lnTo>
                <a:cubicBezTo>
                  <a:pt x="363970" y="0"/>
                  <a:pt x="374581" y="4413"/>
                  <a:pt x="383408" y="13240"/>
                </a:cubicBezTo>
                <a:cubicBezTo>
                  <a:pt x="392235" y="22067"/>
                  <a:pt x="396648" y="32679"/>
                  <a:pt x="396648" y="45074"/>
                </a:cubicBezTo>
                <a:lnTo>
                  <a:pt x="396648" y="72118"/>
                </a:lnTo>
                <a:lnTo>
                  <a:pt x="432707" y="72118"/>
                </a:lnTo>
                <a:cubicBezTo>
                  <a:pt x="442473" y="72118"/>
                  <a:pt x="450924" y="75686"/>
                  <a:pt x="458061" y="82823"/>
                </a:cubicBezTo>
                <a:cubicBezTo>
                  <a:pt x="465198" y="89960"/>
                  <a:pt x="468766" y="98411"/>
                  <a:pt x="468766" y="108177"/>
                </a:cubicBezTo>
                <a:lnTo>
                  <a:pt x="468766" y="468766"/>
                </a:lnTo>
                <a:cubicBezTo>
                  <a:pt x="468766" y="478532"/>
                  <a:pt x="465198" y="486983"/>
                  <a:pt x="458061" y="494120"/>
                </a:cubicBezTo>
                <a:cubicBezTo>
                  <a:pt x="450924" y="501257"/>
                  <a:pt x="442473" y="504825"/>
                  <a:pt x="432707" y="504825"/>
                </a:cubicBezTo>
                <a:lnTo>
                  <a:pt x="36059" y="504825"/>
                </a:lnTo>
                <a:cubicBezTo>
                  <a:pt x="26293" y="504825"/>
                  <a:pt x="17841" y="501257"/>
                  <a:pt x="10705" y="494120"/>
                </a:cubicBezTo>
                <a:cubicBezTo>
                  <a:pt x="3568" y="486983"/>
                  <a:pt x="0" y="478532"/>
                  <a:pt x="0" y="468766"/>
                </a:cubicBezTo>
                <a:lnTo>
                  <a:pt x="0" y="108177"/>
                </a:lnTo>
                <a:cubicBezTo>
                  <a:pt x="0" y="98411"/>
                  <a:pt x="3568" y="89960"/>
                  <a:pt x="10705" y="82823"/>
                </a:cubicBezTo>
                <a:cubicBezTo>
                  <a:pt x="17841" y="75686"/>
                  <a:pt x="26293" y="72118"/>
                  <a:pt x="36059" y="72118"/>
                </a:cubicBezTo>
                <a:lnTo>
                  <a:pt x="72118" y="72118"/>
                </a:lnTo>
                <a:lnTo>
                  <a:pt x="72118" y="45074"/>
                </a:lnTo>
                <a:cubicBezTo>
                  <a:pt x="72118" y="32679"/>
                  <a:pt x="76531" y="22067"/>
                  <a:pt x="85358" y="13240"/>
                </a:cubicBezTo>
                <a:cubicBezTo>
                  <a:pt x="94185" y="4413"/>
                  <a:pt x="104797" y="0"/>
                  <a:pt x="117192" y="0"/>
                </a:cubicBezTo>
                <a:close/>
                <a:moveTo>
                  <a:pt x="117192" y="36059"/>
                </a:moveTo>
                <a:cubicBezTo>
                  <a:pt x="114750" y="36059"/>
                  <a:pt x="112637" y="36951"/>
                  <a:pt x="110853" y="38735"/>
                </a:cubicBezTo>
                <a:cubicBezTo>
                  <a:pt x="109069" y="40519"/>
                  <a:pt x="108177" y="42632"/>
                  <a:pt x="108177" y="45074"/>
                </a:cubicBezTo>
                <a:lnTo>
                  <a:pt x="108177" y="126206"/>
                </a:lnTo>
                <a:cubicBezTo>
                  <a:pt x="108177" y="128648"/>
                  <a:pt x="109069" y="130761"/>
                  <a:pt x="110853" y="132545"/>
                </a:cubicBezTo>
                <a:cubicBezTo>
                  <a:pt x="112637" y="134329"/>
                  <a:pt x="114750" y="135221"/>
                  <a:pt x="117192" y="135221"/>
                </a:cubicBezTo>
                <a:lnTo>
                  <a:pt x="135221" y="135221"/>
                </a:lnTo>
                <a:cubicBezTo>
                  <a:pt x="137663" y="135221"/>
                  <a:pt x="139775" y="134329"/>
                  <a:pt x="141559" y="132545"/>
                </a:cubicBezTo>
                <a:cubicBezTo>
                  <a:pt x="143344" y="130761"/>
                  <a:pt x="144236" y="128648"/>
                  <a:pt x="144236" y="126206"/>
                </a:cubicBezTo>
                <a:lnTo>
                  <a:pt x="144236" y="45074"/>
                </a:lnTo>
                <a:cubicBezTo>
                  <a:pt x="144236" y="42632"/>
                  <a:pt x="143344" y="40519"/>
                  <a:pt x="141559" y="38735"/>
                </a:cubicBezTo>
                <a:cubicBezTo>
                  <a:pt x="139775" y="36951"/>
                  <a:pt x="137663" y="36059"/>
                  <a:pt x="135221" y="36059"/>
                </a:cubicBezTo>
                <a:lnTo>
                  <a:pt x="117192" y="36059"/>
                </a:lnTo>
                <a:close/>
                <a:moveTo>
                  <a:pt x="36059" y="180295"/>
                </a:moveTo>
                <a:lnTo>
                  <a:pt x="36059" y="261427"/>
                </a:lnTo>
                <a:lnTo>
                  <a:pt x="117192" y="261427"/>
                </a:lnTo>
                <a:lnTo>
                  <a:pt x="117192" y="180295"/>
                </a:lnTo>
                <a:lnTo>
                  <a:pt x="36059" y="180295"/>
                </a:lnTo>
                <a:close/>
                <a:moveTo>
                  <a:pt x="135221" y="180295"/>
                </a:moveTo>
                <a:lnTo>
                  <a:pt x="135221" y="261427"/>
                </a:lnTo>
                <a:lnTo>
                  <a:pt x="225368" y="261427"/>
                </a:lnTo>
                <a:lnTo>
                  <a:pt x="225368" y="180295"/>
                </a:lnTo>
                <a:lnTo>
                  <a:pt x="135221" y="180295"/>
                </a:lnTo>
                <a:close/>
                <a:moveTo>
                  <a:pt x="243398" y="180295"/>
                </a:moveTo>
                <a:lnTo>
                  <a:pt x="243398" y="261427"/>
                </a:lnTo>
                <a:lnTo>
                  <a:pt x="333545" y="261427"/>
                </a:lnTo>
                <a:lnTo>
                  <a:pt x="333545" y="180295"/>
                </a:lnTo>
                <a:lnTo>
                  <a:pt x="243398" y="180295"/>
                </a:lnTo>
                <a:close/>
                <a:moveTo>
                  <a:pt x="351574" y="180295"/>
                </a:moveTo>
                <a:lnTo>
                  <a:pt x="351574" y="261427"/>
                </a:lnTo>
                <a:lnTo>
                  <a:pt x="432707" y="261427"/>
                </a:lnTo>
                <a:lnTo>
                  <a:pt x="432707" y="180295"/>
                </a:lnTo>
                <a:lnTo>
                  <a:pt x="351574" y="180295"/>
                </a:lnTo>
                <a:close/>
                <a:moveTo>
                  <a:pt x="36059" y="279457"/>
                </a:moveTo>
                <a:lnTo>
                  <a:pt x="36059" y="369604"/>
                </a:lnTo>
                <a:lnTo>
                  <a:pt x="117192" y="369604"/>
                </a:lnTo>
                <a:lnTo>
                  <a:pt x="117192" y="279457"/>
                </a:lnTo>
                <a:lnTo>
                  <a:pt x="36059" y="279457"/>
                </a:lnTo>
                <a:close/>
                <a:moveTo>
                  <a:pt x="135221" y="279457"/>
                </a:moveTo>
                <a:lnTo>
                  <a:pt x="135221" y="369604"/>
                </a:lnTo>
                <a:lnTo>
                  <a:pt x="225368" y="369604"/>
                </a:lnTo>
                <a:lnTo>
                  <a:pt x="225368" y="279457"/>
                </a:lnTo>
                <a:lnTo>
                  <a:pt x="135221" y="279457"/>
                </a:lnTo>
                <a:close/>
                <a:moveTo>
                  <a:pt x="243398" y="279457"/>
                </a:moveTo>
                <a:lnTo>
                  <a:pt x="243398" y="369604"/>
                </a:lnTo>
                <a:lnTo>
                  <a:pt x="333545" y="369604"/>
                </a:lnTo>
                <a:lnTo>
                  <a:pt x="333545" y="279457"/>
                </a:lnTo>
                <a:lnTo>
                  <a:pt x="243398" y="279457"/>
                </a:lnTo>
                <a:close/>
                <a:moveTo>
                  <a:pt x="351574" y="279457"/>
                </a:moveTo>
                <a:lnTo>
                  <a:pt x="351574" y="369604"/>
                </a:lnTo>
                <a:lnTo>
                  <a:pt x="432707" y="369604"/>
                </a:lnTo>
                <a:lnTo>
                  <a:pt x="432707" y="279457"/>
                </a:lnTo>
                <a:lnTo>
                  <a:pt x="351574" y="279457"/>
                </a:lnTo>
                <a:close/>
                <a:moveTo>
                  <a:pt x="36059" y="387634"/>
                </a:moveTo>
                <a:lnTo>
                  <a:pt x="36059" y="468766"/>
                </a:lnTo>
                <a:lnTo>
                  <a:pt x="117192" y="468766"/>
                </a:lnTo>
                <a:lnTo>
                  <a:pt x="117192" y="387634"/>
                </a:lnTo>
                <a:lnTo>
                  <a:pt x="36059" y="387634"/>
                </a:lnTo>
                <a:close/>
                <a:moveTo>
                  <a:pt x="135221" y="387634"/>
                </a:moveTo>
                <a:lnTo>
                  <a:pt x="135221" y="468766"/>
                </a:lnTo>
                <a:lnTo>
                  <a:pt x="225368" y="468766"/>
                </a:lnTo>
                <a:lnTo>
                  <a:pt x="225368" y="387634"/>
                </a:lnTo>
                <a:lnTo>
                  <a:pt x="135221" y="387634"/>
                </a:lnTo>
                <a:close/>
                <a:moveTo>
                  <a:pt x="243398" y="387634"/>
                </a:moveTo>
                <a:lnTo>
                  <a:pt x="243398" y="468766"/>
                </a:lnTo>
                <a:lnTo>
                  <a:pt x="333545" y="468766"/>
                </a:lnTo>
                <a:lnTo>
                  <a:pt x="333545" y="387634"/>
                </a:lnTo>
                <a:lnTo>
                  <a:pt x="243398" y="387634"/>
                </a:lnTo>
                <a:close/>
                <a:moveTo>
                  <a:pt x="351574" y="387634"/>
                </a:moveTo>
                <a:lnTo>
                  <a:pt x="351574" y="468766"/>
                </a:lnTo>
                <a:lnTo>
                  <a:pt x="432707" y="468766"/>
                </a:lnTo>
                <a:lnTo>
                  <a:pt x="432707" y="387634"/>
                </a:lnTo>
                <a:lnTo>
                  <a:pt x="351574" y="387634"/>
                </a:lnTo>
                <a:close/>
                <a:moveTo>
                  <a:pt x="333545" y="36059"/>
                </a:moveTo>
                <a:cubicBezTo>
                  <a:pt x="331104" y="36059"/>
                  <a:pt x="328990" y="36951"/>
                  <a:pt x="327207" y="38735"/>
                </a:cubicBezTo>
                <a:cubicBezTo>
                  <a:pt x="325423" y="40519"/>
                  <a:pt x="324531" y="42632"/>
                  <a:pt x="324531" y="45074"/>
                </a:cubicBezTo>
                <a:lnTo>
                  <a:pt x="324531" y="126206"/>
                </a:lnTo>
                <a:cubicBezTo>
                  <a:pt x="324531" y="128648"/>
                  <a:pt x="325423" y="130761"/>
                  <a:pt x="327207" y="132545"/>
                </a:cubicBezTo>
                <a:cubicBezTo>
                  <a:pt x="328990" y="134329"/>
                  <a:pt x="331104" y="135221"/>
                  <a:pt x="333545" y="135221"/>
                </a:cubicBezTo>
                <a:lnTo>
                  <a:pt x="351574" y="135221"/>
                </a:lnTo>
                <a:cubicBezTo>
                  <a:pt x="354016" y="135221"/>
                  <a:pt x="356129" y="134329"/>
                  <a:pt x="357913" y="132545"/>
                </a:cubicBezTo>
                <a:cubicBezTo>
                  <a:pt x="359697" y="130761"/>
                  <a:pt x="360590" y="128648"/>
                  <a:pt x="360590" y="126206"/>
                </a:cubicBezTo>
                <a:lnTo>
                  <a:pt x="360590" y="45074"/>
                </a:lnTo>
                <a:cubicBezTo>
                  <a:pt x="360590" y="42632"/>
                  <a:pt x="359697" y="40519"/>
                  <a:pt x="357913" y="38735"/>
                </a:cubicBezTo>
                <a:cubicBezTo>
                  <a:pt x="356129" y="36951"/>
                  <a:pt x="354016" y="36059"/>
                  <a:pt x="351574" y="36059"/>
                </a:cubicBezTo>
                <a:lnTo>
                  <a:pt x="333545" y="36059"/>
                </a:lnTo>
                <a:close/>
              </a:path>
            </a:pathLst>
          </a:custGeom>
          <a:solidFill>
            <a:srgbClr val="A2B969">
              <a:alpha val="4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b="1">
              <a:solidFill>
                <a:prstClr val="white"/>
              </a:solidFill>
              <a:ea typeface="標楷體"/>
            </a:endParaRPr>
          </a:p>
        </p:txBody>
      </p:sp>
      <p:sp>
        <p:nvSpPr>
          <p:cNvPr id="85" name="TextBox 105"/>
          <p:cNvSpPr txBox="1"/>
          <p:nvPr/>
        </p:nvSpPr>
        <p:spPr>
          <a:xfrm>
            <a:off x="104508" y="1108987"/>
            <a:ext cx="1197381" cy="584775"/>
          </a:xfrm>
          <a:prstGeom prst="rect">
            <a:avLst/>
          </a:prstGeom>
          <a:noFill/>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000" b="1" dirty="0">
                <a:solidFill>
                  <a:srgbClr val="393950"/>
                </a:solidFill>
                <a:latin typeface="微軟正黑體" panose="020B0604030504040204" pitchFamily="34" charset="-120"/>
                <a:ea typeface="微軟正黑體" panose="020B0604030504040204" pitchFamily="34" charset="-120"/>
              </a:rPr>
              <a:t>總則</a:t>
            </a:r>
            <a:endParaRPr lang="en-US" altLang="zh-TW" sz="2000" b="1" dirty="0">
              <a:solidFill>
                <a:srgbClr val="393950"/>
              </a:solidFill>
              <a:latin typeface="微軟正黑體" panose="020B0604030504040204" pitchFamily="34" charset="-120"/>
              <a:ea typeface="微軟正黑體" panose="020B0604030504040204" pitchFamily="34" charset="-120"/>
            </a:endParaRPr>
          </a:p>
          <a:p>
            <a:pPr algn="ctr"/>
            <a:r>
              <a:rPr lang="en-US" altLang="zh-TW" sz="1200" b="1" dirty="0">
                <a:solidFill>
                  <a:srgbClr val="393950"/>
                </a:solidFill>
                <a:latin typeface="微軟正黑體" panose="020B0604030504040204" pitchFamily="34" charset="-120"/>
                <a:ea typeface="微軟正黑體" panose="020B0604030504040204" pitchFamily="34" charset="-120"/>
              </a:rPr>
              <a:t>(</a:t>
            </a:r>
            <a:r>
              <a:rPr lang="zh-TW" altLang="en-US" sz="1200" b="1" dirty="0">
                <a:solidFill>
                  <a:srgbClr val="393950"/>
                </a:solidFill>
                <a:latin typeface="微軟正黑體" panose="020B0604030504040204" pitchFamily="34" charset="-120"/>
                <a:ea typeface="微軟正黑體" panose="020B0604030504040204" pitchFamily="34" charset="-120"/>
              </a:rPr>
              <a:t>第</a:t>
            </a:r>
            <a:r>
              <a:rPr lang="en-US" altLang="zh-TW" sz="1200" b="1" dirty="0">
                <a:solidFill>
                  <a:srgbClr val="393950"/>
                </a:solidFill>
                <a:latin typeface="微軟正黑體" panose="020B0604030504040204" pitchFamily="34" charset="-120"/>
                <a:ea typeface="微軟正黑體" panose="020B0604030504040204" pitchFamily="34" charset="-120"/>
              </a:rPr>
              <a:t>1-4</a:t>
            </a:r>
            <a:r>
              <a:rPr lang="zh-TW" altLang="en-US" sz="1200" b="1" dirty="0">
                <a:solidFill>
                  <a:srgbClr val="393950"/>
                </a:solidFill>
                <a:latin typeface="微軟正黑體" panose="020B0604030504040204" pitchFamily="34" charset="-120"/>
                <a:ea typeface="微軟正黑體" panose="020B0604030504040204" pitchFamily="34" charset="-120"/>
              </a:rPr>
              <a:t>條</a:t>
            </a:r>
            <a:r>
              <a:rPr lang="en-US" altLang="zh-TW" sz="1200" b="1" dirty="0">
                <a:solidFill>
                  <a:srgbClr val="393950"/>
                </a:solidFill>
                <a:latin typeface="微軟正黑體" panose="020B0604030504040204" pitchFamily="34" charset="-120"/>
                <a:ea typeface="微軟正黑體" panose="020B0604030504040204" pitchFamily="34" charset="-120"/>
              </a:rPr>
              <a:t>)</a:t>
            </a:r>
          </a:p>
        </p:txBody>
      </p:sp>
      <p:sp>
        <p:nvSpPr>
          <p:cNvPr id="86" name="TextBox 107"/>
          <p:cNvSpPr txBox="1"/>
          <p:nvPr/>
        </p:nvSpPr>
        <p:spPr>
          <a:xfrm>
            <a:off x="81453" y="2844935"/>
            <a:ext cx="1334736" cy="1169551"/>
          </a:xfrm>
          <a:prstGeom prst="rect">
            <a:avLst/>
          </a:prstGeom>
          <a:noFill/>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000" b="1" dirty="0">
                <a:solidFill>
                  <a:srgbClr val="FF0000"/>
                </a:solidFill>
                <a:latin typeface="微軟正黑體" panose="020B0604030504040204" pitchFamily="34" charset="-120"/>
                <a:ea typeface="微軟正黑體" panose="020B0604030504040204" pitchFamily="34" charset="-120"/>
              </a:rPr>
              <a:t>有條件</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algn="ctr"/>
            <a:r>
              <a:rPr lang="zh-TW" altLang="en-US" sz="2000" b="1" dirty="0">
                <a:solidFill>
                  <a:srgbClr val="FF0000"/>
                </a:solidFill>
                <a:latin typeface="微軟正黑體" panose="020B0604030504040204" pitchFamily="34" charset="-120"/>
                <a:ea typeface="微軟正黑體" panose="020B0604030504040204" pitchFamily="34" charset="-120"/>
              </a:rPr>
              <a:t>期限許可</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algn="ctr"/>
            <a:r>
              <a:rPr lang="zh-TW" altLang="en-US" sz="1200" b="1" dirty="0">
                <a:solidFill>
                  <a:srgbClr val="393950"/>
                </a:solidFill>
                <a:latin typeface="微軟正黑體" panose="020B0604030504040204" pitchFamily="34" charset="-120"/>
                <a:ea typeface="微軟正黑體" panose="020B0604030504040204" pitchFamily="34" charset="-120"/>
              </a:rPr>
              <a:t>    </a:t>
            </a:r>
            <a:r>
              <a:rPr lang="en-US" altLang="zh-TW" sz="1200" dirty="0">
                <a:solidFill>
                  <a:srgbClr val="393950"/>
                </a:solidFill>
                <a:latin typeface="微軟正黑體" panose="020B0604030504040204" pitchFamily="34" charset="-120"/>
                <a:ea typeface="微軟正黑體" panose="020B0604030504040204" pitchFamily="34" charset="-120"/>
              </a:rPr>
              <a:t>(</a:t>
            </a:r>
            <a:r>
              <a:rPr lang="zh-TW" altLang="en-US" sz="1200" dirty="0">
                <a:solidFill>
                  <a:srgbClr val="393950"/>
                </a:solidFill>
                <a:latin typeface="微軟正黑體" panose="020B0604030504040204" pitchFamily="34" charset="-120"/>
                <a:ea typeface="微軟正黑體" panose="020B0604030504040204" pitchFamily="34" charset="-120"/>
              </a:rPr>
              <a:t>第</a:t>
            </a:r>
            <a:r>
              <a:rPr lang="en-US" altLang="zh-TW" sz="1200" dirty="0">
                <a:solidFill>
                  <a:srgbClr val="393950"/>
                </a:solidFill>
                <a:latin typeface="微軟正黑體" panose="020B0604030504040204" pitchFamily="34" charset="-120"/>
                <a:ea typeface="微軟正黑體" panose="020B0604030504040204" pitchFamily="34" charset="-120"/>
              </a:rPr>
              <a:t>8-9</a:t>
            </a:r>
            <a:r>
              <a:rPr lang="zh-TW" altLang="en-US" sz="1200" dirty="0">
                <a:solidFill>
                  <a:srgbClr val="393950"/>
                </a:solidFill>
                <a:latin typeface="微軟正黑體" panose="020B0604030504040204" pitchFamily="34" charset="-120"/>
                <a:ea typeface="微軟正黑體" panose="020B0604030504040204" pitchFamily="34" charset="-120"/>
              </a:rPr>
              <a:t>條</a:t>
            </a:r>
            <a:r>
              <a:rPr lang="en-US" altLang="zh-TW" sz="1200" dirty="0">
                <a:solidFill>
                  <a:srgbClr val="393950"/>
                </a:solidFill>
                <a:latin typeface="微軟正黑體" panose="020B0604030504040204" pitchFamily="34" charset="-120"/>
                <a:ea typeface="微軟正黑體" panose="020B0604030504040204" pitchFamily="34" charset="-120"/>
              </a:rPr>
              <a:t>)</a:t>
            </a:r>
          </a:p>
          <a:p>
            <a:endParaRPr lang="en-US" altLang="zh-TW" sz="1600" b="1" dirty="0">
              <a:solidFill>
                <a:srgbClr val="393950"/>
              </a:solidFill>
              <a:latin typeface="微軟正黑體" panose="020B0604030504040204" pitchFamily="34" charset="-120"/>
              <a:ea typeface="微軟正黑體" panose="020B0604030504040204" pitchFamily="34" charset="-120"/>
            </a:endParaRPr>
          </a:p>
        </p:txBody>
      </p:sp>
      <p:sp>
        <p:nvSpPr>
          <p:cNvPr id="87" name="TextBox 96"/>
          <p:cNvSpPr txBox="1"/>
          <p:nvPr/>
        </p:nvSpPr>
        <p:spPr>
          <a:xfrm>
            <a:off x="7838020" y="2873588"/>
            <a:ext cx="1282874" cy="584775"/>
          </a:xfrm>
          <a:prstGeom prst="rect">
            <a:avLst/>
          </a:prstGeom>
          <a:noFill/>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000" b="1" dirty="0">
                <a:solidFill>
                  <a:srgbClr val="393950"/>
                </a:solidFill>
                <a:latin typeface="微軟正黑體" panose="020B0604030504040204" pitchFamily="34" charset="-120"/>
                <a:ea typeface="微軟正黑體" panose="020B0604030504040204" pitchFamily="34" charset="-120"/>
              </a:rPr>
              <a:t>製造販賣</a:t>
            </a:r>
            <a:endParaRPr lang="en-US" altLang="zh-TW" sz="2000" b="1" dirty="0">
              <a:solidFill>
                <a:srgbClr val="393950"/>
              </a:solidFill>
              <a:latin typeface="微軟正黑體" panose="020B0604030504040204" pitchFamily="34" charset="-120"/>
              <a:ea typeface="微軟正黑體" panose="020B0604030504040204" pitchFamily="34" charset="-120"/>
            </a:endParaRPr>
          </a:p>
          <a:p>
            <a:pPr algn="ctr"/>
            <a:r>
              <a:rPr lang="zh-TW" altLang="en-US" sz="1200" b="1" dirty="0">
                <a:solidFill>
                  <a:srgbClr val="393950"/>
                </a:solidFill>
                <a:latin typeface="微軟正黑體" panose="020B0604030504040204" pitchFamily="34" charset="-120"/>
                <a:ea typeface="微軟正黑體" panose="020B0604030504040204" pitchFamily="34" charset="-120"/>
              </a:rPr>
              <a:t>    </a:t>
            </a:r>
            <a:r>
              <a:rPr lang="en-US" altLang="zh-TW" sz="1200" b="1" dirty="0">
                <a:solidFill>
                  <a:srgbClr val="393950"/>
                </a:solidFill>
                <a:latin typeface="微軟正黑體" panose="020B0604030504040204" pitchFamily="34" charset="-120"/>
                <a:ea typeface="微軟正黑體" panose="020B0604030504040204" pitchFamily="34" charset="-120"/>
              </a:rPr>
              <a:t>(</a:t>
            </a:r>
            <a:r>
              <a:rPr lang="zh-TW" altLang="en-US" sz="1200" b="1" dirty="0">
                <a:solidFill>
                  <a:srgbClr val="393950"/>
                </a:solidFill>
                <a:latin typeface="微軟正黑體" panose="020B0604030504040204" pitchFamily="34" charset="-120"/>
                <a:ea typeface="微軟正黑體" panose="020B0604030504040204" pitchFamily="34" charset="-120"/>
              </a:rPr>
              <a:t>第</a:t>
            </a:r>
            <a:r>
              <a:rPr lang="en-US" altLang="zh-TW" sz="1200" b="1" dirty="0">
                <a:solidFill>
                  <a:srgbClr val="393950"/>
                </a:solidFill>
                <a:latin typeface="微軟正黑體" panose="020B0604030504040204" pitchFamily="34" charset="-120"/>
                <a:ea typeface="微軟正黑體" panose="020B0604030504040204" pitchFamily="34" charset="-120"/>
              </a:rPr>
              <a:t>10-12</a:t>
            </a:r>
            <a:r>
              <a:rPr lang="zh-TW" altLang="en-US" sz="1200" b="1" dirty="0">
                <a:solidFill>
                  <a:srgbClr val="393950"/>
                </a:solidFill>
                <a:latin typeface="微軟正黑體" panose="020B0604030504040204" pitchFamily="34" charset="-120"/>
                <a:ea typeface="微軟正黑體" panose="020B0604030504040204" pitchFamily="34" charset="-120"/>
              </a:rPr>
              <a:t>條</a:t>
            </a:r>
            <a:r>
              <a:rPr lang="en-US" altLang="zh-TW" sz="1200" b="1" dirty="0">
                <a:solidFill>
                  <a:srgbClr val="393950"/>
                </a:solidFill>
                <a:latin typeface="微軟正黑體" panose="020B0604030504040204" pitchFamily="34" charset="-120"/>
                <a:ea typeface="微軟正黑體" panose="020B0604030504040204" pitchFamily="34" charset="-120"/>
              </a:rPr>
              <a:t>)</a:t>
            </a:r>
          </a:p>
        </p:txBody>
      </p:sp>
      <p:sp>
        <p:nvSpPr>
          <p:cNvPr id="88" name="TextBox 93"/>
          <p:cNvSpPr txBox="1"/>
          <p:nvPr/>
        </p:nvSpPr>
        <p:spPr>
          <a:xfrm>
            <a:off x="7842077" y="4712200"/>
            <a:ext cx="1301924" cy="584775"/>
          </a:xfrm>
          <a:prstGeom prst="rect">
            <a:avLst/>
          </a:prstGeom>
          <a:noFill/>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000" b="1" dirty="0">
                <a:solidFill>
                  <a:srgbClr val="393950"/>
                </a:solidFill>
                <a:latin typeface="微軟正黑體" panose="020B0604030504040204" pitchFamily="34" charset="-120"/>
                <a:ea typeface="微軟正黑體" panose="020B0604030504040204" pitchFamily="34" charset="-120"/>
              </a:rPr>
              <a:t>其他</a:t>
            </a:r>
            <a:endParaRPr lang="en-US" altLang="zh-TW" sz="2000" b="1" dirty="0">
              <a:solidFill>
                <a:srgbClr val="393950"/>
              </a:solidFill>
              <a:latin typeface="微軟正黑體" panose="020B0604030504040204" pitchFamily="34" charset="-120"/>
              <a:ea typeface="微軟正黑體" panose="020B0604030504040204" pitchFamily="34" charset="-120"/>
            </a:endParaRPr>
          </a:p>
          <a:p>
            <a:pPr algn="ctr"/>
            <a:r>
              <a:rPr lang="en-US" altLang="zh-TW" sz="1200" b="1" dirty="0">
                <a:solidFill>
                  <a:srgbClr val="393950"/>
                </a:solidFill>
                <a:latin typeface="微軟正黑體" panose="020B0604030504040204" pitchFamily="34" charset="-120"/>
                <a:ea typeface="微軟正黑體" panose="020B0604030504040204" pitchFamily="34" charset="-120"/>
              </a:rPr>
              <a:t>(</a:t>
            </a:r>
            <a:r>
              <a:rPr lang="zh-TW" altLang="en-US" sz="1200" b="1" dirty="0">
                <a:solidFill>
                  <a:srgbClr val="393950"/>
                </a:solidFill>
                <a:latin typeface="微軟正黑體" panose="020B0604030504040204" pitchFamily="34" charset="-120"/>
                <a:ea typeface="微軟正黑體" panose="020B0604030504040204" pitchFamily="34" charset="-120"/>
              </a:rPr>
              <a:t>第</a:t>
            </a:r>
            <a:r>
              <a:rPr lang="en-US" altLang="zh-TW" sz="1200" b="1" dirty="0">
                <a:solidFill>
                  <a:srgbClr val="393950"/>
                </a:solidFill>
                <a:latin typeface="微軟正黑體" panose="020B0604030504040204" pitchFamily="34" charset="-120"/>
                <a:ea typeface="微軟正黑體" panose="020B0604030504040204" pitchFamily="34" charset="-120"/>
              </a:rPr>
              <a:t>15-16</a:t>
            </a:r>
            <a:r>
              <a:rPr lang="zh-TW" altLang="en-US" sz="1200" b="1" dirty="0">
                <a:solidFill>
                  <a:srgbClr val="393950"/>
                </a:solidFill>
                <a:latin typeface="微軟正黑體" panose="020B0604030504040204" pitchFamily="34" charset="-120"/>
                <a:ea typeface="微軟正黑體" panose="020B0604030504040204" pitchFamily="34" charset="-120"/>
              </a:rPr>
              <a:t>條</a:t>
            </a:r>
            <a:r>
              <a:rPr lang="en-US" altLang="zh-TW" sz="1200" b="1" dirty="0">
                <a:solidFill>
                  <a:srgbClr val="393950"/>
                </a:solidFill>
                <a:latin typeface="微軟正黑體" panose="020B0604030504040204" pitchFamily="34" charset="-120"/>
                <a:ea typeface="微軟正黑體" panose="020B0604030504040204" pitchFamily="34" charset="-120"/>
              </a:rPr>
              <a:t>)</a:t>
            </a:r>
          </a:p>
        </p:txBody>
      </p:sp>
      <p:sp>
        <p:nvSpPr>
          <p:cNvPr id="89"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16</a:t>
            </a:fld>
            <a:endParaRPr lang="zh-TW" altLang="en-US" dirty="0">
              <a:solidFill>
                <a:prstClr val="black">
                  <a:tint val="75000"/>
                </a:prstClr>
              </a:solidFill>
            </a:endParaRPr>
          </a:p>
        </p:txBody>
      </p:sp>
    </p:spTree>
    <p:extLst>
      <p:ext uri="{BB962C8B-B14F-4D97-AF65-F5344CB8AC3E}">
        <p14:creationId xmlns:p14="http://schemas.microsoft.com/office/powerpoint/2010/main" val="995335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0000"/>
                </a:solidFill>
                <a:effectLst>
                  <a:outerShdw blurRad="38100" dist="38100" dir="2700000" algn="tl">
                    <a:srgbClr val="000000">
                      <a:alpha val="43137"/>
                    </a:srgbClr>
                  </a:outerShdw>
                </a:effectLst>
              </a:rPr>
              <a:t>報告大綱</a:t>
            </a:r>
            <a:endParaRPr lang="zh-TW" altLang="en-US" dirty="0"/>
          </a:p>
        </p:txBody>
      </p:sp>
      <p:sp>
        <p:nvSpPr>
          <p:cNvPr id="4" name="Rectangle 23"/>
          <p:cNvSpPr/>
          <p:nvPr/>
        </p:nvSpPr>
        <p:spPr>
          <a:xfrm>
            <a:off x="1487760" y="1221636"/>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sp>
        <p:nvSpPr>
          <p:cNvPr id="5" name="Rectangle 45"/>
          <p:cNvSpPr/>
          <p:nvPr/>
        </p:nvSpPr>
        <p:spPr>
          <a:xfrm>
            <a:off x="1487760" y="2432927"/>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sp>
        <p:nvSpPr>
          <p:cNvPr id="6" name="Rectangle 46"/>
          <p:cNvSpPr/>
          <p:nvPr/>
        </p:nvSpPr>
        <p:spPr>
          <a:xfrm>
            <a:off x="1487760" y="3644217"/>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sp>
        <p:nvSpPr>
          <p:cNvPr id="7" name="Rectangle 47"/>
          <p:cNvSpPr/>
          <p:nvPr/>
        </p:nvSpPr>
        <p:spPr>
          <a:xfrm>
            <a:off x="1487760" y="4855508"/>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8" name="Group 7"/>
          <p:cNvGrpSpPr/>
          <p:nvPr/>
        </p:nvGrpSpPr>
        <p:grpSpPr>
          <a:xfrm>
            <a:off x="1378828" y="1126335"/>
            <a:ext cx="6290816" cy="953155"/>
            <a:chOff x="3925455" y="1191491"/>
            <a:chExt cx="6400799" cy="969818"/>
          </a:xfrm>
        </p:grpSpPr>
        <p:sp>
          <p:nvSpPr>
            <p:cNvPr id="40" name="Rectangle 4"/>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41" name="Group 6"/>
            <p:cNvGrpSpPr/>
            <p:nvPr/>
          </p:nvGrpSpPr>
          <p:grpSpPr>
            <a:xfrm>
              <a:off x="3925455" y="1191491"/>
              <a:ext cx="1178646" cy="969818"/>
              <a:chOff x="3925455" y="1191491"/>
              <a:chExt cx="1178646" cy="969818"/>
            </a:xfrm>
          </p:grpSpPr>
          <p:sp>
            <p:nvSpPr>
              <p:cNvPr id="42" name="Rectangle 3"/>
              <p:cNvSpPr/>
              <p:nvPr/>
            </p:nvSpPr>
            <p:spPr>
              <a:xfrm>
                <a:off x="3925455" y="1191491"/>
                <a:ext cx="969818" cy="969818"/>
              </a:xfrm>
              <a:prstGeom prst="rect">
                <a:avLst/>
              </a:prstGeom>
              <a:solidFill>
                <a:srgbClr val="00B09B"/>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01</a:t>
                </a:r>
              </a:p>
            </p:txBody>
          </p:sp>
          <p:sp>
            <p:nvSpPr>
              <p:cNvPr id="43" name="Isosceles Triangle 5"/>
              <p:cNvSpPr/>
              <p:nvPr/>
            </p:nvSpPr>
            <p:spPr>
              <a:xfrm rot="5400000">
                <a:off x="4803124" y="1537059"/>
                <a:ext cx="323272" cy="278683"/>
              </a:xfrm>
              <a:prstGeom prst="triangle">
                <a:avLst/>
              </a:prstGeom>
              <a:solidFill>
                <a:srgbClr val="00B09B"/>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grpSp>
        <p:nvGrpSpPr>
          <p:cNvPr id="9" name="Group 8"/>
          <p:cNvGrpSpPr/>
          <p:nvPr/>
        </p:nvGrpSpPr>
        <p:grpSpPr>
          <a:xfrm>
            <a:off x="1378828" y="2337550"/>
            <a:ext cx="6290816" cy="953155"/>
            <a:chOff x="3925455" y="1191491"/>
            <a:chExt cx="6400799" cy="969818"/>
          </a:xfrm>
        </p:grpSpPr>
        <p:sp>
          <p:nvSpPr>
            <p:cNvPr id="36" name="Rectangle 9"/>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37" name="Group 10"/>
            <p:cNvGrpSpPr/>
            <p:nvPr/>
          </p:nvGrpSpPr>
          <p:grpSpPr>
            <a:xfrm>
              <a:off x="3925455" y="1191491"/>
              <a:ext cx="1178646" cy="969818"/>
              <a:chOff x="3925455" y="1191491"/>
              <a:chExt cx="1178646" cy="969818"/>
            </a:xfrm>
          </p:grpSpPr>
          <p:sp>
            <p:nvSpPr>
              <p:cNvPr id="38" name="Rectangle 11"/>
              <p:cNvSpPr/>
              <p:nvPr/>
            </p:nvSpPr>
            <p:spPr>
              <a:xfrm>
                <a:off x="3925455" y="1191491"/>
                <a:ext cx="969818" cy="969818"/>
              </a:xfrm>
              <a:prstGeom prst="rect">
                <a:avLst/>
              </a:prstGeom>
              <a:solidFill>
                <a:srgbClr val="0D95BC"/>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02</a:t>
                </a:r>
              </a:p>
            </p:txBody>
          </p:sp>
          <p:sp>
            <p:nvSpPr>
              <p:cNvPr id="39" name="Isosceles Triangle 12"/>
              <p:cNvSpPr/>
              <p:nvPr/>
            </p:nvSpPr>
            <p:spPr>
              <a:xfrm rot="5400000">
                <a:off x="4803124" y="1537059"/>
                <a:ext cx="323272" cy="278683"/>
              </a:xfrm>
              <a:prstGeom prst="triangle">
                <a:avLst/>
              </a:prstGeom>
              <a:solidFill>
                <a:srgbClr val="0D95BC"/>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grpSp>
        <p:nvGrpSpPr>
          <p:cNvPr id="10" name="Group 13"/>
          <p:cNvGrpSpPr/>
          <p:nvPr/>
        </p:nvGrpSpPr>
        <p:grpSpPr>
          <a:xfrm>
            <a:off x="1378828" y="3548766"/>
            <a:ext cx="6290816" cy="953155"/>
            <a:chOff x="3925455" y="1191491"/>
            <a:chExt cx="6400799" cy="969818"/>
          </a:xfrm>
        </p:grpSpPr>
        <p:sp>
          <p:nvSpPr>
            <p:cNvPr id="32" name="Rectangle 14"/>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33" name="Group 15"/>
            <p:cNvGrpSpPr/>
            <p:nvPr/>
          </p:nvGrpSpPr>
          <p:grpSpPr>
            <a:xfrm>
              <a:off x="3925455" y="1191491"/>
              <a:ext cx="1178646" cy="969818"/>
              <a:chOff x="3925455" y="1191491"/>
              <a:chExt cx="1178646" cy="969818"/>
            </a:xfrm>
          </p:grpSpPr>
          <p:sp>
            <p:nvSpPr>
              <p:cNvPr id="34" name="Rectangle 16"/>
              <p:cNvSpPr/>
              <p:nvPr/>
            </p:nvSpPr>
            <p:spPr>
              <a:xfrm>
                <a:off x="3925455" y="1191491"/>
                <a:ext cx="969818" cy="969818"/>
              </a:xfrm>
              <a:prstGeom prst="rect">
                <a:avLst/>
              </a:prstGeom>
              <a:solidFill>
                <a:srgbClr val="EBCB3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03</a:t>
                </a:r>
              </a:p>
            </p:txBody>
          </p:sp>
          <p:sp>
            <p:nvSpPr>
              <p:cNvPr id="35" name="Isosceles Triangle 17"/>
              <p:cNvSpPr/>
              <p:nvPr/>
            </p:nvSpPr>
            <p:spPr>
              <a:xfrm rot="5400000">
                <a:off x="4803124" y="1537059"/>
                <a:ext cx="323272" cy="278683"/>
              </a:xfrm>
              <a:prstGeom prst="triangle">
                <a:avLst/>
              </a:prstGeom>
              <a:solidFill>
                <a:srgbClr val="EBCB3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grpSp>
        <p:nvGrpSpPr>
          <p:cNvPr id="11" name="Group 18"/>
          <p:cNvGrpSpPr/>
          <p:nvPr/>
        </p:nvGrpSpPr>
        <p:grpSpPr>
          <a:xfrm>
            <a:off x="1378828" y="4759980"/>
            <a:ext cx="6290816" cy="953155"/>
            <a:chOff x="3925455" y="1191491"/>
            <a:chExt cx="6400799" cy="969818"/>
          </a:xfrm>
        </p:grpSpPr>
        <p:sp>
          <p:nvSpPr>
            <p:cNvPr id="28" name="Rectangle 19"/>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29" name="Group 20"/>
            <p:cNvGrpSpPr/>
            <p:nvPr/>
          </p:nvGrpSpPr>
          <p:grpSpPr>
            <a:xfrm>
              <a:off x="3925455" y="1191491"/>
              <a:ext cx="1178646" cy="969818"/>
              <a:chOff x="3925455" y="1191491"/>
              <a:chExt cx="1178646" cy="969818"/>
            </a:xfrm>
          </p:grpSpPr>
          <p:sp>
            <p:nvSpPr>
              <p:cNvPr id="30" name="Rectangle 21"/>
              <p:cNvSpPr/>
              <p:nvPr/>
            </p:nvSpPr>
            <p:spPr>
              <a:xfrm>
                <a:off x="3925455" y="1191491"/>
                <a:ext cx="969818" cy="969818"/>
              </a:xfrm>
              <a:prstGeom prst="rect">
                <a:avLst/>
              </a:prstGeom>
              <a:solidFill>
                <a:srgbClr val="C1301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04</a:t>
                </a:r>
              </a:p>
            </p:txBody>
          </p:sp>
          <p:sp>
            <p:nvSpPr>
              <p:cNvPr id="31" name="Isosceles Triangle 22"/>
              <p:cNvSpPr/>
              <p:nvPr/>
            </p:nvSpPr>
            <p:spPr>
              <a:xfrm rot="5400000">
                <a:off x="4803124" y="1537059"/>
                <a:ext cx="323272" cy="278683"/>
              </a:xfrm>
              <a:prstGeom prst="triangle">
                <a:avLst/>
              </a:prstGeom>
              <a:solidFill>
                <a:srgbClr val="C1301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sp>
        <p:nvSpPr>
          <p:cNvPr id="27" name="TextBox 26"/>
          <p:cNvSpPr txBox="1"/>
          <p:nvPr/>
        </p:nvSpPr>
        <p:spPr>
          <a:xfrm>
            <a:off x="2650355" y="1368659"/>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rPr>
              <a:t>國內管理現況</a:t>
            </a:r>
            <a:endParaRPr lang="en-US" altLang="zh-TW"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endParaRPr>
          </a:p>
        </p:txBody>
      </p:sp>
      <p:sp>
        <p:nvSpPr>
          <p:cNvPr id="25" name="TextBox 30"/>
          <p:cNvSpPr txBox="1"/>
          <p:nvPr/>
        </p:nvSpPr>
        <p:spPr>
          <a:xfrm>
            <a:off x="2650355" y="2566976"/>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rPr>
              <a:t>立法緣起及重要歷程</a:t>
            </a:r>
            <a:endParaRPr lang="en-US" altLang="zh-TW"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endParaRPr>
          </a:p>
        </p:txBody>
      </p:sp>
      <p:sp>
        <p:nvSpPr>
          <p:cNvPr id="23" name="TextBox 41"/>
          <p:cNvSpPr txBox="1"/>
          <p:nvPr/>
        </p:nvSpPr>
        <p:spPr>
          <a:xfrm>
            <a:off x="2650355" y="3784342"/>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rPr>
              <a:t>草案架構及內容</a:t>
            </a:r>
            <a:endParaRPr lang="en-US" altLang="zh-TW" sz="2800" b="1" dirty="0">
              <a:solidFill>
                <a:schemeClr val="bg1">
                  <a:lumMod val="75000"/>
                </a:schemeClr>
              </a:solidFill>
              <a:latin typeface="微軟正黑體" panose="020B0604030504040204" pitchFamily="34" charset="-120"/>
              <a:ea typeface="微軟正黑體" panose="020B0604030504040204" pitchFamily="34" charset="-120"/>
              <a:cs typeface="Calibri" pitchFamily="34" charset="0"/>
            </a:endParaRPr>
          </a:p>
        </p:txBody>
      </p:sp>
      <p:sp>
        <p:nvSpPr>
          <p:cNvPr id="21" name="TextBox 44"/>
          <p:cNvSpPr txBox="1"/>
          <p:nvPr/>
        </p:nvSpPr>
        <p:spPr>
          <a:xfrm>
            <a:off x="2650355" y="4992182"/>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rgbClr val="31AF9E">
                    <a:lumMod val="50000"/>
                  </a:srgbClr>
                </a:solidFill>
                <a:latin typeface="微軟正黑體" panose="020B0604030504040204" pitchFamily="34" charset="-120"/>
                <a:ea typeface="微軟正黑體" panose="020B0604030504040204" pitchFamily="34" charset="-120"/>
                <a:cs typeface="Calibri" pitchFamily="34" charset="0"/>
              </a:rPr>
              <a:t>未來規劃</a:t>
            </a:r>
            <a:endParaRPr lang="en-US" altLang="zh-TW" sz="2800" b="1" dirty="0">
              <a:solidFill>
                <a:srgbClr val="31AF9E">
                  <a:lumMod val="50000"/>
                </a:srgbClr>
              </a:solidFill>
              <a:latin typeface="微軟正黑體" panose="020B0604030504040204" pitchFamily="34" charset="-120"/>
              <a:ea typeface="微軟正黑體" panose="020B0604030504040204" pitchFamily="34" charset="-120"/>
              <a:cs typeface="Calibri" pitchFamily="34" charset="0"/>
            </a:endParaRPr>
          </a:p>
        </p:txBody>
      </p:sp>
      <p:pic>
        <p:nvPicPr>
          <p:cNvPr id="16" name="Graphic 50" descr="Bar char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0956" y="1181868"/>
            <a:ext cx="898688" cy="898688"/>
          </a:xfrm>
          <a:prstGeom prst="rect">
            <a:avLst/>
          </a:prstGeom>
        </p:spPr>
      </p:pic>
      <p:pic>
        <p:nvPicPr>
          <p:cNvPr id="17" name="Graphic 52" descr="Bullseye"/>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70956" y="2390727"/>
            <a:ext cx="898688" cy="898688"/>
          </a:xfrm>
          <a:prstGeom prst="rect">
            <a:avLst/>
          </a:prstGeom>
        </p:spPr>
      </p:pic>
      <p:pic>
        <p:nvPicPr>
          <p:cNvPr id="18" name="Graphic 54" descr="Head with Gears"/>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70956" y="3599587"/>
            <a:ext cx="898688" cy="898688"/>
          </a:xfrm>
          <a:prstGeom prst="rect">
            <a:avLst/>
          </a:prstGeom>
        </p:spPr>
      </p:pic>
      <p:pic>
        <p:nvPicPr>
          <p:cNvPr id="19" name="Graphic 56" descr="Lightbulb"/>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70956" y="4808447"/>
            <a:ext cx="898688" cy="898688"/>
          </a:xfrm>
          <a:prstGeom prst="rect">
            <a:avLst/>
          </a:prstGeom>
        </p:spPr>
      </p:pic>
      <p:sp>
        <p:nvSpPr>
          <p:cNvPr id="44"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17</a:t>
            </a:fld>
            <a:endParaRPr lang="zh-TW" altLang="en-US" dirty="0">
              <a:solidFill>
                <a:prstClr val="black">
                  <a:tint val="75000"/>
                </a:prstClr>
              </a:solidFill>
            </a:endParaRPr>
          </a:p>
        </p:txBody>
      </p:sp>
    </p:spTree>
    <p:extLst>
      <p:ext uri="{BB962C8B-B14F-4D97-AF65-F5344CB8AC3E}">
        <p14:creationId xmlns:p14="http://schemas.microsoft.com/office/powerpoint/2010/main" val="460124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a:solidFill>
                  <a:srgbClr val="000000"/>
                </a:solidFill>
                <a:effectLst>
                  <a:outerShdw blurRad="38100" dist="38100" dir="2700000" algn="tl">
                    <a:srgbClr val="000000">
                      <a:alpha val="43137"/>
                    </a:srgbClr>
                  </a:outerShdw>
                </a:effectLst>
              </a:rPr>
              <a:t>未來相關規範</a:t>
            </a:r>
            <a:endParaRPr lang="zh-TW" altLang="en-US" dirty="0"/>
          </a:p>
        </p:txBody>
      </p:sp>
      <p:sp>
        <p:nvSpPr>
          <p:cNvPr id="3" name="文字版面配置區 2"/>
          <p:cNvSpPr>
            <a:spLocks noGrp="1"/>
          </p:cNvSpPr>
          <p:nvPr>
            <p:ph type="body" sz="quarter" idx="10"/>
          </p:nvPr>
        </p:nvSpPr>
        <p:spPr>
          <a:xfrm>
            <a:off x="419212" y="912813"/>
            <a:ext cx="8297876" cy="444500"/>
          </a:xfrm>
        </p:spPr>
        <p:txBody>
          <a:bodyPr/>
          <a:lstStyle/>
          <a:p>
            <a:endParaRPr lang="zh-TW" altLang="en-US"/>
          </a:p>
        </p:txBody>
      </p:sp>
      <p:grpSp>
        <p:nvGrpSpPr>
          <p:cNvPr id="4" name="Group 2"/>
          <p:cNvGrpSpPr>
            <a:grpSpLocks/>
          </p:cNvGrpSpPr>
          <p:nvPr/>
        </p:nvGrpSpPr>
        <p:grpSpPr bwMode="auto">
          <a:xfrm>
            <a:off x="2468379" y="1774813"/>
            <a:ext cx="4229099" cy="3838575"/>
            <a:chOff x="2691301" y="1813794"/>
            <a:chExt cx="3761399" cy="3413563"/>
          </a:xfrm>
        </p:grpSpPr>
        <p:sp>
          <p:nvSpPr>
            <p:cNvPr id="5" name="Freeform: Shape 34"/>
            <p:cNvSpPr>
              <a:spLocks/>
            </p:cNvSpPr>
            <p:nvPr/>
          </p:nvSpPr>
          <p:spPr bwMode="auto">
            <a:xfrm>
              <a:off x="3209482" y="1815205"/>
              <a:ext cx="1328632" cy="1142090"/>
            </a:xfrm>
            <a:custGeom>
              <a:avLst/>
              <a:gdLst>
                <a:gd name="connsiteX0" fmla="*/ 1702859 w 1898650"/>
                <a:gd name="connsiteY0" fmla="*/ 0 h 1631951"/>
                <a:gd name="connsiteX1" fmla="*/ 1744663 w 1898650"/>
                <a:gd name="connsiteY1" fmla="*/ 5292 h 1631951"/>
                <a:gd name="connsiteX2" fmla="*/ 1783292 w 1898650"/>
                <a:gd name="connsiteY2" fmla="*/ 19050 h 1631951"/>
                <a:gd name="connsiteX3" fmla="*/ 1817688 w 1898650"/>
                <a:gd name="connsiteY3" fmla="*/ 39687 h 1631951"/>
                <a:gd name="connsiteX4" fmla="*/ 1847321 w 1898650"/>
                <a:gd name="connsiteY4" fmla="*/ 66675 h 1631951"/>
                <a:gd name="connsiteX5" fmla="*/ 1871663 w 1898650"/>
                <a:gd name="connsiteY5" fmla="*/ 99483 h 1631951"/>
                <a:gd name="connsiteX6" fmla="*/ 1888596 w 1898650"/>
                <a:gd name="connsiteY6" fmla="*/ 137054 h 1631951"/>
                <a:gd name="connsiteX7" fmla="*/ 1897063 w 1898650"/>
                <a:gd name="connsiteY7" fmla="*/ 177800 h 1631951"/>
                <a:gd name="connsiteX8" fmla="*/ 1897592 w 1898650"/>
                <a:gd name="connsiteY8" fmla="*/ 200025 h 1631951"/>
                <a:gd name="connsiteX9" fmla="*/ 1898617 w 1898650"/>
                <a:gd name="connsiteY9" fmla="*/ 1003300 h 1631951"/>
                <a:gd name="connsiteX10" fmla="*/ 1898650 w 1898650"/>
                <a:gd name="connsiteY10" fmla="*/ 1003300 h 1631951"/>
                <a:gd name="connsiteX11" fmla="*/ 1898650 w 1898650"/>
                <a:gd name="connsiteY11" fmla="*/ 1005419 h 1631951"/>
                <a:gd name="connsiteX12" fmla="*/ 1898650 w 1898650"/>
                <a:gd name="connsiteY12" fmla="*/ 1029229 h 1631951"/>
                <a:gd name="connsiteX13" fmla="*/ 1898650 w 1898650"/>
                <a:gd name="connsiteY13" fmla="*/ 1197138 h 1631951"/>
                <a:gd name="connsiteX14" fmla="*/ 1895065 w 1898650"/>
                <a:gd name="connsiteY14" fmla="*/ 1197138 h 1631951"/>
                <a:gd name="connsiteX15" fmla="*/ 1898650 w 1898650"/>
                <a:gd name="connsiteY15" fmla="*/ 1197505 h 1631951"/>
                <a:gd name="connsiteX16" fmla="*/ 1607608 w 1898650"/>
                <a:gd name="connsiteY16" fmla="*/ 1502834 h 1631951"/>
                <a:gd name="connsiteX17" fmla="*/ 1592792 w 1898650"/>
                <a:gd name="connsiteY17" fmla="*/ 1518180 h 1631951"/>
                <a:gd name="connsiteX18" fmla="*/ 1560513 w 1898650"/>
                <a:gd name="connsiteY18" fmla="*/ 1545697 h 1631951"/>
                <a:gd name="connsiteX19" fmla="*/ 1526117 w 1898650"/>
                <a:gd name="connsiteY19" fmla="*/ 1569509 h 1631951"/>
                <a:gd name="connsiteX20" fmla="*/ 1489604 w 1898650"/>
                <a:gd name="connsiteY20" fmla="*/ 1589089 h 1631951"/>
                <a:gd name="connsiteX21" fmla="*/ 1450975 w 1898650"/>
                <a:gd name="connsiteY21" fmla="*/ 1606022 h 1631951"/>
                <a:gd name="connsiteX22" fmla="*/ 1411287 w 1898650"/>
                <a:gd name="connsiteY22" fmla="*/ 1618193 h 1631951"/>
                <a:gd name="connsiteX23" fmla="*/ 1370012 w 1898650"/>
                <a:gd name="connsiteY23" fmla="*/ 1627189 h 1631951"/>
                <a:gd name="connsiteX24" fmla="*/ 1328208 w 1898650"/>
                <a:gd name="connsiteY24" fmla="*/ 1630893 h 1631951"/>
                <a:gd name="connsiteX25" fmla="*/ 1307042 w 1898650"/>
                <a:gd name="connsiteY25" fmla="*/ 1631951 h 1631951"/>
                <a:gd name="connsiteX26" fmla="*/ 820737 w 1898650"/>
                <a:gd name="connsiteY26" fmla="*/ 1631951 h 1631951"/>
                <a:gd name="connsiteX27" fmla="*/ 821757 w 1898650"/>
                <a:gd name="connsiteY27" fmla="*/ 1630571 h 1631951"/>
                <a:gd name="connsiteX28" fmla="*/ 820276 w 1898650"/>
                <a:gd name="connsiteY28" fmla="*/ 1631950 h 1631951"/>
                <a:gd name="connsiteX29" fmla="*/ 694372 w 1898650"/>
                <a:gd name="connsiteY29" fmla="*/ 1527059 h 1631951"/>
                <a:gd name="connsiteX30" fmla="*/ 694267 w 1898650"/>
                <a:gd name="connsiteY30" fmla="*/ 1527175 h 1631951"/>
                <a:gd name="connsiteX31" fmla="*/ 76200 w 1898650"/>
                <a:gd name="connsiteY31" fmla="*/ 1039813 h 1631951"/>
                <a:gd name="connsiteX32" fmla="*/ 59796 w 1898650"/>
                <a:gd name="connsiteY32" fmla="*/ 1025525 h 1631951"/>
                <a:gd name="connsiteX33" fmla="*/ 31750 w 1898650"/>
                <a:gd name="connsiteY33" fmla="*/ 992187 h 1631951"/>
                <a:gd name="connsiteX34" fmla="*/ 12700 w 1898650"/>
                <a:gd name="connsiteY34" fmla="*/ 954087 h 1631951"/>
                <a:gd name="connsiteX35" fmla="*/ 2646 w 1898650"/>
                <a:gd name="connsiteY35" fmla="*/ 912812 h 1631951"/>
                <a:gd name="connsiteX36" fmla="*/ 0 w 1898650"/>
                <a:gd name="connsiteY36" fmla="*/ 871537 h 1631951"/>
                <a:gd name="connsiteX37" fmla="*/ 6879 w 1898650"/>
                <a:gd name="connsiteY37" fmla="*/ 829733 h 1631951"/>
                <a:gd name="connsiteX38" fmla="*/ 23283 w 1898650"/>
                <a:gd name="connsiteY38" fmla="*/ 790046 h 1631951"/>
                <a:gd name="connsiteX39" fmla="*/ 47625 w 1898650"/>
                <a:gd name="connsiteY39" fmla="*/ 754592 h 1631951"/>
                <a:gd name="connsiteX40" fmla="*/ 63500 w 1898650"/>
                <a:gd name="connsiteY40" fmla="*/ 738187 h 1631951"/>
                <a:gd name="connsiteX41" fmla="*/ 104775 w 1898650"/>
                <a:gd name="connsiteY41" fmla="*/ 700087 h 1631951"/>
                <a:gd name="connsiteX42" fmla="*/ 188912 w 1898650"/>
                <a:gd name="connsiteY42" fmla="*/ 627062 h 1631951"/>
                <a:gd name="connsiteX43" fmla="*/ 276225 w 1898650"/>
                <a:gd name="connsiteY43" fmla="*/ 557742 h 1631951"/>
                <a:gd name="connsiteX44" fmla="*/ 365654 w 1898650"/>
                <a:gd name="connsiteY44" fmla="*/ 491067 h 1631951"/>
                <a:gd name="connsiteX45" fmla="*/ 458258 w 1898650"/>
                <a:gd name="connsiteY45" fmla="*/ 427567 h 1631951"/>
                <a:gd name="connsiteX46" fmla="*/ 553508 w 1898650"/>
                <a:gd name="connsiteY46" fmla="*/ 368300 h 1631951"/>
                <a:gd name="connsiteX47" fmla="*/ 649816 w 1898650"/>
                <a:gd name="connsiteY47" fmla="*/ 312738 h 1631951"/>
                <a:gd name="connsiteX48" fmla="*/ 749829 w 1898650"/>
                <a:gd name="connsiteY48" fmla="*/ 261937 h 1631951"/>
                <a:gd name="connsiteX49" fmla="*/ 851959 w 1898650"/>
                <a:gd name="connsiteY49" fmla="*/ 213783 h 1631951"/>
                <a:gd name="connsiteX50" fmla="*/ 955675 w 1898650"/>
                <a:gd name="connsiteY50" fmla="*/ 170392 h 1631951"/>
                <a:gd name="connsiteX51" fmla="*/ 1061509 w 1898650"/>
                <a:gd name="connsiteY51" fmla="*/ 131763 h 1631951"/>
                <a:gd name="connsiteX52" fmla="*/ 1169459 w 1898650"/>
                <a:gd name="connsiteY52" fmla="*/ 97367 h 1631951"/>
                <a:gd name="connsiteX53" fmla="*/ 1280054 w 1898650"/>
                <a:gd name="connsiteY53" fmla="*/ 66675 h 1631951"/>
                <a:gd name="connsiteX54" fmla="*/ 1391709 w 1898650"/>
                <a:gd name="connsiteY54" fmla="*/ 41804 h 1631951"/>
                <a:gd name="connsiteX55" fmla="*/ 1506009 w 1898650"/>
                <a:gd name="connsiteY55" fmla="*/ 22225 h 1631951"/>
                <a:gd name="connsiteX56" fmla="*/ 1621896 w 1898650"/>
                <a:gd name="connsiteY56" fmla="*/ 6879 h 1631951"/>
                <a:gd name="connsiteX57" fmla="*/ 1681163 w 1898650"/>
                <a:gd name="connsiteY57" fmla="*/ 1587 h 1631951"/>
                <a:gd name="connsiteX0" fmla="*/ 1702859 w 1898650"/>
                <a:gd name="connsiteY0" fmla="*/ 0 h 1631951"/>
                <a:gd name="connsiteX1" fmla="*/ 1744663 w 1898650"/>
                <a:gd name="connsiteY1" fmla="*/ 5292 h 1631951"/>
                <a:gd name="connsiteX2" fmla="*/ 1783292 w 1898650"/>
                <a:gd name="connsiteY2" fmla="*/ 19050 h 1631951"/>
                <a:gd name="connsiteX3" fmla="*/ 1817688 w 1898650"/>
                <a:gd name="connsiteY3" fmla="*/ 39687 h 1631951"/>
                <a:gd name="connsiteX4" fmla="*/ 1847321 w 1898650"/>
                <a:gd name="connsiteY4" fmla="*/ 66675 h 1631951"/>
                <a:gd name="connsiteX5" fmla="*/ 1871663 w 1898650"/>
                <a:gd name="connsiteY5" fmla="*/ 99483 h 1631951"/>
                <a:gd name="connsiteX6" fmla="*/ 1888596 w 1898650"/>
                <a:gd name="connsiteY6" fmla="*/ 137054 h 1631951"/>
                <a:gd name="connsiteX7" fmla="*/ 1897063 w 1898650"/>
                <a:gd name="connsiteY7" fmla="*/ 177800 h 1631951"/>
                <a:gd name="connsiteX8" fmla="*/ 1897592 w 1898650"/>
                <a:gd name="connsiteY8" fmla="*/ 200025 h 1631951"/>
                <a:gd name="connsiteX9" fmla="*/ 1898617 w 1898650"/>
                <a:gd name="connsiteY9" fmla="*/ 1003300 h 1631951"/>
                <a:gd name="connsiteX10" fmla="*/ 1898650 w 1898650"/>
                <a:gd name="connsiteY10" fmla="*/ 1003300 h 1631951"/>
                <a:gd name="connsiteX11" fmla="*/ 1898650 w 1898650"/>
                <a:gd name="connsiteY11" fmla="*/ 1029229 h 1631951"/>
                <a:gd name="connsiteX12" fmla="*/ 1898650 w 1898650"/>
                <a:gd name="connsiteY12" fmla="*/ 1197138 h 1631951"/>
                <a:gd name="connsiteX13" fmla="*/ 1895065 w 1898650"/>
                <a:gd name="connsiteY13" fmla="*/ 1197138 h 1631951"/>
                <a:gd name="connsiteX14" fmla="*/ 1898650 w 1898650"/>
                <a:gd name="connsiteY14" fmla="*/ 1197505 h 1631951"/>
                <a:gd name="connsiteX15" fmla="*/ 1607608 w 1898650"/>
                <a:gd name="connsiteY15" fmla="*/ 1502834 h 1631951"/>
                <a:gd name="connsiteX16" fmla="*/ 1592792 w 1898650"/>
                <a:gd name="connsiteY16" fmla="*/ 1518180 h 1631951"/>
                <a:gd name="connsiteX17" fmla="*/ 1560513 w 1898650"/>
                <a:gd name="connsiteY17" fmla="*/ 1545697 h 1631951"/>
                <a:gd name="connsiteX18" fmla="*/ 1526117 w 1898650"/>
                <a:gd name="connsiteY18" fmla="*/ 1569509 h 1631951"/>
                <a:gd name="connsiteX19" fmla="*/ 1489604 w 1898650"/>
                <a:gd name="connsiteY19" fmla="*/ 1589089 h 1631951"/>
                <a:gd name="connsiteX20" fmla="*/ 1450975 w 1898650"/>
                <a:gd name="connsiteY20" fmla="*/ 1606022 h 1631951"/>
                <a:gd name="connsiteX21" fmla="*/ 1411287 w 1898650"/>
                <a:gd name="connsiteY21" fmla="*/ 1618193 h 1631951"/>
                <a:gd name="connsiteX22" fmla="*/ 1370012 w 1898650"/>
                <a:gd name="connsiteY22" fmla="*/ 1627189 h 1631951"/>
                <a:gd name="connsiteX23" fmla="*/ 1328208 w 1898650"/>
                <a:gd name="connsiteY23" fmla="*/ 1630893 h 1631951"/>
                <a:gd name="connsiteX24" fmla="*/ 1307042 w 1898650"/>
                <a:gd name="connsiteY24" fmla="*/ 1631951 h 1631951"/>
                <a:gd name="connsiteX25" fmla="*/ 820737 w 1898650"/>
                <a:gd name="connsiteY25" fmla="*/ 1631951 h 1631951"/>
                <a:gd name="connsiteX26" fmla="*/ 821757 w 1898650"/>
                <a:gd name="connsiteY26" fmla="*/ 1630571 h 1631951"/>
                <a:gd name="connsiteX27" fmla="*/ 820276 w 1898650"/>
                <a:gd name="connsiteY27" fmla="*/ 1631950 h 1631951"/>
                <a:gd name="connsiteX28" fmla="*/ 694372 w 1898650"/>
                <a:gd name="connsiteY28" fmla="*/ 1527059 h 1631951"/>
                <a:gd name="connsiteX29" fmla="*/ 694267 w 1898650"/>
                <a:gd name="connsiteY29" fmla="*/ 1527175 h 1631951"/>
                <a:gd name="connsiteX30" fmla="*/ 76200 w 1898650"/>
                <a:gd name="connsiteY30" fmla="*/ 1039813 h 1631951"/>
                <a:gd name="connsiteX31" fmla="*/ 59796 w 1898650"/>
                <a:gd name="connsiteY31" fmla="*/ 1025525 h 1631951"/>
                <a:gd name="connsiteX32" fmla="*/ 31750 w 1898650"/>
                <a:gd name="connsiteY32" fmla="*/ 992187 h 1631951"/>
                <a:gd name="connsiteX33" fmla="*/ 12700 w 1898650"/>
                <a:gd name="connsiteY33" fmla="*/ 954087 h 1631951"/>
                <a:gd name="connsiteX34" fmla="*/ 2646 w 1898650"/>
                <a:gd name="connsiteY34" fmla="*/ 912812 h 1631951"/>
                <a:gd name="connsiteX35" fmla="*/ 0 w 1898650"/>
                <a:gd name="connsiteY35" fmla="*/ 871537 h 1631951"/>
                <a:gd name="connsiteX36" fmla="*/ 6879 w 1898650"/>
                <a:gd name="connsiteY36" fmla="*/ 829733 h 1631951"/>
                <a:gd name="connsiteX37" fmla="*/ 23283 w 1898650"/>
                <a:gd name="connsiteY37" fmla="*/ 790046 h 1631951"/>
                <a:gd name="connsiteX38" fmla="*/ 47625 w 1898650"/>
                <a:gd name="connsiteY38" fmla="*/ 754592 h 1631951"/>
                <a:gd name="connsiteX39" fmla="*/ 63500 w 1898650"/>
                <a:gd name="connsiteY39" fmla="*/ 738187 h 1631951"/>
                <a:gd name="connsiteX40" fmla="*/ 104775 w 1898650"/>
                <a:gd name="connsiteY40" fmla="*/ 700087 h 1631951"/>
                <a:gd name="connsiteX41" fmla="*/ 188912 w 1898650"/>
                <a:gd name="connsiteY41" fmla="*/ 627062 h 1631951"/>
                <a:gd name="connsiteX42" fmla="*/ 276225 w 1898650"/>
                <a:gd name="connsiteY42" fmla="*/ 557742 h 1631951"/>
                <a:gd name="connsiteX43" fmla="*/ 365654 w 1898650"/>
                <a:gd name="connsiteY43" fmla="*/ 491067 h 1631951"/>
                <a:gd name="connsiteX44" fmla="*/ 458258 w 1898650"/>
                <a:gd name="connsiteY44" fmla="*/ 427567 h 1631951"/>
                <a:gd name="connsiteX45" fmla="*/ 553508 w 1898650"/>
                <a:gd name="connsiteY45" fmla="*/ 368300 h 1631951"/>
                <a:gd name="connsiteX46" fmla="*/ 649816 w 1898650"/>
                <a:gd name="connsiteY46" fmla="*/ 312738 h 1631951"/>
                <a:gd name="connsiteX47" fmla="*/ 749829 w 1898650"/>
                <a:gd name="connsiteY47" fmla="*/ 261937 h 1631951"/>
                <a:gd name="connsiteX48" fmla="*/ 851959 w 1898650"/>
                <a:gd name="connsiteY48" fmla="*/ 213783 h 1631951"/>
                <a:gd name="connsiteX49" fmla="*/ 955675 w 1898650"/>
                <a:gd name="connsiteY49" fmla="*/ 170392 h 1631951"/>
                <a:gd name="connsiteX50" fmla="*/ 1061509 w 1898650"/>
                <a:gd name="connsiteY50" fmla="*/ 131763 h 1631951"/>
                <a:gd name="connsiteX51" fmla="*/ 1169459 w 1898650"/>
                <a:gd name="connsiteY51" fmla="*/ 97367 h 1631951"/>
                <a:gd name="connsiteX52" fmla="*/ 1280054 w 1898650"/>
                <a:gd name="connsiteY52" fmla="*/ 66675 h 1631951"/>
                <a:gd name="connsiteX53" fmla="*/ 1391709 w 1898650"/>
                <a:gd name="connsiteY53" fmla="*/ 41804 h 1631951"/>
                <a:gd name="connsiteX54" fmla="*/ 1506009 w 1898650"/>
                <a:gd name="connsiteY54" fmla="*/ 22225 h 1631951"/>
                <a:gd name="connsiteX55" fmla="*/ 1621896 w 1898650"/>
                <a:gd name="connsiteY55" fmla="*/ 6879 h 1631951"/>
                <a:gd name="connsiteX56" fmla="*/ 1681163 w 1898650"/>
                <a:gd name="connsiteY56" fmla="*/ 1587 h 1631951"/>
                <a:gd name="connsiteX57" fmla="*/ 1702859 w 1898650"/>
                <a:gd name="connsiteY57" fmla="*/ 0 h 1631951"/>
                <a:gd name="connsiteX0" fmla="*/ 1702859 w 1898650"/>
                <a:gd name="connsiteY0" fmla="*/ 0 h 1631951"/>
                <a:gd name="connsiteX1" fmla="*/ 1744663 w 1898650"/>
                <a:gd name="connsiteY1" fmla="*/ 5292 h 1631951"/>
                <a:gd name="connsiteX2" fmla="*/ 1783292 w 1898650"/>
                <a:gd name="connsiteY2" fmla="*/ 19050 h 1631951"/>
                <a:gd name="connsiteX3" fmla="*/ 1817688 w 1898650"/>
                <a:gd name="connsiteY3" fmla="*/ 39687 h 1631951"/>
                <a:gd name="connsiteX4" fmla="*/ 1847321 w 1898650"/>
                <a:gd name="connsiteY4" fmla="*/ 66675 h 1631951"/>
                <a:gd name="connsiteX5" fmla="*/ 1871663 w 1898650"/>
                <a:gd name="connsiteY5" fmla="*/ 99483 h 1631951"/>
                <a:gd name="connsiteX6" fmla="*/ 1888596 w 1898650"/>
                <a:gd name="connsiteY6" fmla="*/ 137054 h 1631951"/>
                <a:gd name="connsiteX7" fmla="*/ 1897063 w 1898650"/>
                <a:gd name="connsiteY7" fmla="*/ 177800 h 1631951"/>
                <a:gd name="connsiteX8" fmla="*/ 1897592 w 1898650"/>
                <a:gd name="connsiteY8" fmla="*/ 200025 h 1631951"/>
                <a:gd name="connsiteX9" fmla="*/ 1898617 w 1898650"/>
                <a:gd name="connsiteY9" fmla="*/ 1003300 h 1631951"/>
                <a:gd name="connsiteX10" fmla="*/ 1898650 w 1898650"/>
                <a:gd name="connsiteY10" fmla="*/ 1003300 h 1631951"/>
                <a:gd name="connsiteX11" fmla="*/ 1898650 w 1898650"/>
                <a:gd name="connsiteY11" fmla="*/ 1197138 h 1631951"/>
                <a:gd name="connsiteX12" fmla="*/ 1895065 w 1898650"/>
                <a:gd name="connsiteY12" fmla="*/ 1197138 h 1631951"/>
                <a:gd name="connsiteX13" fmla="*/ 1898650 w 1898650"/>
                <a:gd name="connsiteY13" fmla="*/ 1197505 h 1631951"/>
                <a:gd name="connsiteX14" fmla="*/ 1607608 w 1898650"/>
                <a:gd name="connsiteY14" fmla="*/ 1502834 h 1631951"/>
                <a:gd name="connsiteX15" fmla="*/ 1592792 w 1898650"/>
                <a:gd name="connsiteY15" fmla="*/ 1518180 h 1631951"/>
                <a:gd name="connsiteX16" fmla="*/ 1560513 w 1898650"/>
                <a:gd name="connsiteY16" fmla="*/ 1545697 h 1631951"/>
                <a:gd name="connsiteX17" fmla="*/ 1526117 w 1898650"/>
                <a:gd name="connsiteY17" fmla="*/ 1569509 h 1631951"/>
                <a:gd name="connsiteX18" fmla="*/ 1489604 w 1898650"/>
                <a:gd name="connsiteY18" fmla="*/ 1589089 h 1631951"/>
                <a:gd name="connsiteX19" fmla="*/ 1450975 w 1898650"/>
                <a:gd name="connsiteY19" fmla="*/ 1606022 h 1631951"/>
                <a:gd name="connsiteX20" fmla="*/ 1411287 w 1898650"/>
                <a:gd name="connsiteY20" fmla="*/ 1618193 h 1631951"/>
                <a:gd name="connsiteX21" fmla="*/ 1370012 w 1898650"/>
                <a:gd name="connsiteY21" fmla="*/ 1627189 h 1631951"/>
                <a:gd name="connsiteX22" fmla="*/ 1328208 w 1898650"/>
                <a:gd name="connsiteY22" fmla="*/ 1630893 h 1631951"/>
                <a:gd name="connsiteX23" fmla="*/ 1307042 w 1898650"/>
                <a:gd name="connsiteY23" fmla="*/ 1631951 h 1631951"/>
                <a:gd name="connsiteX24" fmla="*/ 820737 w 1898650"/>
                <a:gd name="connsiteY24" fmla="*/ 1631951 h 1631951"/>
                <a:gd name="connsiteX25" fmla="*/ 821757 w 1898650"/>
                <a:gd name="connsiteY25" fmla="*/ 1630571 h 1631951"/>
                <a:gd name="connsiteX26" fmla="*/ 820276 w 1898650"/>
                <a:gd name="connsiteY26" fmla="*/ 1631950 h 1631951"/>
                <a:gd name="connsiteX27" fmla="*/ 694372 w 1898650"/>
                <a:gd name="connsiteY27" fmla="*/ 1527059 h 1631951"/>
                <a:gd name="connsiteX28" fmla="*/ 694267 w 1898650"/>
                <a:gd name="connsiteY28" fmla="*/ 1527175 h 1631951"/>
                <a:gd name="connsiteX29" fmla="*/ 76200 w 1898650"/>
                <a:gd name="connsiteY29" fmla="*/ 1039813 h 1631951"/>
                <a:gd name="connsiteX30" fmla="*/ 59796 w 1898650"/>
                <a:gd name="connsiteY30" fmla="*/ 1025525 h 1631951"/>
                <a:gd name="connsiteX31" fmla="*/ 31750 w 1898650"/>
                <a:gd name="connsiteY31" fmla="*/ 992187 h 1631951"/>
                <a:gd name="connsiteX32" fmla="*/ 12700 w 1898650"/>
                <a:gd name="connsiteY32" fmla="*/ 954087 h 1631951"/>
                <a:gd name="connsiteX33" fmla="*/ 2646 w 1898650"/>
                <a:gd name="connsiteY33" fmla="*/ 912812 h 1631951"/>
                <a:gd name="connsiteX34" fmla="*/ 0 w 1898650"/>
                <a:gd name="connsiteY34" fmla="*/ 871537 h 1631951"/>
                <a:gd name="connsiteX35" fmla="*/ 6879 w 1898650"/>
                <a:gd name="connsiteY35" fmla="*/ 829733 h 1631951"/>
                <a:gd name="connsiteX36" fmla="*/ 23283 w 1898650"/>
                <a:gd name="connsiteY36" fmla="*/ 790046 h 1631951"/>
                <a:gd name="connsiteX37" fmla="*/ 47625 w 1898650"/>
                <a:gd name="connsiteY37" fmla="*/ 754592 h 1631951"/>
                <a:gd name="connsiteX38" fmla="*/ 63500 w 1898650"/>
                <a:gd name="connsiteY38" fmla="*/ 738187 h 1631951"/>
                <a:gd name="connsiteX39" fmla="*/ 104775 w 1898650"/>
                <a:gd name="connsiteY39" fmla="*/ 700087 h 1631951"/>
                <a:gd name="connsiteX40" fmla="*/ 188912 w 1898650"/>
                <a:gd name="connsiteY40" fmla="*/ 627062 h 1631951"/>
                <a:gd name="connsiteX41" fmla="*/ 276225 w 1898650"/>
                <a:gd name="connsiteY41" fmla="*/ 557742 h 1631951"/>
                <a:gd name="connsiteX42" fmla="*/ 365654 w 1898650"/>
                <a:gd name="connsiteY42" fmla="*/ 491067 h 1631951"/>
                <a:gd name="connsiteX43" fmla="*/ 458258 w 1898650"/>
                <a:gd name="connsiteY43" fmla="*/ 427567 h 1631951"/>
                <a:gd name="connsiteX44" fmla="*/ 553508 w 1898650"/>
                <a:gd name="connsiteY44" fmla="*/ 368300 h 1631951"/>
                <a:gd name="connsiteX45" fmla="*/ 649816 w 1898650"/>
                <a:gd name="connsiteY45" fmla="*/ 312738 h 1631951"/>
                <a:gd name="connsiteX46" fmla="*/ 749829 w 1898650"/>
                <a:gd name="connsiteY46" fmla="*/ 261937 h 1631951"/>
                <a:gd name="connsiteX47" fmla="*/ 851959 w 1898650"/>
                <a:gd name="connsiteY47" fmla="*/ 213783 h 1631951"/>
                <a:gd name="connsiteX48" fmla="*/ 955675 w 1898650"/>
                <a:gd name="connsiteY48" fmla="*/ 170392 h 1631951"/>
                <a:gd name="connsiteX49" fmla="*/ 1061509 w 1898650"/>
                <a:gd name="connsiteY49" fmla="*/ 131763 h 1631951"/>
                <a:gd name="connsiteX50" fmla="*/ 1169459 w 1898650"/>
                <a:gd name="connsiteY50" fmla="*/ 97367 h 1631951"/>
                <a:gd name="connsiteX51" fmla="*/ 1280054 w 1898650"/>
                <a:gd name="connsiteY51" fmla="*/ 66675 h 1631951"/>
                <a:gd name="connsiteX52" fmla="*/ 1391709 w 1898650"/>
                <a:gd name="connsiteY52" fmla="*/ 41804 h 1631951"/>
                <a:gd name="connsiteX53" fmla="*/ 1506009 w 1898650"/>
                <a:gd name="connsiteY53" fmla="*/ 22225 h 1631951"/>
                <a:gd name="connsiteX54" fmla="*/ 1621896 w 1898650"/>
                <a:gd name="connsiteY54" fmla="*/ 6879 h 1631951"/>
                <a:gd name="connsiteX55" fmla="*/ 1681163 w 1898650"/>
                <a:gd name="connsiteY55" fmla="*/ 1587 h 1631951"/>
                <a:gd name="connsiteX56" fmla="*/ 1702859 w 1898650"/>
                <a:gd name="connsiteY56" fmla="*/ 0 h 1631951"/>
                <a:gd name="connsiteX0" fmla="*/ 1702859 w 1898650"/>
                <a:gd name="connsiteY0" fmla="*/ 0 h 1631951"/>
                <a:gd name="connsiteX1" fmla="*/ 1744663 w 1898650"/>
                <a:gd name="connsiteY1" fmla="*/ 5292 h 1631951"/>
                <a:gd name="connsiteX2" fmla="*/ 1783292 w 1898650"/>
                <a:gd name="connsiteY2" fmla="*/ 19050 h 1631951"/>
                <a:gd name="connsiteX3" fmla="*/ 1817688 w 1898650"/>
                <a:gd name="connsiteY3" fmla="*/ 39687 h 1631951"/>
                <a:gd name="connsiteX4" fmla="*/ 1847321 w 1898650"/>
                <a:gd name="connsiteY4" fmla="*/ 66675 h 1631951"/>
                <a:gd name="connsiteX5" fmla="*/ 1871663 w 1898650"/>
                <a:gd name="connsiteY5" fmla="*/ 99483 h 1631951"/>
                <a:gd name="connsiteX6" fmla="*/ 1888596 w 1898650"/>
                <a:gd name="connsiteY6" fmla="*/ 137054 h 1631951"/>
                <a:gd name="connsiteX7" fmla="*/ 1897063 w 1898650"/>
                <a:gd name="connsiteY7" fmla="*/ 177800 h 1631951"/>
                <a:gd name="connsiteX8" fmla="*/ 1897592 w 1898650"/>
                <a:gd name="connsiteY8" fmla="*/ 200025 h 1631951"/>
                <a:gd name="connsiteX9" fmla="*/ 1898617 w 1898650"/>
                <a:gd name="connsiteY9" fmla="*/ 1003300 h 1631951"/>
                <a:gd name="connsiteX10" fmla="*/ 1898650 w 1898650"/>
                <a:gd name="connsiteY10" fmla="*/ 1003300 h 1631951"/>
                <a:gd name="connsiteX11" fmla="*/ 1898650 w 1898650"/>
                <a:gd name="connsiteY11" fmla="*/ 1197138 h 1631951"/>
                <a:gd name="connsiteX12" fmla="*/ 1895065 w 1898650"/>
                <a:gd name="connsiteY12" fmla="*/ 1197138 h 1631951"/>
                <a:gd name="connsiteX13" fmla="*/ 1898650 w 1898650"/>
                <a:gd name="connsiteY13" fmla="*/ 1197505 h 1631951"/>
                <a:gd name="connsiteX14" fmla="*/ 1607608 w 1898650"/>
                <a:gd name="connsiteY14" fmla="*/ 1502834 h 1631951"/>
                <a:gd name="connsiteX15" fmla="*/ 1592792 w 1898650"/>
                <a:gd name="connsiteY15" fmla="*/ 1518180 h 1631951"/>
                <a:gd name="connsiteX16" fmla="*/ 1560513 w 1898650"/>
                <a:gd name="connsiteY16" fmla="*/ 1545697 h 1631951"/>
                <a:gd name="connsiteX17" fmla="*/ 1526117 w 1898650"/>
                <a:gd name="connsiteY17" fmla="*/ 1569509 h 1631951"/>
                <a:gd name="connsiteX18" fmla="*/ 1489604 w 1898650"/>
                <a:gd name="connsiteY18" fmla="*/ 1589089 h 1631951"/>
                <a:gd name="connsiteX19" fmla="*/ 1450975 w 1898650"/>
                <a:gd name="connsiteY19" fmla="*/ 1606022 h 1631951"/>
                <a:gd name="connsiteX20" fmla="*/ 1411287 w 1898650"/>
                <a:gd name="connsiteY20" fmla="*/ 1618193 h 1631951"/>
                <a:gd name="connsiteX21" fmla="*/ 1370012 w 1898650"/>
                <a:gd name="connsiteY21" fmla="*/ 1627189 h 1631951"/>
                <a:gd name="connsiteX22" fmla="*/ 1328208 w 1898650"/>
                <a:gd name="connsiteY22" fmla="*/ 1630893 h 1631951"/>
                <a:gd name="connsiteX23" fmla="*/ 1307042 w 1898650"/>
                <a:gd name="connsiteY23" fmla="*/ 1631951 h 1631951"/>
                <a:gd name="connsiteX24" fmla="*/ 820737 w 1898650"/>
                <a:gd name="connsiteY24" fmla="*/ 1631951 h 1631951"/>
                <a:gd name="connsiteX25" fmla="*/ 821757 w 1898650"/>
                <a:gd name="connsiteY25" fmla="*/ 1630571 h 1631951"/>
                <a:gd name="connsiteX26" fmla="*/ 820276 w 1898650"/>
                <a:gd name="connsiteY26" fmla="*/ 1631950 h 1631951"/>
                <a:gd name="connsiteX27" fmla="*/ 694372 w 1898650"/>
                <a:gd name="connsiteY27" fmla="*/ 1527059 h 1631951"/>
                <a:gd name="connsiteX28" fmla="*/ 76200 w 1898650"/>
                <a:gd name="connsiteY28" fmla="*/ 1039813 h 1631951"/>
                <a:gd name="connsiteX29" fmla="*/ 59796 w 1898650"/>
                <a:gd name="connsiteY29" fmla="*/ 1025525 h 1631951"/>
                <a:gd name="connsiteX30" fmla="*/ 31750 w 1898650"/>
                <a:gd name="connsiteY30" fmla="*/ 992187 h 1631951"/>
                <a:gd name="connsiteX31" fmla="*/ 12700 w 1898650"/>
                <a:gd name="connsiteY31" fmla="*/ 954087 h 1631951"/>
                <a:gd name="connsiteX32" fmla="*/ 2646 w 1898650"/>
                <a:gd name="connsiteY32" fmla="*/ 912812 h 1631951"/>
                <a:gd name="connsiteX33" fmla="*/ 0 w 1898650"/>
                <a:gd name="connsiteY33" fmla="*/ 871537 h 1631951"/>
                <a:gd name="connsiteX34" fmla="*/ 6879 w 1898650"/>
                <a:gd name="connsiteY34" fmla="*/ 829733 h 1631951"/>
                <a:gd name="connsiteX35" fmla="*/ 23283 w 1898650"/>
                <a:gd name="connsiteY35" fmla="*/ 790046 h 1631951"/>
                <a:gd name="connsiteX36" fmla="*/ 47625 w 1898650"/>
                <a:gd name="connsiteY36" fmla="*/ 754592 h 1631951"/>
                <a:gd name="connsiteX37" fmla="*/ 63500 w 1898650"/>
                <a:gd name="connsiteY37" fmla="*/ 738187 h 1631951"/>
                <a:gd name="connsiteX38" fmla="*/ 104775 w 1898650"/>
                <a:gd name="connsiteY38" fmla="*/ 700087 h 1631951"/>
                <a:gd name="connsiteX39" fmla="*/ 188912 w 1898650"/>
                <a:gd name="connsiteY39" fmla="*/ 627062 h 1631951"/>
                <a:gd name="connsiteX40" fmla="*/ 276225 w 1898650"/>
                <a:gd name="connsiteY40" fmla="*/ 557742 h 1631951"/>
                <a:gd name="connsiteX41" fmla="*/ 365654 w 1898650"/>
                <a:gd name="connsiteY41" fmla="*/ 491067 h 1631951"/>
                <a:gd name="connsiteX42" fmla="*/ 458258 w 1898650"/>
                <a:gd name="connsiteY42" fmla="*/ 427567 h 1631951"/>
                <a:gd name="connsiteX43" fmla="*/ 553508 w 1898650"/>
                <a:gd name="connsiteY43" fmla="*/ 368300 h 1631951"/>
                <a:gd name="connsiteX44" fmla="*/ 649816 w 1898650"/>
                <a:gd name="connsiteY44" fmla="*/ 312738 h 1631951"/>
                <a:gd name="connsiteX45" fmla="*/ 749829 w 1898650"/>
                <a:gd name="connsiteY45" fmla="*/ 261937 h 1631951"/>
                <a:gd name="connsiteX46" fmla="*/ 851959 w 1898650"/>
                <a:gd name="connsiteY46" fmla="*/ 213783 h 1631951"/>
                <a:gd name="connsiteX47" fmla="*/ 955675 w 1898650"/>
                <a:gd name="connsiteY47" fmla="*/ 170392 h 1631951"/>
                <a:gd name="connsiteX48" fmla="*/ 1061509 w 1898650"/>
                <a:gd name="connsiteY48" fmla="*/ 131763 h 1631951"/>
                <a:gd name="connsiteX49" fmla="*/ 1169459 w 1898650"/>
                <a:gd name="connsiteY49" fmla="*/ 97367 h 1631951"/>
                <a:gd name="connsiteX50" fmla="*/ 1280054 w 1898650"/>
                <a:gd name="connsiteY50" fmla="*/ 66675 h 1631951"/>
                <a:gd name="connsiteX51" fmla="*/ 1391709 w 1898650"/>
                <a:gd name="connsiteY51" fmla="*/ 41804 h 1631951"/>
                <a:gd name="connsiteX52" fmla="*/ 1506009 w 1898650"/>
                <a:gd name="connsiteY52" fmla="*/ 22225 h 1631951"/>
                <a:gd name="connsiteX53" fmla="*/ 1621896 w 1898650"/>
                <a:gd name="connsiteY53" fmla="*/ 6879 h 1631951"/>
                <a:gd name="connsiteX54" fmla="*/ 1681163 w 1898650"/>
                <a:gd name="connsiteY54" fmla="*/ 1587 h 1631951"/>
                <a:gd name="connsiteX55" fmla="*/ 1702859 w 1898650"/>
                <a:gd name="connsiteY55" fmla="*/ 0 h 1631951"/>
                <a:gd name="connsiteX0" fmla="*/ 1702859 w 1898650"/>
                <a:gd name="connsiteY0" fmla="*/ 0 h 1631951"/>
                <a:gd name="connsiteX1" fmla="*/ 1744663 w 1898650"/>
                <a:gd name="connsiteY1" fmla="*/ 5292 h 1631951"/>
                <a:gd name="connsiteX2" fmla="*/ 1783292 w 1898650"/>
                <a:gd name="connsiteY2" fmla="*/ 19050 h 1631951"/>
                <a:gd name="connsiteX3" fmla="*/ 1817688 w 1898650"/>
                <a:gd name="connsiteY3" fmla="*/ 39687 h 1631951"/>
                <a:gd name="connsiteX4" fmla="*/ 1847321 w 1898650"/>
                <a:gd name="connsiteY4" fmla="*/ 66675 h 1631951"/>
                <a:gd name="connsiteX5" fmla="*/ 1871663 w 1898650"/>
                <a:gd name="connsiteY5" fmla="*/ 99483 h 1631951"/>
                <a:gd name="connsiteX6" fmla="*/ 1888596 w 1898650"/>
                <a:gd name="connsiteY6" fmla="*/ 137054 h 1631951"/>
                <a:gd name="connsiteX7" fmla="*/ 1897063 w 1898650"/>
                <a:gd name="connsiteY7" fmla="*/ 177800 h 1631951"/>
                <a:gd name="connsiteX8" fmla="*/ 1897592 w 1898650"/>
                <a:gd name="connsiteY8" fmla="*/ 200025 h 1631951"/>
                <a:gd name="connsiteX9" fmla="*/ 1898617 w 1898650"/>
                <a:gd name="connsiteY9" fmla="*/ 1003300 h 1631951"/>
                <a:gd name="connsiteX10" fmla="*/ 1898650 w 1898650"/>
                <a:gd name="connsiteY10" fmla="*/ 1003300 h 1631951"/>
                <a:gd name="connsiteX11" fmla="*/ 1898650 w 1898650"/>
                <a:gd name="connsiteY11" fmla="*/ 1197138 h 1631951"/>
                <a:gd name="connsiteX12" fmla="*/ 1895065 w 1898650"/>
                <a:gd name="connsiteY12" fmla="*/ 1197138 h 1631951"/>
                <a:gd name="connsiteX13" fmla="*/ 1898650 w 1898650"/>
                <a:gd name="connsiteY13" fmla="*/ 1197505 h 1631951"/>
                <a:gd name="connsiteX14" fmla="*/ 1607608 w 1898650"/>
                <a:gd name="connsiteY14" fmla="*/ 1502834 h 1631951"/>
                <a:gd name="connsiteX15" fmla="*/ 1592792 w 1898650"/>
                <a:gd name="connsiteY15" fmla="*/ 1518180 h 1631951"/>
                <a:gd name="connsiteX16" fmla="*/ 1560513 w 1898650"/>
                <a:gd name="connsiteY16" fmla="*/ 1545697 h 1631951"/>
                <a:gd name="connsiteX17" fmla="*/ 1526117 w 1898650"/>
                <a:gd name="connsiteY17" fmla="*/ 1569509 h 1631951"/>
                <a:gd name="connsiteX18" fmla="*/ 1489604 w 1898650"/>
                <a:gd name="connsiteY18" fmla="*/ 1589089 h 1631951"/>
                <a:gd name="connsiteX19" fmla="*/ 1450975 w 1898650"/>
                <a:gd name="connsiteY19" fmla="*/ 1606022 h 1631951"/>
                <a:gd name="connsiteX20" fmla="*/ 1411287 w 1898650"/>
                <a:gd name="connsiteY20" fmla="*/ 1618193 h 1631951"/>
                <a:gd name="connsiteX21" fmla="*/ 1370012 w 1898650"/>
                <a:gd name="connsiteY21" fmla="*/ 1627189 h 1631951"/>
                <a:gd name="connsiteX22" fmla="*/ 1328208 w 1898650"/>
                <a:gd name="connsiteY22" fmla="*/ 1630893 h 1631951"/>
                <a:gd name="connsiteX23" fmla="*/ 1307042 w 1898650"/>
                <a:gd name="connsiteY23" fmla="*/ 1631951 h 1631951"/>
                <a:gd name="connsiteX24" fmla="*/ 820737 w 1898650"/>
                <a:gd name="connsiteY24" fmla="*/ 1631951 h 1631951"/>
                <a:gd name="connsiteX25" fmla="*/ 821757 w 1898650"/>
                <a:gd name="connsiteY25" fmla="*/ 1630571 h 1631951"/>
                <a:gd name="connsiteX26" fmla="*/ 820276 w 1898650"/>
                <a:gd name="connsiteY26" fmla="*/ 1631950 h 1631951"/>
                <a:gd name="connsiteX27" fmla="*/ 76200 w 1898650"/>
                <a:gd name="connsiteY27" fmla="*/ 1039813 h 1631951"/>
                <a:gd name="connsiteX28" fmla="*/ 59796 w 1898650"/>
                <a:gd name="connsiteY28" fmla="*/ 1025525 h 1631951"/>
                <a:gd name="connsiteX29" fmla="*/ 31750 w 1898650"/>
                <a:gd name="connsiteY29" fmla="*/ 992187 h 1631951"/>
                <a:gd name="connsiteX30" fmla="*/ 12700 w 1898650"/>
                <a:gd name="connsiteY30" fmla="*/ 954087 h 1631951"/>
                <a:gd name="connsiteX31" fmla="*/ 2646 w 1898650"/>
                <a:gd name="connsiteY31" fmla="*/ 912812 h 1631951"/>
                <a:gd name="connsiteX32" fmla="*/ 0 w 1898650"/>
                <a:gd name="connsiteY32" fmla="*/ 871537 h 1631951"/>
                <a:gd name="connsiteX33" fmla="*/ 6879 w 1898650"/>
                <a:gd name="connsiteY33" fmla="*/ 829733 h 1631951"/>
                <a:gd name="connsiteX34" fmla="*/ 23283 w 1898650"/>
                <a:gd name="connsiteY34" fmla="*/ 790046 h 1631951"/>
                <a:gd name="connsiteX35" fmla="*/ 47625 w 1898650"/>
                <a:gd name="connsiteY35" fmla="*/ 754592 h 1631951"/>
                <a:gd name="connsiteX36" fmla="*/ 63500 w 1898650"/>
                <a:gd name="connsiteY36" fmla="*/ 738187 h 1631951"/>
                <a:gd name="connsiteX37" fmla="*/ 104775 w 1898650"/>
                <a:gd name="connsiteY37" fmla="*/ 700087 h 1631951"/>
                <a:gd name="connsiteX38" fmla="*/ 188912 w 1898650"/>
                <a:gd name="connsiteY38" fmla="*/ 627062 h 1631951"/>
                <a:gd name="connsiteX39" fmla="*/ 276225 w 1898650"/>
                <a:gd name="connsiteY39" fmla="*/ 557742 h 1631951"/>
                <a:gd name="connsiteX40" fmla="*/ 365654 w 1898650"/>
                <a:gd name="connsiteY40" fmla="*/ 491067 h 1631951"/>
                <a:gd name="connsiteX41" fmla="*/ 458258 w 1898650"/>
                <a:gd name="connsiteY41" fmla="*/ 427567 h 1631951"/>
                <a:gd name="connsiteX42" fmla="*/ 553508 w 1898650"/>
                <a:gd name="connsiteY42" fmla="*/ 368300 h 1631951"/>
                <a:gd name="connsiteX43" fmla="*/ 649816 w 1898650"/>
                <a:gd name="connsiteY43" fmla="*/ 312738 h 1631951"/>
                <a:gd name="connsiteX44" fmla="*/ 749829 w 1898650"/>
                <a:gd name="connsiteY44" fmla="*/ 261937 h 1631951"/>
                <a:gd name="connsiteX45" fmla="*/ 851959 w 1898650"/>
                <a:gd name="connsiteY45" fmla="*/ 213783 h 1631951"/>
                <a:gd name="connsiteX46" fmla="*/ 955675 w 1898650"/>
                <a:gd name="connsiteY46" fmla="*/ 170392 h 1631951"/>
                <a:gd name="connsiteX47" fmla="*/ 1061509 w 1898650"/>
                <a:gd name="connsiteY47" fmla="*/ 131763 h 1631951"/>
                <a:gd name="connsiteX48" fmla="*/ 1169459 w 1898650"/>
                <a:gd name="connsiteY48" fmla="*/ 97367 h 1631951"/>
                <a:gd name="connsiteX49" fmla="*/ 1280054 w 1898650"/>
                <a:gd name="connsiteY49" fmla="*/ 66675 h 1631951"/>
                <a:gd name="connsiteX50" fmla="*/ 1391709 w 1898650"/>
                <a:gd name="connsiteY50" fmla="*/ 41804 h 1631951"/>
                <a:gd name="connsiteX51" fmla="*/ 1506009 w 1898650"/>
                <a:gd name="connsiteY51" fmla="*/ 22225 h 1631951"/>
                <a:gd name="connsiteX52" fmla="*/ 1621896 w 1898650"/>
                <a:gd name="connsiteY52" fmla="*/ 6879 h 1631951"/>
                <a:gd name="connsiteX53" fmla="*/ 1681163 w 1898650"/>
                <a:gd name="connsiteY53" fmla="*/ 1587 h 1631951"/>
                <a:gd name="connsiteX54" fmla="*/ 1702859 w 1898650"/>
                <a:gd name="connsiteY54" fmla="*/ 0 h 16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98650" h="1631951">
                  <a:moveTo>
                    <a:pt x="1702859" y="0"/>
                  </a:moveTo>
                  <a:lnTo>
                    <a:pt x="1744663" y="5292"/>
                  </a:lnTo>
                  <a:lnTo>
                    <a:pt x="1783292" y="19050"/>
                  </a:lnTo>
                  <a:lnTo>
                    <a:pt x="1817688" y="39687"/>
                  </a:lnTo>
                  <a:lnTo>
                    <a:pt x="1847321" y="66675"/>
                  </a:lnTo>
                  <a:lnTo>
                    <a:pt x="1871663" y="99483"/>
                  </a:lnTo>
                  <a:lnTo>
                    <a:pt x="1888596" y="137054"/>
                  </a:lnTo>
                  <a:lnTo>
                    <a:pt x="1897063" y="177800"/>
                  </a:lnTo>
                  <a:cubicBezTo>
                    <a:pt x="1897239" y="185208"/>
                    <a:pt x="1897416" y="192617"/>
                    <a:pt x="1897592" y="200025"/>
                  </a:cubicBezTo>
                  <a:cubicBezTo>
                    <a:pt x="1897934" y="467783"/>
                    <a:pt x="1898275" y="735542"/>
                    <a:pt x="1898617" y="1003300"/>
                  </a:cubicBezTo>
                  <a:lnTo>
                    <a:pt x="1898650" y="1003300"/>
                  </a:lnTo>
                  <a:lnTo>
                    <a:pt x="1898650" y="1197138"/>
                  </a:lnTo>
                  <a:lnTo>
                    <a:pt x="1895065" y="1197138"/>
                  </a:lnTo>
                  <a:lnTo>
                    <a:pt x="1898650" y="1197505"/>
                  </a:lnTo>
                  <a:lnTo>
                    <a:pt x="1607608" y="1502834"/>
                  </a:lnTo>
                  <a:lnTo>
                    <a:pt x="1592792" y="1518180"/>
                  </a:lnTo>
                  <a:lnTo>
                    <a:pt x="1560513" y="1545697"/>
                  </a:lnTo>
                  <a:lnTo>
                    <a:pt x="1526117" y="1569509"/>
                  </a:lnTo>
                  <a:lnTo>
                    <a:pt x="1489604" y="1589089"/>
                  </a:lnTo>
                  <a:lnTo>
                    <a:pt x="1450975" y="1606022"/>
                  </a:lnTo>
                  <a:lnTo>
                    <a:pt x="1411287" y="1618193"/>
                  </a:lnTo>
                  <a:lnTo>
                    <a:pt x="1370012" y="1627189"/>
                  </a:lnTo>
                  <a:lnTo>
                    <a:pt x="1328208" y="1630893"/>
                  </a:lnTo>
                  <a:lnTo>
                    <a:pt x="1307042" y="1631951"/>
                  </a:lnTo>
                  <a:lnTo>
                    <a:pt x="820737" y="1631951"/>
                  </a:lnTo>
                  <a:lnTo>
                    <a:pt x="821757" y="1630571"/>
                  </a:lnTo>
                  <a:lnTo>
                    <a:pt x="820276" y="1631950"/>
                  </a:lnTo>
                  <a:lnTo>
                    <a:pt x="76200" y="1039813"/>
                  </a:lnTo>
                  <a:lnTo>
                    <a:pt x="59796" y="1025525"/>
                  </a:lnTo>
                  <a:lnTo>
                    <a:pt x="31750" y="992187"/>
                  </a:lnTo>
                  <a:lnTo>
                    <a:pt x="12700" y="954087"/>
                  </a:lnTo>
                  <a:lnTo>
                    <a:pt x="2646" y="912812"/>
                  </a:lnTo>
                  <a:lnTo>
                    <a:pt x="0" y="871537"/>
                  </a:lnTo>
                  <a:lnTo>
                    <a:pt x="6879" y="829733"/>
                  </a:lnTo>
                  <a:lnTo>
                    <a:pt x="23283" y="790046"/>
                  </a:lnTo>
                  <a:lnTo>
                    <a:pt x="47625" y="754592"/>
                  </a:lnTo>
                  <a:lnTo>
                    <a:pt x="63500" y="738187"/>
                  </a:lnTo>
                  <a:lnTo>
                    <a:pt x="104775" y="700087"/>
                  </a:lnTo>
                  <a:lnTo>
                    <a:pt x="188912" y="627062"/>
                  </a:lnTo>
                  <a:lnTo>
                    <a:pt x="276225" y="557742"/>
                  </a:lnTo>
                  <a:lnTo>
                    <a:pt x="365654" y="491067"/>
                  </a:lnTo>
                  <a:lnTo>
                    <a:pt x="458258" y="427567"/>
                  </a:lnTo>
                  <a:lnTo>
                    <a:pt x="553508" y="368300"/>
                  </a:lnTo>
                  <a:lnTo>
                    <a:pt x="649816" y="312738"/>
                  </a:lnTo>
                  <a:lnTo>
                    <a:pt x="749829" y="261937"/>
                  </a:lnTo>
                  <a:lnTo>
                    <a:pt x="851959" y="213783"/>
                  </a:lnTo>
                  <a:lnTo>
                    <a:pt x="955675" y="170392"/>
                  </a:lnTo>
                  <a:lnTo>
                    <a:pt x="1061509" y="131763"/>
                  </a:lnTo>
                  <a:lnTo>
                    <a:pt x="1169459" y="97367"/>
                  </a:lnTo>
                  <a:lnTo>
                    <a:pt x="1280054" y="66675"/>
                  </a:lnTo>
                  <a:lnTo>
                    <a:pt x="1391709" y="41804"/>
                  </a:lnTo>
                  <a:lnTo>
                    <a:pt x="1506009" y="22225"/>
                  </a:lnTo>
                  <a:lnTo>
                    <a:pt x="1621896" y="6879"/>
                  </a:lnTo>
                  <a:lnTo>
                    <a:pt x="1681163" y="1587"/>
                  </a:lnTo>
                  <a:lnTo>
                    <a:pt x="1702859" y="0"/>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txBody>
            <a:bodyPr lIns="68580" tIns="274320" rIns="68580" bIns="3429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3</a:t>
              </a:r>
              <a:endPar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6" name="Freeform: Shape 35"/>
            <p:cNvSpPr>
              <a:spLocks/>
            </p:cNvSpPr>
            <p:nvPr/>
          </p:nvSpPr>
          <p:spPr bwMode="auto">
            <a:xfrm>
              <a:off x="2767546" y="3856567"/>
              <a:ext cx="1262272" cy="1370790"/>
            </a:xfrm>
            <a:custGeom>
              <a:avLst/>
              <a:gdLst>
                <a:gd name="connsiteX0" fmla="*/ 1125537 w 1803400"/>
                <a:gd name="connsiteY0" fmla="*/ 0 h 1958975"/>
                <a:gd name="connsiteX1" fmla="*/ 1126165 w 1803400"/>
                <a:gd name="connsiteY1" fmla="*/ 262 h 1958975"/>
                <a:gd name="connsiteX2" fmla="*/ 1127234 w 1803400"/>
                <a:gd name="connsiteY2" fmla="*/ 0 h 1958975"/>
                <a:gd name="connsiteX3" fmla="*/ 1127440 w 1803400"/>
                <a:gd name="connsiteY3" fmla="*/ 795 h 1958975"/>
                <a:gd name="connsiteX4" fmla="*/ 1488053 w 1803400"/>
                <a:gd name="connsiteY4" fmla="*/ 151427 h 1958975"/>
                <a:gd name="connsiteX5" fmla="*/ 1513493 w 1803400"/>
                <a:gd name="connsiteY5" fmla="*/ 163075 h 1958975"/>
                <a:gd name="connsiteX6" fmla="*/ 1559603 w 1803400"/>
                <a:gd name="connsiteY6" fmla="*/ 190607 h 1958975"/>
                <a:gd name="connsiteX7" fmla="*/ 1602532 w 1803400"/>
                <a:gd name="connsiteY7" fmla="*/ 223434 h 1958975"/>
                <a:gd name="connsiteX8" fmla="*/ 1640692 w 1803400"/>
                <a:gd name="connsiteY8" fmla="*/ 261555 h 1958975"/>
                <a:gd name="connsiteX9" fmla="*/ 1672492 w 1803400"/>
                <a:gd name="connsiteY9" fmla="*/ 303383 h 1958975"/>
                <a:gd name="connsiteX10" fmla="*/ 1699521 w 1803400"/>
                <a:gd name="connsiteY10" fmla="*/ 349976 h 1958975"/>
                <a:gd name="connsiteX11" fmla="*/ 1720721 w 1803400"/>
                <a:gd name="connsiteY11" fmla="*/ 399216 h 1958975"/>
                <a:gd name="connsiteX12" fmla="*/ 1735031 w 1803400"/>
                <a:gd name="connsiteY12" fmla="*/ 451633 h 1958975"/>
                <a:gd name="connsiteX13" fmla="*/ 1739271 w 1803400"/>
                <a:gd name="connsiteY13" fmla="*/ 479165 h 1958975"/>
                <a:gd name="connsiteX14" fmla="*/ 1803400 w 1803400"/>
                <a:gd name="connsiteY14" fmla="*/ 944563 h 1958975"/>
                <a:gd name="connsiteX15" fmla="*/ 1792224 w 1803400"/>
                <a:gd name="connsiteY15" fmla="*/ 938116 h 1958975"/>
                <a:gd name="connsiteX16" fmla="*/ 1803400 w 1803400"/>
                <a:gd name="connsiteY16" fmla="*/ 945534 h 1958975"/>
                <a:gd name="connsiteX17" fmla="*/ 1717622 w 1803400"/>
                <a:gd name="connsiteY17" fmla="*/ 1130300 h 1958975"/>
                <a:gd name="connsiteX18" fmla="*/ 1716033 w 1803400"/>
                <a:gd name="connsiteY18" fmla="*/ 1131888 h 1958975"/>
                <a:gd name="connsiteX19" fmla="*/ 1715881 w 1803400"/>
                <a:gd name="connsiteY19" fmla="*/ 1131805 h 1958975"/>
                <a:gd name="connsiteX20" fmla="*/ 1385684 w 1803400"/>
                <a:gd name="connsiteY20" fmla="*/ 1842559 h 1958975"/>
                <a:gd name="connsiteX21" fmla="*/ 1375094 w 1803400"/>
                <a:gd name="connsiteY21" fmla="*/ 1863196 h 1958975"/>
                <a:gd name="connsiteX22" fmla="*/ 1348090 w 1803400"/>
                <a:gd name="connsiteY22" fmla="*/ 1897592 h 1958975"/>
                <a:gd name="connsiteX23" fmla="*/ 1315262 w 1803400"/>
                <a:gd name="connsiteY23" fmla="*/ 1924579 h 1958975"/>
                <a:gd name="connsiteX24" fmla="*/ 1278197 w 1803400"/>
                <a:gd name="connsiteY24" fmla="*/ 1944688 h 1958975"/>
                <a:gd name="connsiteX25" fmla="*/ 1237426 w 1803400"/>
                <a:gd name="connsiteY25" fmla="*/ 1955800 h 1958975"/>
                <a:gd name="connsiteX26" fmla="*/ 1195596 w 1803400"/>
                <a:gd name="connsiteY26" fmla="*/ 1958975 h 1958975"/>
                <a:gd name="connsiteX27" fmla="*/ 1153766 w 1803400"/>
                <a:gd name="connsiteY27" fmla="*/ 1953154 h 1958975"/>
                <a:gd name="connsiteX28" fmla="*/ 1113525 w 1803400"/>
                <a:gd name="connsiteY28" fmla="*/ 1936750 h 1958975"/>
                <a:gd name="connsiteX29" fmla="*/ 1093404 w 1803400"/>
                <a:gd name="connsiteY29" fmla="*/ 1924579 h 1958975"/>
                <a:gd name="connsiteX30" fmla="*/ 1047868 w 1803400"/>
                <a:gd name="connsiteY30" fmla="*/ 1893359 h 1958975"/>
                <a:gd name="connsiteX31" fmla="*/ 957324 w 1803400"/>
                <a:gd name="connsiteY31" fmla="*/ 1826684 h 1958975"/>
                <a:gd name="connsiteX32" fmla="*/ 869428 w 1803400"/>
                <a:gd name="connsiteY32" fmla="*/ 1756304 h 1958975"/>
                <a:gd name="connsiteX33" fmla="*/ 784179 w 1803400"/>
                <a:gd name="connsiteY33" fmla="*/ 1683279 h 1958975"/>
                <a:gd name="connsiteX34" fmla="*/ 701578 w 1803400"/>
                <a:gd name="connsiteY34" fmla="*/ 1606021 h 1958975"/>
                <a:gd name="connsiteX35" fmla="*/ 623214 w 1803400"/>
                <a:gd name="connsiteY35" fmla="*/ 1525059 h 1958975"/>
                <a:gd name="connsiteX36" fmla="*/ 546966 w 1803400"/>
                <a:gd name="connsiteY36" fmla="*/ 1441450 h 1958975"/>
                <a:gd name="connsiteX37" fmla="*/ 474955 w 1803400"/>
                <a:gd name="connsiteY37" fmla="*/ 1354667 h 1958975"/>
                <a:gd name="connsiteX38" fmla="*/ 405592 w 1803400"/>
                <a:gd name="connsiteY38" fmla="*/ 1263650 h 1958975"/>
                <a:gd name="connsiteX39" fmla="*/ 340464 w 1803400"/>
                <a:gd name="connsiteY39" fmla="*/ 1170517 h 1958975"/>
                <a:gd name="connsiteX40" fmla="*/ 277984 w 1803400"/>
                <a:gd name="connsiteY40" fmla="*/ 1074209 h 1958975"/>
                <a:gd name="connsiteX41" fmla="*/ 220269 w 1803400"/>
                <a:gd name="connsiteY41" fmla="*/ 974725 h 1958975"/>
                <a:gd name="connsiteX42" fmla="*/ 166261 w 1803400"/>
                <a:gd name="connsiteY42" fmla="*/ 872596 h 1958975"/>
                <a:gd name="connsiteX43" fmla="*/ 116488 w 1803400"/>
                <a:gd name="connsiteY43" fmla="*/ 767292 h 1958975"/>
                <a:gd name="connsiteX44" fmla="*/ 70952 w 1803400"/>
                <a:gd name="connsiteY44" fmla="*/ 659342 h 1958975"/>
                <a:gd name="connsiteX45" fmla="*/ 28593 w 1803400"/>
                <a:gd name="connsiteY45" fmla="*/ 548746 h 1958975"/>
                <a:gd name="connsiteX46" fmla="*/ 9531 w 1803400"/>
                <a:gd name="connsiteY46" fmla="*/ 492654 h 1958975"/>
                <a:gd name="connsiteX47" fmla="*/ 4236 w 1803400"/>
                <a:gd name="connsiteY47" fmla="*/ 472017 h 1958975"/>
                <a:gd name="connsiteX48" fmla="*/ 0 w 1803400"/>
                <a:gd name="connsiteY48" fmla="*/ 430213 h 1958975"/>
                <a:gd name="connsiteX49" fmla="*/ 3706 w 1803400"/>
                <a:gd name="connsiteY49" fmla="*/ 389996 h 1958975"/>
                <a:gd name="connsiteX50" fmla="*/ 15885 w 1803400"/>
                <a:gd name="connsiteY50" fmla="*/ 350838 h 1958975"/>
                <a:gd name="connsiteX51" fmla="*/ 35476 w 1803400"/>
                <a:gd name="connsiteY51" fmla="*/ 315913 h 1958975"/>
                <a:gd name="connsiteX52" fmla="*/ 61421 w 1803400"/>
                <a:gd name="connsiteY52" fmla="*/ 285750 h 1958975"/>
                <a:gd name="connsiteX53" fmla="*/ 93720 w 1803400"/>
                <a:gd name="connsiteY53" fmla="*/ 260350 h 1958975"/>
                <a:gd name="connsiteX54" fmla="*/ 131844 w 1803400"/>
                <a:gd name="connsiteY54" fmla="*/ 242358 h 1958975"/>
                <a:gd name="connsiteX55" fmla="*/ 152494 w 1803400"/>
                <a:gd name="connsiteY55" fmla="*/ 236008 h 1958975"/>
                <a:gd name="connsiteX56" fmla="*/ 952029 w 1803400"/>
                <a:gd name="connsiteY56" fmla="*/ 41275 h 1958975"/>
                <a:gd name="connsiteX57" fmla="*/ 952559 w 1803400"/>
                <a:gd name="connsiteY57" fmla="*/ 42863 h 1958975"/>
                <a:gd name="connsiteX58" fmla="*/ 950970 w 1803400"/>
                <a:gd name="connsiteY58" fmla="*/ 42863 h 1958975"/>
                <a:gd name="connsiteX59" fmla="*/ 950975 w 1803400"/>
                <a:gd name="connsiteY59" fmla="*/ 42883 h 1958975"/>
                <a:gd name="connsiteX60" fmla="*/ 952501 w 1803400"/>
                <a:gd name="connsiteY60" fmla="*/ 42883 h 1958975"/>
                <a:gd name="connsiteX61" fmla="*/ 1125633 w 1803400"/>
                <a:gd name="connsiteY61" fmla="*/ 393 h 1958975"/>
                <a:gd name="connsiteX0" fmla="*/ 1125537 w 1803400"/>
                <a:gd name="connsiteY0" fmla="*/ 0 h 1958975"/>
                <a:gd name="connsiteX1" fmla="*/ 1126165 w 1803400"/>
                <a:gd name="connsiteY1" fmla="*/ 262 h 1958975"/>
                <a:gd name="connsiteX2" fmla="*/ 1127234 w 1803400"/>
                <a:gd name="connsiteY2" fmla="*/ 0 h 1958975"/>
                <a:gd name="connsiteX3" fmla="*/ 1127440 w 1803400"/>
                <a:gd name="connsiteY3" fmla="*/ 795 h 1958975"/>
                <a:gd name="connsiteX4" fmla="*/ 1488053 w 1803400"/>
                <a:gd name="connsiteY4" fmla="*/ 151427 h 1958975"/>
                <a:gd name="connsiteX5" fmla="*/ 1513493 w 1803400"/>
                <a:gd name="connsiteY5" fmla="*/ 163075 h 1958975"/>
                <a:gd name="connsiteX6" fmla="*/ 1559603 w 1803400"/>
                <a:gd name="connsiteY6" fmla="*/ 190607 h 1958975"/>
                <a:gd name="connsiteX7" fmla="*/ 1602532 w 1803400"/>
                <a:gd name="connsiteY7" fmla="*/ 223434 h 1958975"/>
                <a:gd name="connsiteX8" fmla="*/ 1640692 w 1803400"/>
                <a:gd name="connsiteY8" fmla="*/ 261555 h 1958975"/>
                <a:gd name="connsiteX9" fmla="*/ 1672492 w 1803400"/>
                <a:gd name="connsiteY9" fmla="*/ 303383 h 1958975"/>
                <a:gd name="connsiteX10" fmla="*/ 1699521 w 1803400"/>
                <a:gd name="connsiteY10" fmla="*/ 349976 h 1958975"/>
                <a:gd name="connsiteX11" fmla="*/ 1720721 w 1803400"/>
                <a:gd name="connsiteY11" fmla="*/ 399216 h 1958975"/>
                <a:gd name="connsiteX12" fmla="*/ 1735031 w 1803400"/>
                <a:gd name="connsiteY12" fmla="*/ 451633 h 1958975"/>
                <a:gd name="connsiteX13" fmla="*/ 1739271 w 1803400"/>
                <a:gd name="connsiteY13" fmla="*/ 479165 h 1958975"/>
                <a:gd name="connsiteX14" fmla="*/ 1803400 w 1803400"/>
                <a:gd name="connsiteY14" fmla="*/ 944563 h 1958975"/>
                <a:gd name="connsiteX15" fmla="*/ 1792224 w 1803400"/>
                <a:gd name="connsiteY15" fmla="*/ 938116 h 1958975"/>
                <a:gd name="connsiteX16" fmla="*/ 1803400 w 1803400"/>
                <a:gd name="connsiteY16" fmla="*/ 945534 h 1958975"/>
                <a:gd name="connsiteX17" fmla="*/ 1717622 w 1803400"/>
                <a:gd name="connsiteY17" fmla="*/ 1130300 h 1958975"/>
                <a:gd name="connsiteX18" fmla="*/ 1716033 w 1803400"/>
                <a:gd name="connsiteY18" fmla="*/ 1131888 h 1958975"/>
                <a:gd name="connsiteX19" fmla="*/ 1385684 w 1803400"/>
                <a:gd name="connsiteY19" fmla="*/ 1842559 h 1958975"/>
                <a:gd name="connsiteX20" fmla="*/ 1375094 w 1803400"/>
                <a:gd name="connsiteY20" fmla="*/ 1863196 h 1958975"/>
                <a:gd name="connsiteX21" fmla="*/ 1348090 w 1803400"/>
                <a:gd name="connsiteY21" fmla="*/ 1897592 h 1958975"/>
                <a:gd name="connsiteX22" fmla="*/ 1315262 w 1803400"/>
                <a:gd name="connsiteY22" fmla="*/ 1924579 h 1958975"/>
                <a:gd name="connsiteX23" fmla="*/ 1278197 w 1803400"/>
                <a:gd name="connsiteY23" fmla="*/ 1944688 h 1958975"/>
                <a:gd name="connsiteX24" fmla="*/ 1237426 w 1803400"/>
                <a:gd name="connsiteY24" fmla="*/ 1955800 h 1958975"/>
                <a:gd name="connsiteX25" fmla="*/ 1195596 w 1803400"/>
                <a:gd name="connsiteY25" fmla="*/ 1958975 h 1958975"/>
                <a:gd name="connsiteX26" fmla="*/ 1153766 w 1803400"/>
                <a:gd name="connsiteY26" fmla="*/ 1953154 h 1958975"/>
                <a:gd name="connsiteX27" fmla="*/ 1113525 w 1803400"/>
                <a:gd name="connsiteY27" fmla="*/ 1936750 h 1958975"/>
                <a:gd name="connsiteX28" fmla="*/ 1093404 w 1803400"/>
                <a:gd name="connsiteY28" fmla="*/ 1924579 h 1958975"/>
                <a:gd name="connsiteX29" fmla="*/ 1047868 w 1803400"/>
                <a:gd name="connsiteY29" fmla="*/ 1893359 h 1958975"/>
                <a:gd name="connsiteX30" fmla="*/ 957324 w 1803400"/>
                <a:gd name="connsiteY30" fmla="*/ 1826684 h 1958975"/>
                <a:gd name="connsiteX31" fmla="*/ 869428 w 1803400"/>
                <a:gd name="connsiteY31" fmla="*/ 1756304 h 1958975"/>
                <a:gd name="connsiteX32" fmla="*/ 784179 w 1803400"/>
                <a:gd name="connsiteY32" fmla="*/ 1683279 h 1958975"/>
                <a:gd name="connsiteX33" fmla="*/ 701578 w 1803400"/>
                <a:gd name="connsiteY33" fmla="*/ 1606021 h 1958975"/>
                <a:gd name="connsiteX34" fmla="*/ 623214 w 1803400"/>
                <a:gd name="connsiteY34" fmla="*/ 1525059 h 1958975"/>
                <a:gd name="connsiteX35" fmla="*/ 546966 w 1803400"/>
                <a:gd name="connsiteY35" fmla="*/ 1441450 h 1958975"/>
                <a:gd name="connsiteX36" fmla="*/ 474955 w 1803400"/>
                <a:gd name="connsiteY36" fmla="*/ 1354667 h 1958975"/>
                <a:gd name="connsiteX37" fmla="*/ 405592 w 1803400"/>
                <a:gd name="connsiteY37" fmla="*/ 1263650 h 1958975"/>
                <a:gd name="connsiteX38" fmla="*/ 340464 w 1803400"/>
                <a:gd name="connsiteY38" fmla="*/ 1170517 h 1958975"/>
                <a:gd name="connsiteX39" fmla="*/ 277984 w 1803400"/>
                <a:gd name="connsiteY39" fmla="*/ 1074209 h 1958975"/>
                <a:gd name="connsiteX40" fmla="*/ 220269 w 1803400"/>
                <a:gd name="connsiteY40" fmla="*/ 974725 h 1958975"/>
                <a:gd name="connsiteX41" fmla="*/ 166261 w 1803400"/>
                <a:gd name="connsiteY41" fmla="*/ 872596 h 1958975"/>
                <a:gd name="connsiteX42" fmla="*/ 116488 w 1803400"/>
                <a:gd name="connsiteY42" fmla="*/ 767292 h 1958975"/>
                <a:gd name="connsiteX43" fmla="*/ 70952 w 1803400"/>
                <a:gd name="connsiteY43" fmla="*/ 659342 h 1958975"/>
                <a:gd name="connsiteX44" fmla="*/ 28593 w 1803400"/>
                <a:gd name="connsiteY44" fmla="*/ 548746 h 1958975"/>
                <a:gd name="connsiteX45" fmla="*/ 9531 w 1803400"/>
                <a:gd name="connsiteY45" fmla="*/ 492654 h 1958975"/>
                <a:gd name="connsiteX46" fmla="*/ 4236 w 1803400"/>
                <a:gd name="connsiteY46" fmla="*/ 472017 h 1958975"/>
                <a:gd name="connsiteX47" fmla="*/ 0 w 1803400"/>
                <a:gd name="connsiteY47" fmla="*/ 430213 h 1958975"/>
                <a:gd name="connsiteX48" fmla="*/ 3706 w 1803400"/>
                <a:gd name="connsiteY48" fmla="*/ 389996 h 1958975"/>
                <a:gd name="connsiteX49" fmla="*/ 15885 w 1803400"/>
                <a:gd name="connsiteY49" fmla="*/ 350838 h 1958975"/>
                <a:gd name="connsiteX50" fmla="*/ 35476 w 1803400"/>
                <a:gd name="connsiteY50" fmla="*/ 315913 h 1958975"/>
                <a:gd name="connsiteX51" fmla="*/ 61421 w 1803400"/>
                <a:gd name="connsiteY51" fmla="*/ 285750 h 1958975"/>
                <a:gd name="connsiteX52" fmla="*/ 93720 w 1803400"/>
                <a:gd name="connsiteY52" fmla="*/ 260350 h 1958975"/>
                <a:gd name="connsiteX53" fmla="*/ 131844 w 1803400"/>
                <a:gd name="connsiteY53" fmla="*/ 242358 h 1958975"/>
                <a:gd name="connsiteX54" fmla="*/ 152494 w 1803400"/>
                <a:gd name="connsiteY54" fmla="*/ 236008 h 1958975"/>
                <a:gd name="connsiteX55" fmla="*/ 952029 w 1803400"/>
                <a:gd name="connsiteY55" fmla="*/ 41275 h 1958975"/>
                <a:gd name="connsiteX56" fmla="*/ 952559 w 1803400"/>
                <a:gd name="connsiteY56" fmla="*/ 42863 h 1958975"/>
                <a:gd name="connsiteX57" fmla="*/ 950970 w 1803400"/>
                <a:gd name="connsiteY57" fmla="*/ 42863 h 1958975"/>
                <a:gd name="connsiteX58" fmla="*/ 950975 w 1803400"/>
                <a:gd name="connsiteY58" fmla="*/ 42883 h 1958975"/>
                <a:gd name="connsiteX59" fmla="*/ 952501 w 1803400"/>
                <a:gd name="connsiteY59" fmla="*/ 42883 h 1958975"/>
                <a:gd name="connsiteX60" fmla="*/ 1125633 w 1803400"/>
                <a:gd name="connsiteY60" fmla="*/ 393 h 1958975"/>
                <a:gd name="connsiteX61" fmla="*/ 1125537 w 1803400"/>
                <a:gd name="connsiteY61" fmla="*/ 0 h 1958975"/>
                <a:gd name="connsiteX0" fmla="*/ 1125537 w 1803400"/>
                <a:gd name="connsiteY0" fmla="*/ 0 h 1958975"/>
                <a:gd name="connsiteX1" fmla="*/ 1126165 w 1803400"/>
                <a:gd name="connsiteY1" fmla="*/ 262 h 1958975"/>
                <a:gd name="connsiteX2" fmla="*/ 1127234 w 1803400"/>
                <a:gd name="connsiteY2" fmla="*/ 0 h 1958975"/>
                <a:gd name="connsiteX3" fmla="*/ 1127440 w 1803400"/>
                <a:gd name="connsiteY3" fmla="*/ 795 h 1958975"/>
                <a:gd name="connsiteX4" fmla="*/ 1488053 w 1803400"/>
                <a:gd name="connsiteY4" fmla="*/ 151427 h 1958975"/>
                <a:gd name="connsiteX5" fmla="*/ 1513493 w 1803400"/>
                <a:gd name="connsiteY5" fmla="*/ 163075 h 1958975"/>
                <a:gd name="connsiteX6" fmla="*/ 1559603 w 1803400"/>
                <a:gd name="connsiteY6" fmla="*/ 190607 h 1958975"/>
                <a:gd name="connsiteX7" fmla="*/ 1602532 w 1803400"/>
                <a:gd name="connsiteY7" fmla="*/ 223434 h 1958975"/>
                <a:gd name="connsiteX8" fmla="*/ 1640692 w 1803400"/>
                <a:gd name="connsiteY8" fmla="*/ 261555 h 1958975"/>
                <a:gd name="connsiteX9" fmla="*/ 1672492 w 1803400"/>
                <a:gd name="connsiteY9" fmla="*/ 303383 h 1958975"/>
                <a:gd name="connsiteX10" fmla="*/ 1699521 w 1803400"/>
                <a:gd name="connsiteY10" fmla="*/ 349976 h 1958975"/>
                <a:gd name="connsiteX11" fmla="*/ 1720721 w 1803400"/>
                <a:gd name="connsiteY11" fmla="*/ 399216 h 1958975"/>
                <a:gd name="connsiteX12" fmla="*/ 1735031 w 1803400"/>
                <a:gd name="connsiteY12" fmla="*/ 451633 h 1958975"/>
                <a:gd name="connsiteX13" fmla="*/ 1739271 w 1803400"/>
                <a:gd name="connsiteY13" fmla="*/ 479165 h 1958975"/>
                <a:gd name="connsiteX14" fmla="*/ 1803400 w 1803400"/>
                <a:gd name="connsiteY14" fmla="*/ 944563 h 1958975"/>
                <a:gd name="connsiteX15" fmla="*/ 1792224 w 1803400"/>
                <a:gd name="connsiteY15" fmla="*/ 938116 h 1958975"/>
                <a:gd name="connsiteX16" fmla="*/ 1803400 w 1803400"/>
                <a:gd name="connsiteY16" fmla="*/ 945534 h 1958975"/>
                <a:gd name="connsiteX17" fmla="*/ 1717622 w 1803400"/>
                <a:gd name="connsiteY17" fmla="*/ 1130300 h 1958975"/>
                <a:gd name="connsiteX18" fmla="*/ 1385684 w 1803400"/>
                <a:gd name="connsiteY18" fmla="*/ 1842559 h 1958975"/>
                <a:gd name="connsiteX19" fmla="*/ 1375094 w 1803400"/>
                <a:gd name="connsiteY19" fmla="*/ 1863196 h 1958975"/>
                <a:gd name="connsiteX20" fmla="*/ 1348090 w 1803400"/>
                <a:gd name="connsiteY20" fmla="*/ 1897592 h 1958975"/>
                <a:gd name="connsiteX21" fmla="*/ 1315262 w 1803400"/>
                <a:gd name="connsiteY21" fmla="*/ 1924579 h 1958975"/>
                <a:gd name="connsiteX22" fmla="*/ 1278197 w 1803400"/>
                <a:gd name="connsiteY22" fmla="*/ 1944688 h 1958975"/>
                <a:gd name="connsiteX23" fmla="*/ 1237426 w 1803400"/>
                <a:gd name="connsiteY23" fmla="*/ 1955800 h 1958975"/>
                <a:gd name="connsiteX24" fmla="*/ 1195596 w 1803400"/>
                <a:gd name="connsiteY24" fmla="*/ 1958975 h 1958975"/>
                <a:gd name="connsiteX25" fmla="*/ 1153766 w 1803400"/>
                <a:gd name="connsiteY25" fmla="*/ 1953154 h 1958975"/>
                <a:gd name="connsiteX26" fmla="*/ 1113525 w 1803400"/>
                <a:gd name="connsiteY26" fmla="*/ 1936750 h 1958975"/>
                <a:gd name="connsiteX27" fmla="*/ 1093404 w 1803400"/>
                <a:gd name="connsiteY27" fmla="*/ 1924579 h 1958975"/>
                <a:gd name="connsiteX28" fmla="*/ 1047868 w 1803400"/>
                <a:gd name="connsiteY28" fmla="*/ 1893359 h 1958975"/>
                <a:gd name="connsiteX29" fmla="*/ 957324 w 1803400"/>
                <a:gd name="connsiteY29" fmla="*/ 1826684 h 1958975"/>
                <a:gd name="connsiteX30" fmla="*/ 869428 w 1803400"/>
                <a:gd name="connsiteY30" fmla="*/ 1756304 h 1958975"/>
                <a:gd name="connsiteX31" fmla="*/ 784179 w 1803400"/>
                <a:gd name="connsiteY31" fmla="*/ 1683279 h 1958975"/>
                <a:gd name="connsiteX32" fmla="*/ 701578 w 1803400"/>
                <a:gd name="connsiteY32" fmla="*/ 1606021 h 1958975"/>
                <a:gd name="connsiteX33" fmla="*/ 623214 w 1803400"/>
                <a:gd name="connsiteY33" fmla="*/ 1525059 h 1958975"/>
                <a:gd name="connsiteX34" fmla="*/ 546966 w 1803400"/>
                <a:gd name="connsiteY34" fmla="*/ 1441450 h 1958975"/>
                <a:gd name="connsiteX35" fmla="*/ 474955 w 1803400"/>
                <a:gd name="connsiteY35" fmla="*/ 1354667 h 1958975"/>
                <a:gd name="connsiteX36" fmla="*/ 405592 w 1803400"/>
                <a:gd name="connsiteY36" fmla="*/ 1263650 h 1958975"/>
                <a:gd name="connsiteX37" fmla="*/ 340464 w 1803400"/>
                <a:gd name="connsiteY37" fmla="*/ 1170517 h 1958975"/>
                <a:gd name="connsiteX38" fmla="*/ 277984 w 1803400"/>
                <a:gd name="connsiteY38" fmla="*/ 1074209 h 1958975"/>
                <a:gd name="connsiteX39" fmla="*/ 220269 w 1803400"/>
                <a:gd name="connsiteY39" fmla="*/ 974725 h 1958975"/>
                <a:gd name="connsiteX40" fmla="*/ 166261 w 1803400"/>
                <a:gd name="connsiteY40" fmla="*/ 872596 h 1958975"/>
                <a:gd name="connsiteX41" fmla="*/ 116488 w 1803400"/>
                <a:gd name="connsiteY41" fmla="*/ 767292 h 1958975"/>
                <a:gd name="connsiteX42" fmla="*/ 70952 w 1803400"/>
                <a:gd name="connsiteY42" fmla="*/ 659342 h 1958975"/>
                <a:gd name="connsiteX43" fmla="*/ 28593 w 1803400"/>
                <a:gd name="connsiteY43" fmla="*/ 548746 h 1958975"/>
                <a:gd name="connsiteX44" fmla="*/ 9531 w 1803400"/>
                <a:gd name="connsiteY44" fmla="*/ 492654 h 1958975"/>
                <a:gd name="connsiteX45" fmla="*/ 4236 w 1803400"/>
                <a:gd name="connsiteY45" fmla="*/ 472017 h 1958975"/>
                <a:gd name="connsiteX46" fmla="*/ 0 w 1803400"/>
                <a:gd name="connsiteY46" fmla="*/ 430213 h 1958975"/>
                <a:gd name="connsiteX47" fmla="*/ 3706 w 1803400"/>
                <a:gd name="connsiteY47" fmla="*/ 389996 h 1958975"/>
                <a:gd name="connsiteX48" fmla="*/ 15885 w 1803400"/>
                <a:gd name="connsiteY48" fmla="*/ 350838 h 1958975"/>
                <a:gd name="connsiteX49" fmla="*/ 35476 w 1803400"/>
                <a:gd name="connsiteY49" fmla="*/ 315913 h 1958975"/>
                <a:gd name="connsiteX50" fmla="*/ 61421 w 1803400"/>
                <a:gd name="connsiteY50" fmla="*/ 285750 h 1958975"/>
                <a:gd name="connsiteX51" fmla="*/ 93720 w 1803400"/>
                <a:gd name="connsiteY51" fmla="*/ 260350 h 1958975"/>
                <a:gd name="connsiteX52" fmla="*/ 131844 w 1803400"/>
                <a:gd name="connsiteY52" fmla="*/ 242358 h 1958975"/>
                <a:gd name="connsiteX53" fmla="*/ 152494 w 1803400"/>
                <a:gd name="connsiteY53" fmla="*/ 236008 h 1958975"/>
                <a:gd name="connsiteX54" fmla="*/ 952029 w 1803400"/>
                <a:gd name="connsiteY54" fmla="*/ 41275 h 1958975"/>
                <a:gd name="connsiteX55" fmla="*/ 952559 w 1803400"/>
                <a:gd name="connsiteY55" fmla="*/ 42863 h 1958975"/>
                <a:gd name="connsiteX56" fmla="*/ 950970 w 1803400"/>
                <a:gd name="connsiteY56" fmla="*/ 42863 h 1958975"/>
                <a:gd name="connsiteX57" fmla="*/ 950975 w 1803400"/>
                <a:gd name="connsiteY57" fmla="*/ 42883 h 1958975"/>
                <a:gd name="connsiteX58" fmla="*/ 952501 w 1803400"/>
                <a:gd name="connsiteY58" fmla="*/ 42883 h 1958975"/>
                <a:gd name="connsiteX59" fmla="*/ 1125633 w 1803400"/>
                <a:gd name="connsiteY59" fmla="*/ 393 h 1958975"/>
                <a:gd name="connsiteX60" fmla="*/ 1125537 w 1803400"/>
                <a:gd name="connsiteY60" fmla="*/ 0 h 1958975"/>
                <a:gd name="connsiteX0" fmla="*/ 1125537 w 1803400"/>
                <a:gd name="connsiteY0" fmla="*/ 0 h 1958975"/>
                <a:gd name="connsiteX1" fmla="*/ 1126165 w 1803400"/>
                <a:gd name="connsiteY1" fmla="*/ 262 h 1958975"/>
                <a:gd name="connsiteX2" fmla="*/ 1127234 w 1803400"/>
                <a:gd name="connsiteY2" fmla="*/ 0 h 1958975"/>
                <a:gd name="connsiteX3" fmla="*/ 1127440 w 1803400"/>
                <a:gd name="connsiteY3" fmla="*/ 795 h 1958975"/>
                <a:gd name="connsiteX4" fmla="*/ 1488053 w 1803400"/>
                <a:gd name="connsiteY4" fmla="*/ 151427 h 1958975"/>
                <a:gd name="connsiteX5" fmla="*/ 1513493 w 1803400"/>
                <a:gd name="connsiteY5" fmla="*/ 163075 h 1958975"/>
                <a:gd name="connsiteX6" fmla="*/ 1559603 w 1803400"/>
                <a:gd name="connsiteY6" fmla="*/ 190607 h 1958975"/>
                <a:gd name="connsiteX7" fmla="*/ 1602532 w 1803400"/>
                <a:gd name="connsiteY7" fmla="*/ 223434 h 1958975"/>
                <a:gd name="connsiteX8" fmla="*/ 1640692 w 1803400"/>
                <a:gd name="connsiteY8" fmla="*/ 261555 h 1958975"/>
                <a:gd name="connsiteX9" fmla="*/ 1672492 w 1803400"/>
                <a:gd name="connsiteY9" fmla="*/ 303383 h 1958975"/>
                <a:gd name="connsiteX10" fmla="*/ 1699521 w 1803400"/>
                <a:gd name="connsiteY10" fmla="*/ 349976 h 1958975"/>
                <a:gd name="connsiteX11" fmla="*/ 1720721 w 1803400"/>
                <a:gd name="connsiteY11" fmla="*/ 399216 h 1958975"/>
                <a:gd name="connsiteX12" fmla="*/ 1735031 w 1803400"/>
                <a:gd name="connsiteY12" fmla="*/ 451633 h 1958975"/>
                <a:gd name="connsiteX13" fmla="*/ 1739271 w 1803400"/>
                <a:gd name="connsiteY13" fmla="*/ 479165 h 1958975"/>
                <a:gd name="connsiteX14" fmla="*/ 1803400 w 1803400"/>
                <a:gd name="connsiteY14" fmla="*/ 944563 h 1958975"/>
                <a:gd name="connsiteX15" fmla="*/ 1792224 w 1803400"/>
                <a:gd name="connsiteY15" fmla="*/ 938116 h 1958975"/>
                <a:gd name="connsiteX16" fmla="*/ 1803400 w 1803400"/>
                <a:gd name="connsiteY16" fmla="*/ 945534 h 1958975"/>
                <a:gd name="connsiteX17" fmla="*/ 1385684 w 1803400"/>
                <a:gd name="connsiteY17" fmla="*/ 1842559 h 1958975"/>
                <a:gd name="connsiteX18" fmla="*/ 1375094 w 1803400"/>
                <a:gd name="connsiteY18" fmla="*/ 1863196 h 1958975"/>
                <a:gd name="connsiteX19" fmla="*/ 1348090 w 1803400"/>
                <a:gd name="connsiteY19" fmla="*/ 1897592 h 1958975"/>
                <a:gd name="connsiteX20" fmla="*/ 1315262 w 1803400"/>
                <a:gd name="connsiteY20" fmla="*/ 1924579 h 1958975"/>
                <a:gd name="connsiteX21" fmla="*/ 1278197 w 1803400"/>
                <a:gd name="connsiteY21" fmla="*/ 1944688 h 1958975"/>
                <a:gd name="connsiteX22" fmla="*/ 1237426 w 1803400"/>
                <a:gd name="connsiteY22" fmla="*/ 1955800 h 1958975"/>
                <a:gd name="connsiteX23" fmla="*/ 1195596 w 1803400"/>
                <a:gd name="connsiteY23" fmla="*/ 1958975 h 1958975"/>
                <a:gd name="connsiteX24" fmla="*/ 1153766 w 1803400"/>
                <a:gd name="connsiteY24" fmla="*/ 1953154 h 1958975"/>
                <a:gd name="connsiteX25" fmla="*/ 1113525 w 1803400"/>
                <a:gd name="connsiteY25" fmla="*/ 1936750 h 1958975"/>
                <a:gd name="connsiteX26" fmla="*/ 1093404 w 1803400"/>
                <a:gd name="connsiteY26" fmla="*/ 1924579 h 1958975"/>
                <a:gd name="connsiteX27" fmla="*/ 1047868 w 1803400"/>
                <a:gd name="connsiteY27" fmla="*/ 1893359 h 1958975"/>
                <a:gd name="connsiteX28" fmla="*/ 957324 w 1803400"/>
                <a:gd name="connsiteY28" fmla="*/ 1826684 h 1958975"/>
                <a:gd name="connsiteX29" fmla="*/ 869428 w 1803400"/>
                <a:gd name="connsiteY29" fmla="*/ 1756304 h 1958975"/>
                <a:gd name="connsiteX30" fmla="*/ 784179 w 1803400"/>
                <a:gd name="connsiteY30" fmla="*/ 1683279 h 1958975"/>
                <a:gd name="connsiteX31" fmla="*/ 701578 w 1803400"/>
                <a:gd name="connsiteY31" fmla="*/ 1606021 h 1958975"/>
                <a:gd name="connsiteX32" fmla="*/ 623214 w 1803400"/>
                <a:gd name="connsiteY32" fmla="*/ 1525059 h 1958975"/>
                <a:gd name="connsiteX33" fmla="*/ 546966 w 1803400"/>
                <a:gd name="connsiteY33" fmla="*/ 1441450 h 1958975"/>
                <a:gd name="connsiteX34" fmla="*/ 474955 w 1803400"/>
                <a:gd name="connsiteY34" fmla="*/ 1354667 h 1958975"/>
                <a:gd name="connsiteX35" fmla="*/ 405592 w 1803400"/>
                <a:gd name="connsiteY35" fmla="*/ 1263650 h 1958975"/>
                <a:gd name="connsiteX36" fmla="*/ 340464 w 1803400"/>
                <a:gd name="connsiteY36" fmla="*/ 1170517 h 1958975"/>
                <a:gd name="connsiteX37" fmla="*/ 277984 w 1803400"/>
                <a:gd name="connsiteY37" fmla="*/ 1074209 h 1958975"/>
                <a:gd name="connsiteX38" fmla="*/ 220269 w 1803400"/>
                <a:gd name="connsiteY38" fmla="*/ 974725 h 1958975"/>
                <a:gd name="connsiteX39" fmla="*/ 166261 w 1803400"/>
                <a:gd name="connsiteY39" fmla="*/ 872596 h 1958975"/>
                <a:gd name="connsiteX40" fmla="*/ 116488 w 1803400"/>
                <a:gd name="connsiteY40" fmla="*/ 767292 h 1958975"/>
                <a:gd name="connsiteX41" fmla="*/ 70952 w 1803400"/>
                <a:gd name="connsiteY41" fmla="*/ 659342 h 1958975"/>
                <a:gd name="connsiteX42" fmla="*/ 28593 w 1803400"/>
                <a:gd name="connsiteY42" fmla="*/ 548746 h 1958975"/>
                <a:gd name="connsiteX43" fmla="*/ 9531 w 1803400"/>
                <a:gd name="connsiteY43" fmla="*/ 492654 h 1958975"/>
                <a:gd name="connsiteX44" fmla="*/ 4236 w 1803400"/>
                <a:gd name="connsiteY44" fmla="*/ 472017 h 1958975"/>
                <a:gd name="connsiteX45" fmla="*/ 0 w 1803400"/>
                <a:gd name="connsiteY45" fmla="*/ 430213 h 1958975"/>
                <a:gd name="connsiteX46" fmla="*/ 3706 w 1803400"/>
                <a:gd name="connsiteY46" fmla="*/ 389996 h 1958975"/>
                <a:gd name="connsiteX47" fmla="*/ 15885 w 1803400"/>
                <a:gd name="connsiteY47" fmla="*/ 350838 h 1958975"/>
                <a:gd name="connsiteX48" fmla="*/ 35476 w 1803400"/>
                <a:gd name="connsiteY48" fmla="*/ 315913 h 1958975"/>
                <a:gd name="connsiteX49" fmla="*/ 61421 w 1803400"/>
                <a:gd name="connsiteY49" fmla="*/ 285750 h 1958975"/>
                <a:gd name="connsiteX50" fmla="*/ 93720 w 1803400"/>
                <a:gd name="connsiteY50" fmla="*/ 260350 h 1958975"/>
                <a:gd name="connsiteX51" fmla="*/ 131844 w 1803400"/>
                <a:gd name="connsiteY51" fmla="*/ 242358 h 1958975"/>
                <a:gd name="connsiteX52" fmla="*/ 152494 w 1803400"/>
                <a:gd name="connsiteY52" fmla="*/ 236008 h 1958975"/>
                <a:gd name="connsiteX53" fmla="*/ 952029 w 1803400"/>
                <a:gd name="connsiteY53" fmla="*/ 41275 h 1958975"/>
                <a:gd name="connsiteX54" fmla="*/ 952559 w 1803400"/>
                <a:gd name="connsiteY54" fmla="*/ 42863 h 1958975"/>
                <a:gd name="connsiteX55" fmla="*/ 950970 w 1803400"/>
                <a:gd name="connsiteY55" fmla="*/ 42863 h 1958975"/>
                <a:gd name="connsiteX56" fmla="*/ 950975 w 1803400"/>
                <a:gd name="connsiteY56" fmla="*/ 42883 h 1958975"/>
                <a:gd name="connsiteX57" fmla="*/ 952501 w 1803400"/>
                <a:gd name="connsiteY57" fmla="*/ 42883 h 1958975"/>
                <a:gd name="connsiteX58" fmla="*/ 1125633 w 1803400"/>
                <a:gd name="connsiteY58" fmla="*/ 393 h 1958975"/>
                <a:gd name="connsiteX59" fmla="*/ 1125537 w 1803400"/>
                <a:gd name="connsiteY59" fmla="*/ 0 h 1958975"/>
                <a:gd name="connsiteX0" fmla="*/ 1125537 w 1803400"/>
                <a:gd name="connsiteY0" fmla="*/ 0 h 1958975"/>
                <a:gd name="connsiteX1" fmla="*/ 1126165 w 1803400"/>
                <a:gd name="connsiteY1" fmla="*/ 262 h 1958975"/>
                <a:gd name="connsiteX2" fmla="*/ 1127234 w 1803400"/>
                <a:gd name="connsiteY2" fmla="*/ 0 h 1958975"/>
                <a:gd name="connsiteX3" fmla="*/ 1127440 w 1803400"/>
                <a:gd name="connsiteY3" fmla="*/ 795 h 1958975"/>
                <a:gd name="connsiteX4" fmla="*/ 1488053 w 1803400"/>
                <a:gd name="connsiteY4" fmla="*/ 151427 h 1958975"/>
                <a:gd name="connsiteX5" fmla="*/ 1513493 w 1803400"/>
                <a:gd name="connsiteY5" fmla="*/ 163075 h 1958975"/>
                <a:gd name="connsiteX6" fmla="*/ 1559603 w 1803400"/>
                <a:gd name="connsiteY6" fmla="*/ 190607 h 1958975"/>
                <a:gd name="connsiteX7" fmla="*/ 1602532 w 1803400"/>
                <a:gd name="connsiteY7" fmla="*/ 223434 h 1958975"/>
                <a:gd name="connsiteX8" fmla="*/ 1640692 w 1803400"/>
                <a:gd name="connsiteY8" fmla="*/ 261555 h 1958975"/>
                <a:gd name="connsiteX9" fmla="*/ 1672492 w 1803400"/>
                <a:gd name="connsiteY9" fmla="*/ 303383 h 1958975"/>
                <a:gd name="connsiteX10" fmla="*/ 1699521 w 1803400"/>
                <a:gd name="connsiteY10" fmla="*/ 349976 h 1958975"/>
                <a:gd name="connsiteX11" fmla="*/ 1720721 w 1803400"/>
                <a:gd name="connsiteY11" fmla="*/ 399216 h 1958975"/>
                <a:gd name="connsiteX12" fmla="*/ 1735031 w 1803400"/>
                <a:gd name="connsiteY12" fmla="*/ 451633 h 1958975"/>
                <a:gd name="connsiteX13" fmla="*/ 1739271 w 1803400"/>
                <a:gd name="connsiteY13" fmla="*/ 479165 h 1958975"/>
                <a:gd name="connsiteX14" fmla="*/ 1803400 w 1803400"/>
                <a:gd name="connsiteY14" fmla="*/ 944563 h 1958975"/>
                <a:gd name="connsiteX15" fmla="*/ 1792224 w 1803400"/>
                <a:gd name="connsiteY15" fmla="*/ 938116 h 1958975"/>
                <a:gd name="connsiteX16" fmla="*/ 1803400 w 1803400"/>
                <a:gd name="connsiteY16" fmla="*/ 945534 h 1958975"/>
                <a:gd name="connsiteX17" fmla="*/ 1385684 w 1803400"/>
                <a:gd name="connsiteY17" fmla="*/ 1842559 h 1958975"/>
                <a:gd name="connsiteX18" fmla="*/ 1375094 w 1803400"/>
                <a:gd name="connsiteY18" fmla="*/ 1863196 h 1958975"/>
                <a:gd name="connsiteX19" fmla="*/ 1348090 w 1803400"/>
                <a:gd name="connsiteY19" fmla="*/ 1897592 h 1958975"/>
                <a:gd name="connsiteX20" fmla="*/ 1315262 w 1803400"/>
                <a:gd name="connsiteY20" fmla="*/ 1924579 h 1958975"/>
                <a:gd name="connsiteX21" fmla="*/ 1278197 w 1803400"/>
                <a:gd name="connsiteY21" fmla="*/ 1944688 h 1958975"/>
                <a:gd name="connsiteX22" fmla="*/ 1237426 w 1803400"/>
                <a:gd name="connsiteY22" fmla="*/ 1955800 h 1958975"/>
                <a:gd name="connsiteX23" fmla="*/ 1195596 w 1803400"/>
                <a:gd name="connsiteY23" fmla="*/ 1958975 h 1958975"/>
                <a:gd name="connsiteX24" fmla="*/ 1153766 w 1803400"/>
                <a:gd name="connsiteY24" fmla="*/ 1953154 h 1958975"/>
                <a:gd name="connsiteX25" fmla="*/ 1113525 w 1803400"/>
                <a:gd name="connsiteY25" fmla="*/ 1936750 h 1958975"/>
                <a:gd name="connsiteX26" fmla="*/ 1093404 w 1803400"/>
                <a:gd name="connsiteY26" fmla="*/ 1924579 h 1958975"/>
                <a:gd name="connsiteX27" fmla="*/ 1047868 w 1803400"/>
                <a:gd name="connsiteY27" fmla="*/ 1893359 h 1958975"/>
                <a:gd name="connsiteX28" fmla="*/ 957324 w 1803400"/>
                <a:gd name="connsiteY28" fmla="*/ 1826684 h 1958975"/>
                <a:gd name="connsiteX29" fmla="*/ 869428 w 1803400"/>
                <a:gd name="connsiteY29" fmla="*/ 1756304 h 1958975"/>
                <a:gd name="connsiteX30" fmla="*/ 784179 w 1803400"/>
                <a:gd name="connsiteY30" fmla="*/ 1683279 h 1958975"/>
                <a:gd name="connsiteX31" fmla="*/ 701578 w 1803400"/>
                <a:gd name="connsiteY31" fmla="*/ 1606021 h 1958975"/>
                <a:gd name="connsiteX32" fmla="*/ 623214 w 1803400"/>
                <a:gd name="connsiteY32" fmla="*/ 1525059 h 1958975"/>
                <a:gd name="connsiteX33" fmla="*/ 546966 w 1803400"/>
                <a:gd name="connsiteY33" fmla="*/ 1441450 h 1958975"/>
                <a:gd name="connsiteX34" fmla="*/ 474955 w 1803400"/>
                <a:gd name="connsiteY34" fmla="*/ 1354667 h 1958975"/>
                <a:gd name="connsiteX35" fmla="*/ 405592 w 1803400"/>
                <a:gd name="connsiteY35" fmla="*/ 1263650 h 1958975"/>
                <a:gd name="connsiteX36" fmla="*/ 340464 w 1803400"/>
                <a:gd name="connsiteY36" fmla="*/ 1170517 h 1958975"/>
                <a:gd name="connsiteX37" fmla="*/ 277984 w 1803400"/>
                <a:gd name="connsiteY37" fmla="*/ 1074209 h 1958975"/>
                <a:gd name="connsiteX38" fmla="*/ 220269 w 1803400"/>
                <a:gd name="connsiteY38" fmla="*/ 974725 h 1958975"/>
                <a:gd name="connsiteX39" fmla="*/ 166261 w 1803400"/>
                <a:gd name="connsiteY39" fmla="*/ 872596 h 1958975"/>
                <a:gd name="connsiteX40" fmla="*/ 116488 w 1803400"/>
                <a:gd name="connsiteY40" fmla="*/ 767292 h 1958975"/>
                <a:gd name="connsiteX41" fmla="*/ 70952 w 1803400"/>
                <a:gd name="connsiteY41" fmla="*/ 659342 h 1958975"/>
                <a:gd name="connsiteX42" fmla="*/ 28593 w 1803400"/>
                <a:gd name="connsiteY42" fmla="*/ 548746 h 1958975"/>
                <a:gd name="connsiteX43" fmla="*/ 9531 w 1803400"/>
                <a:gd name="connsiteY43" fmla="*/ 492654 h 1958975"/>
                <a:gd name="connsiteX44" fmla="*/ 4236 w 1803400"/>
                <a:gd name="connsiteY44" fmla="*/ 472017 h 1958975"/>
                <a:gd name="connsiteX45" fmla="*/ 0 w 1803400"/>
                <a:gd name="connsiteY45" fmla="*/ 430213 h 1958975"/>
                <a:gd name="connsiteX46" fmla="*/ 3706 w 1803400"/>
                <a:gd name="connsiteY46" fmla="*/ 389996 h 1958975"/>
                <a:gd name="connsiteX47" fmla="*/ 15885 w 1803400"/>
                <a:gd name="connsiteY47" fmla="*/ 350838 h 1958975"/>
                <a:gd name="connsiteX48" fmla="*/ 35476 w 1803400"/>
                <a:gd name="connsiteY48" fmla="*/ 315913 h 1958975"/>
                <a:gd name="connsiteX49" fmla="*/ 61421 w 1803400"/>
                <a:gd name="connsiteY49" fmla="*/ 285750 h 1958975"/>
                <a:gd name="connsiteX50" fmla="*/ 93720 w 1803400"/>
                <a:gd name="connsiteY50" fmla="*/ 260350 h 1958975"/>
                <a:gd name="connsiteX51" fmla="*/ 131844 w 1803400"/>
                <a:gd name="connsiteY51" fmla="*/ 242358 h 1958975"/>
                <a:gd name="connsiteX52" fmla="*/ 152494 w 1803400"/>
                <a:gd name="connsiteY52" fmla="*/ 236008 h 1958975"/>
                <a:gd name="connsiteX53" fmla="*/ 952029 w 1803400"/>
                <a:gd name="connsiteY53" fmla="*/ 41275 h 1958975"/>
                <a:gd name="connsiteX54" fmla="*/ 952559 w 1803400"/>
                <a:gd name="connsiteY54" fmla="*/ 42863 h 1958975"/>
                <a:gd name="connsiteX55" fmla="*/ 950970 w 1803400"/>
                <a:gd name="connsiteY55" fmla="*/ 42863 h 1958975"/>
                <a:gd name="connsiteX56" fmla="*/ 950975 w 1803400"/>
                <a:gd name="connsiteY56" fmla="*/ 42883 h 1958975"/>
                <a:gd name="connsiteX57" fmla="*/ 1125633 w 1803400"/>
                <a:gd name="connsiteY57" fmla="*/ 393 h 1958975"/>
                <a:gd name="connsiteX58" fmla="*/ 1125537 w 1803400"/>
                <a:gd name="connsiteY58" fmla="*/ 0 h 1958975"/>
                <a:gd name="connsiteX0" fmla="*/ 1125537 w 1803400"/>
                <a:gd name="connsiteY0" fmla="*/ 0 h 1958975"/>
                <a:gd name="connsiteX1" fmla="*/ 1126165 w 1803400"/>
                <a:gd name="connsiteY1" fmla="*/ 262 h 1958975"/>
                <a:gd name="connsiteX2" fmla="*/ 1127234 w 1803400"/>
                <a:gd name="connsiteY2" fmla="*/ 0 h 1958975"/>
                <a:gd name="connsiteX3" fmla="*/ 1127440 w 1803400"/>
                <a:gd name="connsiteY3" fmla="*/ 795 h 1958975"/>
                <a:gd name="connsiteX4" fmla="*/ 1488053 w 1803400"/>
                <a:gd name="connsiteY4" fmla="*/ 151427 h 1958975"/>
                <a:gd name="connsiteX5" fmla="*/ 1513493 w 1803400"/>
                <a:gd name="connsiteY5" fmla="*/ 163075 h 1958975"/>
                <a:gd name="connsiteX6" fmla="*/ 1559603 w 1803400"/>
                <a:gd name="connsiteY6" fmla="*/ 190607 h 1958975"/>
                <a:gd name="connsiteX7" fmla="*/ 1602532 w 1803400"/>
                <a:gd name="connsiteY7" fmla="*/ 223434 h 1958975"/>
                <a:gd name="connsiteX8" fmla="*/ 1640692 w 1803400"/>
                <a:gd name="connsiteY8" fmla="*/ 261555 h 1958975"/>
                <a:gd name="connsiteX9" fmla="*/ 1672492 w 1803400"/>
                <a:gd name="connsiteY9" fmla="*/ 303383 h 1958975"/>
                <a:gd name="connsiteX10" fmla="*/ 1699521 w 1803400"/>
                <a:gd name="connsiteY10" fmla="*/ 349976 h 1958975"/>
                <a:gd name="connsiteX11" fmla="*/ 1720721 w 1803400"/>
                <a:gd name="connsiteY11" fmla="*/ 399216 h 1958975"/>
                <a:gd name="connsiteX12" fmla="*/ 1735031 w 1803400"/>
                <a:gd name="connsiteY12" fmla="*/ 451633 h 1958975"/>
                <a:gd name="connsiteX13" fmla="*/ 1739271 w 1803400"/>
                <a:gd name="connsiteY13" fmla="*/ 479165 h 1958975"/>
                <a:gd name="connsiteX14" fmla="*/ 1803400 w 1803400"/>
                <a:gd name="connsiteY14" fmla="*/ 944563 h 1958975"/>
                <a:gd name="connsiteX15" fmla="*/ 1792224 w 1803400"/>
                <a:gd name="connsiteY15" fmla="*/ 938116 h 1958975"/>
                <a:gd name="connsiteX16" fmla="*/ 1803400 w 1803400"/>
                <a:gd name="connsiteY16" fmla="*/ 945534 h 1958975"/>
                <a:gd name="connsiteX17" fmla="*/ 1385684 w 1803400"/>
                <a:gd name="connsiteY17" fmla="*/ 1842559 h 1958975"/>
                <a:gd name="connsiteX18" fmla="*/ 1375094 w 1803400"/>
                <a:gd name="connsiteY18" fmla="*/ 1863196 h 1958975"/>
                <a:gd name="connsiteX19" fmla="*/ 1348090 w 1803400"/>
                <a:gd name="connsiteY19" fmla="*/ 1897592 h 1958975"/>
                <a:gd name="connsiteX20" fmla="*/ 1315262 w 1803400"/>
                <a:gd name="connsiteY20" fmla="*/ 1924579 h 1958975"/>
                <a:gd name="connsiteX21" fmla="*/ 1278197 w 1803400"/>
                <a:gd name="connsiteY21" fmla="*/ 1944688 h 1958975"/>
                <a:gd name="connsiteX22" fmla="*/ 1237426 w 1803400"/>
                <a:gd name="connsiteY22" fmla="*/ 1955800 h 1958975"/>
                <a:gd name="connsiteX23" fmla="*/ 1195596 w 1803400"/>
                <a:gd name="connsiteY23" fmla="*/ 1958975 h 1958975"/>
                <a:gd name="connsiteX24" fmla="*/ 1153766 w 1803400"/>
                <a:gd name="connsiteY24" fmla="*/ 1953154 h 1958975"/>
                <a:gd name="connsiteX25" fmla="*/ 1113525 w 1803400"/>
                <a:gd name="connsiteY25" fmla="*/ 1936750 h 1958975"/>
                <a:gd name="connsiteX26" fmla="*/ 1093404 w 1803400"/>
                <a:gd name="connsiteY26" fmla="*/ 1924579 h 1958975"/>
                <a:gd name="connsiteX27" fmla="*/ 1047868 w 1803400"/>
                <a:gd name="connsiteY27" fmla="*/ 1893359 h 1958975"/>
                <a:gd name="connsiteX28" fmla="*/ 957324 w 1803400"/>
                <a:gd name="connsiteY28" fmla="*/ 1826684 h 1958975"/>
                <a:gd name="connsiteX29" fmla="*/ 869428 w 1803400"/>
                <a:gd name="connsiteY29" fmla="*/ 1756304 h 1958975"/>
                <a:gd name="connsiteX30" fmla="*/ 784179 w 1803400"/>
                <a:gd name="connsiteY30" fmla="*/ 1683279 h 1958975"/>
                <a:gd name="connsiteX31" fmla="*/ 701578 w 1803400"/>
                <a:gd name="connsiteY31" fmla="*/ 1606021 h 1958975"/>
                <a:gd name="connsiteX32" fmla="*/ 623214 w 1803400"/>
                <a:gd name="connsiteY32" fmla="*/ 1525059 h 1958975"/>
                <a:gd name="connsiteX33" fmla="*/ 546966 w 1803400"/>
                <a:gd name="connsiteY33" fmla="*/ 1441450 h 1958975"/>
                <a:gd name="connsiteX34" fmla="*/ 474955 w 1803400"/>
                <a:gd name="connsiteY34" fmla="*/ 1354667 h 1958975"/>
                <a:gd name="connsiteX35" fmla="*/ 405592 w 1803400"/>
                <a:gd name="connsiteY35" fmla="*/ 1263650 h 1958975"/>
                <a:gd name="connsiteX36" fmla="*/ 340464 w 1803400"/>
                <a:gd name="connsiteY36" fmla="*/ 1170517 h 1958975"/>
                <a:gd name="connsiteX37" fmla="*/ 277984 w 1803400"/>
                <a:gd name="connsiteY37" fmla="*/ 1074209 h 1958975"/>
                <a:gd name="connsiteX38" fmla="*/ 220269 w 1803400"/>
                <a:gd name="connsiteY38" fmla="*/ 974725 h 1958975"/>
                <a:gd name="connsiteX39" fmla="*/ 166261 w 1803400"/>
                <a:gd name="connsiteY39" fmla="*/ 872596 h 1958975"/>
                <a:gd name="connsiteX40" fmla="*/ 116488 w 1803400"/>
                <a:gd name="connsiteY40" fmla="*/ 767292 h 1958975"/>
                <a:gd name="connsiteX41" fmla="*/ 70952 w 1803400"/>
                <a:gd name="connsiteY41" fmla="*/ 659342 h 1958975"/>
                <a:gd name="connsiteX42" fmla="*/ 28593 w 1803400"/>
                <a:gd name="connsiteY42" fmla="*/ 548746 h 1958975"/>
                <a:gd name="connsiteX43" fmla="*/ 9531 w 1803400"/>
                <a:gd name="connsiteY43" fmla="*/ 492654 h 1958975"/>
                <a:gd name="connsiteX44" fmla="*/ 4236 w 1803400"/>
                <a:gd name="connsiteY44" fmla="*/ 472017 h 1958975"/>
                <a:gd name="connsiteX45" fmla="*/ 0 w 1803400"/>
                <a:gd name="connsiteY45" fmla="*/ 430213 h 1958975"/>
                <a:gd name="connsiteX46" fmla="*/ 3706 w 1803400"/>
                <a:gd name="connsiteY46" fmla="*/ 389996 h 1958975"/>
                <a:gd name="connsiteX47" fmla="*/ 15885 w 1803400"/>
                <a:gd name="connsiteY47" fmla="*/ 350838 h 1958975"/>
                <a:gd name="connsiteX48" fmla="*/ 35476 w 1803400"/>
                <a:gd name="connsiteY48" fmla="*/ 315913 h 1958975"/>
                <a:gd name="connsiteX49" fmla="*/ 61421 w 1803400"/>
                <a:gd name="connsiteY49" fmla="*/ 285750 h 1958975"/>
                <a:gd name="connsiteX50" fmla="*/ 93720 w 1803400"/>
                <a:gd name="connsiteY50" fmla="*/ 260350 h 1958975"/>
                <a:gd name="connsiteX51" fmla="*/ 131844 w 1803400"/>
                <a:gd name="connsiteY51" fmla="*/ 242358 h 1958975"/>
                <a:gd name="connsiteX52" fmla="*/ 152494 w 1803400"/>
                <a:gd name="connsiteY52" fmla="*/ 236008 h 1958975"/>
                <a:gd name="connsiteX53" fmla="*/ 952029 w 1803400"/>
                <a:gd name="connsiteY53" fmla="*/ 41275 h 1958975"/>
                <a:gd name="connsiteX54" fmla="*/ 952559 w 1803400"/>
                <a:gd name="connsiteY54" fmla="*/ 42863 h 1958975"/>
                <a:gd name="connsiteX55" fmla="*/ 950970 w 1803400"/>
                <a:gd name="connsiteY55" fmla="*/ 42863 h 1958975"/>
                <a:gd name="connsiteX56" fmla="*/ 1125633 w 1803400"/>
                <a:gd name="connsiteY56" fmla="*/ 393 h 1958975"/>
                <a:gd name="connsiteX57" fmla="*/ 1125537 w 1803400"/>
                <a:gd name="connsiteY57" fmla="*/ 0 h 1958975"/>
                <a:gd name="connsiteX0" fmla="*/ 1125537 w 1803400"/>
                <a:gd name="connsiteY0" fmla="*/ 0 h 1958975"/>
                <a:gd name="connsiteX1" fmla="*/ 1126165 w 1803400"/>
                <a:gd name="connsiteY1" fmla="*/ 262 h 1958975"/>
                <a:gd name="connsiteX2" fmla="*/ 1127234 w 1803400"/>
                <a:gd name="connsiteY2" fmla="*/ 0 h 1958975"/>
                <a:gd name="connsiteX3" fmla="*/ 1127440 w 1803400"/>
                <a:gd name="connsiteY3" fmla="*/ 795 h 1958975"/>
                <a:gd name="connsiteX4" fmla="*/ 1488053 w 1803400"/>
                <a:gd name="connsiteY4" fmla="*/ 151427 h 1958975"/>
                <a:gd name="connsiteX5" fmla="*/ 1513493 w 1803400"/>
                <a:gd name="connsiteY5" fmla="*/ 163075 h 1958975"/>
                <a:gd name="connsiteX6" fmla="*/ 1559603 w 1803400"/>
                <a:gd name="connsiteY6" fmla="*/ 190607 h 1958975"/>
                <a:gd name="connsiteX7" fmla="*/ 1602532 w 1803400"/>
                <a:gd name="connsiteY7" fmla="*/ 223434 h 1958975"/>
                <a:gd name="connsiteX8" fmla="*/ 1640692 w 1803400"/>
                <a:gd name="connsiteY8" fmla="*/ 261555 h 1958975"/>
                <a:gd name="connsiteX9" fmla="*/ 1672492 w 1803400"/>
                <a:gd name="connsiteY9" fmla="*/ 303383 h 1958975"/>
                <a:gd name="connsiteX10" fmla="*/ 1699521 w 1803400"/>
                <a:gd name="connsiteY10" fmla="*/ 349976 h 1958975"/>
                <a:gd name="connsiteX11" fmla="*/ 1720721 w 1803400"/>
                <a:gd name="connsiteY11" fmla="*/ 399216 h 1958975"/>
                <a:gd name="connsiteX12" fmla="*/ 1735031 w 1803400"/>
                <a:gd name="connsiteY12" fmla="*/ 451633 h 1958975"/>
                <a:gd name="connsiteX13" fmla="*/ 1739271 w 1803400"/>
                <a:gd name="connsiteY13" fmla="*/ 479165 h 1958975"/>
                <a:gd name="connsiteX14" fmla="*/ 1803400 w 1803400"/>
                <a:gd name="connsiteY14" fmla="*/ 944563 h 1958975"/>
                <a:gd name="connsiteX15" fmla="*/ 1792224 w 1803400"/>
                <a:gd name="connsiteY15" fmla="*/ 938116 h 1958975"/>
                <a:gd name="connsiteX16" fmla="*/ 1803400 w 1803400"/>
                <a:gd name="connsiteY16" fmla="*/ 945534 h 1958975"/>
                <a:gd name="connsiteX17" fmla="*/ 1385684 w 1803400"/>
                <a:gd name="connsiteY17" fmla="*/ 1842559 h 1958975"/>
                <a:gd name="connsiteX18" fmla="*/ 1375094 w 1803400"/>
                <a:gd name="connsiteY18" fmla="*/ 1863196 h 1958975"/>
                <a:gd name="connsiteX19" fmla="*/ 1348090 w 1803400"/>
                <a:gd name="connsiteY19" fmla="*/ 1897592 h 1958975"/>
                <a:gd name="connsiteX20" fmla="*/ 1315262 w 1803400"/>
                <a:gd name="connsiteY20" fmla="*/ 1924579 h 1958975"/>
                <a:gd name="connsiteX21" fmla="*/ 1278197 w 1803400"/>
                <a:gd name="connsiteY21" fmla="*/ 1944688 h 1958975"/>
                <a:gd name="connsiteX22" fmla="*/ 1237426 w 1803400"/>
                <a:gd name="connsiteY22" fmla="*/ 1955800 h 1958975"/>
                <a:gd name="connsiteX23" fmla="*/ 1195596 w 1803400"/>
                <a:gd name="connsiteY23" fmla="*/ 1958975 h 1958975"/>
                <a:gd name="connsiteX24" fmla="*/ 1153766 w 1803400"/>
                <a:gd name="connsiteY24" fmla="*/ 1953154 h 1958975"/>
                <a:gd name="connsiteX25" fmla="*/ 1113525 w 1803400"/>
                <a:gd name="connsiteY25" fmla="*/ 1936750 h 1958975"/>
                <a:gd name="connsiteX26" fmla="*/ 1093404 w 1803400"/>
                <a:gd name="connsiteY26" fmla="*/ 1924579 h 1958975"/>
                <a:gd name="connsiteX27" fmla="*/ 1047868 w 1803400"/>
                <a:gd name="connsiteY27" fmla="*/ 1893359 h 1958975"/>
                <a:gd name="connsiteX28" fmla="*/ 957324 w 1803400"/>
                <a:gd name="connsiteY28" fmla="*/ 1826684 h 1958975"/>
                <a:gd name="connsiteX29" fmla="*/ 869428 w 1803400"/>
                <a:gd name="connsiteY29" fmla="*/ 1756304 h 1958975"/>
                <a:gd name="connsiteX30" fmla="*/ 784179 w 1803400"/>
                <a:gd name="connsiteY30" fmla="*/ 1683279 h 1958975"/>
                <a:gd name="connsiteX31" fmla="*/ 701578 w 1803400"/>
                <a:gd name="connsiteY31" fmla="*/ 1606021 h 1958975"/>
                <a:gd name="connsiteX32" fmla="*/ 623214 w 1803400"/>
                <a:gd name="connsiteY32" fmla="*/ 1525059 h 1958975"/>
                <a:gd name="connsiteX33" fmla="*/ 546966 w 1803400"/>
                <a:gd name="connsiteY33" fmla="*/ 1441450 h 1958975"/>
                <a:gd name="connsiteX34" fmla="*/ 474955 w 1803400"/>
                <a:gd name="connsiteY34" fmla="*/ 1354667 h 1958975"/>
                <a:gd name="connsiteX35" fmla="*/ 405592 w 1803400"/>
                <a:gd name="connsiteY35" fmla="*/ 1263650 h 1958975"/>
                <a:gd name="connsiteX36" fmla="*/ 340464 w 1803400"/>
                <a:gd name="connsiteY36" fmla="*/ 1170517 h 1958975"/>
                <a:gd name="connsiteX37" fmla="*/ 277984 w 1803400"/>
                <a:gd name="connsiteY37" fmla="*/ 1074209 h 1958975"/>
                <a:gd name="connsiteX38" fmla="*/ 220269 w 1803400"/>
                <a:gd name="connsiteY38" fmla="*/ 974725 h 1958975"/>
                <a:gd name="connsiteX39" fmla="*/ 166261 w 1803400"/>
                <a:gd name="connsiteY39" fmla="*/ 872596 h 1958975"/>
                <a:gd name="connsiteX40" fmla="*/ 116488 w 1803400"/>
                <a:gd name="connsiteY40" fmla="*/ 767292 h 1958975"/>
                <a:gd name="connsiteX41" fmla="*/ 70952 w 1803400"/>
                <a:gd name="connsiteY41" fmla="*/ 659342 h 1958975"/>
                <a:gd name="connsiteX42" fmla="*/ 28593 w 1803400"/>
                <a:gd name="connsiteY42" fmla="*/ 548746 h 1958975"/>
                <a:gd name="connsiteX43" fmla="*/ 9531 w 1803400"/>
                <a:gd name="connsiteY43" fmla="*/ 492654 h 1958975"/>
                <a:gd name="connsiteX44" fmla="*/ 4236 w 1803400"/>
                <a:gd name="connsiteY44" fmla="*/ 472017 h 1958975"/>
                <a:gd name="connsiteX45" fmla="*/ 0 w 1803400"/>
                <a:gd name="connsiteY45" fmla="*/ 430213 h 1958975"/>
                <a:gd name="connsiteX46" fmla="*/ 3706 w 1803400"/>
                <a:gd name="connsiteY46" fmla="*/ 389996 h 1958975"/>
                <a:gd name="connsiteX47" fmla="*/ 15885 w 1803400"/>
                <a:gd name="connsiteY47" fmla="*/ 350838 h 1958975"/>
                <a:gd name="connsiteX48" fmla="*/ 35476 w 1803400"/>
                <a:gd name="connsiteY48" fmla="*/ 315913 h 1958975"/>
                <a:gd name="connsiteX49" fmla="*/ 61421 w 1803400"/>
                <a:gd name="connsiteY49" fmla="*/ 285750 h 1958975"/>
                <a:gd name="connsiteX50" fmla="*/ 93720 w 1803400"/>
                <a:gd name="connsiteY50" fmla="*/ 260350 h 1958975"/>
                <a:gd name="connsiteX51" fmla="*/ 131844 w 1803400"/>
                <a:gd name="connsiteY51" fmla="*/ 242358 h 1958975"/>
                <a:gd name="connsiteX52" fmla="*/ 152494 w 1803400"/>
                <a:gd name="connsiteY52" fmla="*/ 236008 h 1958975"/>
                <a:gd name="connsiteX53" fmla="*/ 952029 w 1803400"/>
                <a:gd name="connsiteY53" fmla="*/ 41275 h 1958975"/>
                <a:gd name="connsiteX54" fmla="*/ 952559 w 1803400"/>
                <a:gd name="connsiteY54" fmla="*/ 42863 h 1958975"/>
                <a:gd name="connsiteX55" fmla="*/ 1125633 w 1803400"/>
                <a:gd name="connsiteY55" fmla="*/ 393 h 1958975"/>
                <a:gd name="connsiteX56" fmla="*/ 1125537 w 1803400"/>
                <a:gd name="connsiteY56" fmla="*/ 0 h 1958975"/>
                <a:gd name="connsiteX0" fmla="*/ 1125537 w 1803400"/>
                <a:gd name="connsiteY0" fmla="*/ 0 h 1958975"/>
                <a:gd name="connsiteX1" fmla="*/ 1126165 w 1803400"/>
                <a:gd name="connsiteY1" fmla="*/ 262 h 1958975"/>
                <a:gd name="connsiteX2" fmla="*/ 1127234 w 1803400"/>
                <a:gd name="connsiteY2" fmla="*/ 0 h 1958975"/>
                <a:gd name="connsiteX3" fmla="*/ 1127440 w 1803400"/>
                <a:gd name="connsiteY3" fmla="*/ 795 h 1958975"/>
                <a:gd name="connsiteX4" fmla="*/ 1488053 w 1803400"/>
                <a:gd name="connsiteY4" fmla="*/ 151427 h 1958975"/>
                <a:gd name="connsiteX5" fmla="*/ 1513493 w 1803400"/>
                <a:gd name="connsiteY5" fmla="*/ 163075 h 1958975"/>
                <a:gd name="connsiteX6" fmla="*/ 1559603 w 1803400"/>
                <a:gd name="connsiteY6" fmla="*/ 190607 h 1958975"/>
                <a:gd name="connsiteX7" fmla="*/ 1602532 w 1803400"/>
                <a:gd name="connsiteY7" fmla="*/ 223434 h 1958975"/>
                <a:gd name="connsiteX8" fmla="*/ 1640692 w 1803400"/>
                <a:gd name="connsiteY8" fmla="*/ 261555 h 1958975"/>
                <a:gd name="connsiteX9" fmla="*/ 1672492 w 1803400"/>
                <a:gd name="connsiteY9" fmla="*/ 303383 h 1958975"/>
                <a:gd name="connsiteX10" fmla="*/ 1699521 w 1803400"/>
                <a:gd name="connsiteY10" fmla="*/ 349976 h 1958975"/>
                <a:gd name="connsiteX11" fmla="*/ 1720721 w 1803400"/>
                <a:gd name="connsiteY11" fmla="*/ 399216 h 1958975"/>
                <a:gd name="connsiteX12" fmla="*/ 1735031 w 1803400"/>
                <a:gd name="connsiteY12" fmla="*/ 451633 h 1958975"/>
                <a:gd name="connsiteX13" fmla="*/ 1739271 w 1803400"/>
                <a:gd name="connsiteY13" fmla="*/ 479165 h 1958975"/>
                <a:gd name="connsiteX14" fmla="*/ 1803400 w 1803400"/>
                <a:gd name="connsiteY14" fmla="*/ 944563 h 1958975"/>
                <a:gd name="connsiteX15" fmla="*/ 1792224 w 1803400"/>
                <a:gd name="connsiteY15" fmla="*/ 938116 h 1958975"/>
                <a:gd name="connsiteX16" fmla="*/ 1803400 w 1803400"/>
                <a:gd name="connsiteY16" fmla="*/ 945534 h 1958975"/>
                <a:gd name="connsiteX17" fmla="*/ 1385684 w 1803400"/>
                <a:gd name="connsiteY17" fmla="*/ 1842559 h 1958975"/>
                <a:gd name="connsiteX18" fmla="*/ 1375094 w 1803400"/>
                <a:gd name="connsiteY18" fmla="*/ 1863196 h 1958975"/>
                <a:gd name="connsiteX19" fmla="*/ 1348090 w 1803400"/>
                <a:gd name="connsiteY19" fmla="*/ 1897592 h 1958975"/>
                <a:gd name="connsiteX20" fmla="*/ 1315262 w 1803400"/>
                <a:gd name="connsiteY20" fmla="*/ 1924579 h 1958975"/>
                <a:gd name="connsiteX21" fmla="*/ 1278197 w 1803400"/>
                <a:gd name="connsiteY21" fmla="*/ 1944688 h 1958975"/>
                <a:gd name="connsiteX22" fmla="*/ 1237426 w 1803400"/>
                <a:gd name="connsiteY22" fmla="*/ 1955800 h 1958975"/>
                <a:gd name="connsiteX23" fmla="*/ 1195596 w 1803400"/>
                <a:gd name="connsiteY23" fmla="*/ 1958975 h 1958975"/>
                <a:gd name="connsiteX24" fmla="*/ 1153766 w 1803400"/>
                <a:gd name="connsiteY24" fmla="*/ 1953154 h 1958975"/>
                <a:gd name="connsiteX25" fmla="*/ 1113525 w 1803400"/>
                <a:gd name="connsiteY25" fmla="*/ 1936750 h 1958975"/>
                <a:gd name="connsiteX26" fmla="*/ 1093404 w 1803400"/>
                <a:gd name="connsiteY26" fmla="*/ 1924579 h 1958975"/>
                <a:gd name="connsiteX27" fmla="*/ 1047868 w 1803400"/>
                <a:gd name="connsiteY27" fmla="*/ 1893359 h 1958975"/>
                <a:gd name="connsiteX28" fmla="*/ 957324 w 1803400"/>
                <a:gd name="connsiteY28" fmla="*/ 1826684 h 1958975"/>
                <a:gd name="connsiteX29" fmla="*/ 869428 w 1803400"/>
                <a:gd name="connsiteY29" fmla="*/ 1756304 h 1958975"/>
                <a:gd name="connsiteX30" fmla="*/ 784179 w 1803400"/>
                <a:gd name="connsiteY30" fmla="*/ 1683279 h 1958975"/>
                <a:gd name="connsiteX31" fmla="*/ 701578 w 1803400"/>
                <a:gd name="connsiteY31" fmla="*/ 1606021 h 1958975"/>
                <a:gd name="connsiteX32" fmla="*/ 623214 w 1803400"/>
                <a:gd name="connsiteY32" fmla="*/ 1525059 h 1958975"/>
                <a:gd name="connsiteX33" fmla="*/ 546966 w 1803400"/>
                <a:gd name="connsiteY33" fmla="*/ 1441450 h 1958975"/>
                <a:gd name="connsiteX34" fmla="*/ 474955 w 1803400"/>
                <a:gd name="connsiteY34" fmla="*/ 1354667 h 1958975"/>
                <a:gd name="connsiteX35" fmla="*/ 405592 w 1803400"/>
                <a:gd name="connsiteY35" fmla="*/ 1263650 h 1958975"/>
                <a:gd name="connsiteX36" fmla="*/ 340464 w 1803400"/>
                <a:gd name="connsiteY36" fmla="*/ 1170517 h 1958975"/>
                <a:gd name="connsiteX37" fmla="*/ 277984 w 1803400"/>
                <a:gd name="connsiteY37" fmla="*/ 1074209 h 1958975"/>
                <a:gd name="connsiteX38" fmla="*/ 220269 w 1803400"/>
                <a:gd name="connsiteY38" fmla="*/ 974725 h 1958975"/>
                <a:gd name="connsiteX39" fmla="*/ 166261 w 1803400"/>
                <a:gd name="connsiteY39" fmla="*/ 872596 h 1958975"/>
                <a:gd name="connsiteX40" fmla="*/ 116488 w 1803400"/>
                <a:gd name="connsiteY40" fmla="*/ 767292 h 1958975"/>
                <a:gd name="connsiteX41" fmla="*/ 70952 w 1803400"/>
                <a:gd name="connsiteY41" fmla="*/ 659342 h 1958975"/>
                <a:gd name="connsiteX42" fmla="*/ 28593 w 1803400"/>
                <a:gd name="connsiteY42" fmla="*/ 548746 h 1958975"/>
                <a:gd name="connsiteX43" fmla="*/ 9531 w 1803400"/>
                <a:gd name="connsiteY43" fmla="*/ 492654 h 1958975"/>
                <a:gd name="connsiteX44" fmla="*/ 4236 w 1803400"/>
                <a:gd name="connsiteY44" fmla="*/ 472017 h 1958975"/>
                <a:gd name="connsiteX45" fmla="*/ 0 w 1803400"/>
                <a:gd name="connsiteY45" fmla="*/ 430213 h 1958975"/>
                <a:gd name="connsiteX46" fmla="*/ 3706 w 1803400"/>
                <a:gd name="connsiteY46" fmla="*/ 389996 h 1958975"/>
                <a:gd name="connsiteX47" fmla="*/ 15885 w 1803400"/>
                <a:gd name="connsiteY47" fmla="*/ 350838 h 1958975"/>
                <a:gd name="connsiteX48" fmla="*/ 35476 w 1803400"/>
                <a:gd name="connsiteY48" fmla="*/ 315913 h 1958975"/>
                <a:gd name="connsiteX49" fmla="*/ 61421 w 1803400"/>
                <a:gd name="connsiteY49" fmla="*/ 285750 h 1958975"/>
                <a:gd name="connsiteX50" fmla="*/ 93720 w 1803400"/>
                <a:gd name="connsiteY50" fmla="*/ 260350 h 1958975"/>
                <a:gd name="connsiteX51" fmla="*/ 131844 w 1803400"/>
                <a:gd name="connsiteY51" fmla="*/ 242358 h 1958975"/>
                <a:gd name="connsiteX52" fmla="*/ 152494 w 1803400"/>
                <a:gd name="connsiteY52" fmla="*/ 236008 h 1958975"/>
                <a:gd name="connsiteX53" fmla="*/ 952029 w 1803400"/>
                <a:gd name="connsiteY53" fmla="*/ 41275 h 1958975"/>
                <a:gd name="connsiteX54" fmla="*/ 1125633 w 1803400"/>
                <a:gd name="connsiteY54" fmla="*/ 393 h 1958975"/>
                <a:gd name="connsiteX55" fmla="*/ 1125537 w 1803400"/>
                <a:gd name="connsiteY55" fmla="*/ 0 h 1958975"/>
                <a:gd name="connsiteX0" fmla="*/ 1125537 w 1803400"/>
                <a:gd name="connsiteY0" fmla="*/ 0 h 1958975"/>
                <a:gd name="connsiteX1" fmla="*/ 1126165 w 1803400"/>
                <a:gd name="connsiteY1" fmla="*/ 262 h 1958975"/>
                <a:gd name="connsiteX2" fmla="*/ 1127234 w 1803400"/>
                <a:gd name="connsiteY2" fmla="*/ 0 h 1958975"/>
                <a:gd name="connsiteX3" fmla="*/ 1127440 w 1803400"/>
                <a:gd name="connsiteY3" fmla="*/ 795 h 1958975"/>
                <a:gd name="connsiteX4" fmla="*/ 1488053 w 1803400"/>
                <a:gd name="connsiteY4" fmla="*/ 151427 h 1958975"/>
                <a:gd name="connsiteX5" fmla="*/ 1513493 w 1803400"/>
                <a:gd name="connsiteY5" fmla="*/ 163075 h 1958975"/>
                <a:gd name="connsiteX6" fmla="*/ 1559603 w 1803400"/>
                <a:gd name="connsiteY6" fmla="*/ 190607 h 1958975"/>
                <a:gd name="connsiteX7" fmla="*/ 1602532 w 1803400"/>
                <a:gd name="connsiteY7" fmla="*/ 223434 h 1958975"/>
                <a:gd name="connsiteX8" fmla="*/ 1640692 w 1803400"/>
                <a:gd name="connsiteY8" fmla="*/ 261555 h 1958975"/>
                <a:gd name="connsiteX9" fmla="*/ 1672492 w 1803400"/>
                <a:gd name="connsiteY9" fmla="*/ 303383 h 1958975"/>
                <a:gd name="connsiteX10" fmla="*/ 1699521 w 1803400"/>
                <a:gd name="connsiteY10" fmla="*/ 349976 h 1958975"/>
                <a:gd name="connsiteX11" fmla="*/ 1720721 w 1803400"/>
                <a:gd name="connsiteY11" fmla="*/ 399216 h 1958975"/>
                <a:gd name="connsiteX12" fmla="*/ 1735031 w 1803400"/>
                <a:gd name="connsiteY12" fmla="*/ 451633 h 1958975"/>
                <a:gd name="connsiteX13" fmla="*/ 1739271 w 1803400"/>
                <a:gd name="connsiteY13" fmla="*/ 479165 h 1958975"/>
                <a:gd name="connsiteX14" fmla="*/ 1803400 w 1803400"/>
                <a:gd name="connsiteY14" fmla="*/ 944563 h 1958975"/>
                <a:gd name="connsiteX15" fmla="*/ 1792224 w 1803400"/>
                <a:gd name="connsiteY15" fmla="*/ 938116 h 1958975"/>
                <a:gd name="connsiteX16" fmla="*/ 1803400 w 1803400"/>
                <a:gd name="connsiteY16" fmla="*/ 945534 h 1958975"/>
                <a:gd name="connsiteX17" fmla="*/ 1385684 w 1803400"/>
                <a:gd name="connsiteY17" fmla="*/ 1842559 h 1958975"/>
                <a:gd name="connsiteX18" fmla="*/ 1375094 w 1803400"/>
                <a:gd name="connsiteY18" fmla="*/ 1863196 h 1958975"/>
                <a:gd name="connsiteX19" fmla="*/ 1348090 w 1803400"/>
                <a:gd name="connsiteY19" fmla="*/ 1897592 h 1958975"/>
                <a:gd name="connsiteX20" fmla="*/ 1315262 w 1803400"/>
                <a:gd name="connsiteY20" fmla="*/ 1924579 h 1958975"/>
                <a:gd name="connsiteX21" fmla="*/ 1278197 w 1803400"/>
                <a:gd name="connsiteY21" fmla="*/ 1944688 h 1958975"/>
                <a:gd name="connsiteX22" fmla="*/ 1237426 w 1803400"/>
                <a:gd name="connsiteY22" fmla="*/ 1955800 h 1958975"/>
                <a:gd name="connsiteX23" fmla="*/ 1195596 w 1803400"/>
                <a:gd name="connsiteY23" fmla="*/ 1958975 h 1958975"/>
                <a:gd name="connsiteX24" fmla="*/ 1153766 w 1803400"/>
                <a:gd name="connsiteY24" fmla="*/ 1953154 h 1958975"/>
                <a:gd name="connsiteX25" fmla="*/ 1113525 w 1803400"/>
                <a:gd name="connsiteY25" fmla="*/ 1936750 h 1958975"/>
                <a:gd name="connsiteX26" fmla="*/ 1093404 w 1803400"/>
                <a:gd name="connsiteY26" fmla="*/ 1924579 h 1958975"/>
                <a:gd name="connsiteX27" fmla="*/ 1047868 w 1803400"/>
                <a:gd name="connsiteY27" fmla="*/ 1893359 h 1958975"/>
                <a:gd name="connsiteX28" fmla="*/ 957324 w 1803400"/>
                <a:gd name="connsiteY28" fmla="*/ 1826684 h 1958975"/>
                <a:gd name="connsiteX29" fmla="*/ 869428 w 1803400"/>
                <a:gd name="connsiteY29" fmla="*/ 1756304 h 1958975"/>
                <a:gd name="connsiteX30" fmla="*/ 784179 w 1803400"/>
                <a:gd name="connsiteY30" fmla="*/ 1683279 h 1958975"/>
                <a:gd name="connsiteX31" fmla="*/ 701578 w 1803400"/>
                <a:gd name="connsiteY31" fmla="*/ 1606021 h 1958975"/>
                <a:gd name="connsiteX32" fmla="*/ 623214 w 1803400"/>
                <a:gd name="connsiteY32" fmla="*/ 1525059 h 1958975"/>
                <a:gd name="connsiteX33" fmla="*/ 546966 w 1803400"/>
                <a:gd name="connsiteY33" fmla="*/ 1441450 h 1958975"/>
                <a:gd name="connsiteX34" fmla="*/ 474955 w 1803400"/>
                <a:gd name="connsiteY34" fmla="*/ 1354667 h 1958975"/>
                <a:gd name="connsiteX35" fmla="*/ 405592 w 1803400"/>
                <a:gd name="connsiteY35" fmla="*/ 1263650 h 1958975"/>
                <a:gd name="connsiteX36" fmla="*/ 340464 w 1803400"/>
                <a:gd name="connsiteY36" fmla="*/ 1170517 h 1958975"/>
                <a:gd name="connsiteX37" fmla="*/ 277984 w 1803400"/>
                <a:gd name="connsiteY37" fmla="*/ 1074209 h 1958975"/>
                <a:gd name="connsiteX38" fmla="*/ 220269 w 1803400"/>
                <a:gd name="connsiteY38" fmla="*/ 974725 h 1958975"/>
                <a:gd name="connsiteX39" fmla="*/ 166261 w 1803400"/>
                <a:gd name="connsiteY39" fmla="*/ 872596 h 1958975"/>
                <a:gd name="connsiteX40" fmla="*/ 116488 w 1803400"/>
                <a:gd name="connsiteY40" fmla="*/ 767292 h 1958975"/>
                <a:gd name="connsiteX41" fmla="*/ 70952 w 1803400"/>
                <a:gd name="connsiteY41" fmla="*/ 659342 h 1958975"/>
                <a:gd name="connsiteX42" fmla="*/ 28593 w 1803400"/>
                <a:gd name="connsiteY42" fmla="*/ 548746 h 1958975"/>
                <a:gd name="connsiteX43" fmla="*/ 9531 w 1803400"/>
                <a:gd name="connsiteY43" fmla="*/ 492654 h 1958975"/>
                <a:gd name="connsiteX44" fmla="*/ 4236 w 1803400"/>
                <a:gd name="connsiteY44" fmla="*/ 472017 h 1958975"/>
                <a:gd name="connsiteX45" fmla="*/ 0 w 1803400"/>
                <a:gd name="connsiteY45" fmla="*/ 430213 h 1958975"/>
                <a:gd name="connsiteX46" fmla="*/ 3706 w 1803400"/>
                <a:gd name="connsiteY46" fmla="*/ 389996 h 1958975"/>
                <a:gd name="connsiteX47" fmla="*/ 15885 w 1803400"/>
                <a:gd name="connsiteY47" fmla="*/ 350838 h 1958975"/>
                <a:gd name="connsiteX48" fmla="*/ 35476 w 1803400"/>
                <a:gd name="connsiteY48" fmla="*/ 315913 h 1958975"/>
                <a:gd name="connsiteX49" fmla="*/ 61421 w 1803400"/>
                <a:gd name="connsiteY49" fmla="*/ 285750 h 1958975"/>
                <a:gd name="connsiteX50" fmla="*/ 93720 w 1803400"/>
                <a:gd name="connsiteY50" fmla="*/ 260350 h 1958975"/>
                <a:gd name="connsiteX51" fmla="*/ 131844 w 1803400"/>
                <a:gd name="connsiteY51" fmla="*/ 242358 h 1958975"/>
                <a:gd name="connsiteX52" fmla="*/ 152494 w 1803400"/>
                <a:gd name="connsiteY52" fmla="*/ 236008 h 1958975"/>
                <a:gd name="connsiteX53" fmla="*/ 1125633 w 1803400"/>
                <a:gd name="connsiteY53" fmla="*/ 393 h 1958975"/>
                <a:gd name="connsiteX54" fmla="*/ 1125537 w 1803400"/>
                <a:gd name="connsiteY54" fmla="*/ 0 h 195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3400" h="1958975">
                  <a:moveTo>
                    <a:pt x="1125537" y="0"/>
                  </a:moveTo>
                  <a:lnTo>
                    <a:pt x="1126165" y="262"/>
                  </a:lnTo>
                  <a:lnTo>
                    <a:pt x="1127234" y="0"/>
                  </a:lnTo>
                  <a:cubicBezTo>
                    <a:pt x="1127303" y="265"/>
                    <a:pt x="1127371" y="530"/>
                    <a:pt x="1127440" y="795"/>
                  </a:cubicBezTo>
                  <a:lnTo>
                    <a:pt x="1488053" y="151427"/>
                  </a:lnTo>
                  <a:lnTo>
                    <a:pt x="1513493" y="163075"/>
                  </a:lnTo>
                  <a:lnTo>
                    <a:pt x="1559603" y="190607"/>
                  </a:lnTo>
                  <a:lnTo>
                    <a:pt x="1602532" y="223434"/>
                  </a:lnTo>
                  <a:lnTo>
                    <a:pt x="1640692" y="261555"/>
                  </a:lnTo>
                  <a:lnTo>
                    <a:pt x="1672492" y="303383"/>
                  </a:lnTo>
                  <a:lnTo>
                    <a:pt x="1699521" y="349976"/>
                  </a:lnTo>
                  <a:lnTo>
                    <a:pt x="1720721" y="399216"/>
                  </a:lnTo>
                  <a:lnTo>
                    <a:pt x="1735031" y="451633"/>
                  </a:lnTo>
                  <a:lnTo>
                    <a:pt x="1739271" y="479165"/>
                  </a:lnTo>
                  <a:lnTo>
                    <a:pt x="1803400" y="944563"/>
                  </a:lnTo>
                  <a:lnTo>
                    <a:pt x="1792224" y="938116"/>
                  </a:lnTo>
                  <a:lnTo>
                    <a:pt x="1803400" y="945534"/>
                  </a:lnTo>
                  <a:lnTo>
                    <a:pt x="1385684" y="1842559"/>
                  </a:lnTo>
                  <a:lnTo>
                    <a:pt x="1375094" y="1863196"/>
                  </a:lnTo>
                  <a:lnTo>
                    <a:pt x="1348090" y="1897592"/>
                  </a:lnTo>
                  <a:lnTo>
                    <a:pt x="1315262" y="1924579"/>
                  </a:lnTo>
                  <a:lnTo>
                    <a:pt x="1278197" y="1944688"/>
                  </a:lnTo>
                  <a:lnTo>
                    <a:pt x="1237426" y="1955800"/>
                  </a:lnTo>
                  <a:lnTo>
                    <a:pt x="1195596" y="1958975"/>
                  </a:lnTo>
                  <a:lnTo>
                    <a:pt x="1153766" y="1953154"/>
                  </a:lnTo>
                  <a:lnTo>
                    <a:pt x="1113525" y="1936750"/>
                  </a:lnTo>
                  <a:lnTo>
                    <a:pt x="1093404" y="1924579"/>
                  </a:lnTo>
                  <a:lnTo>
                    <a:pt x="1047868" y="1893359"/>
                  </a:lnTo>
                  <a:lnTo>
                    <a:pt x="957324" y="1826684"/>
                  </a:lnTo>
                  <a:lnTo>
                    <a:pt x="869428" y="1756304"/>
                  </a:lnTo>
                  <a:lnTo>
                    <a:pt x="784179" y="1683279"/>
                  </a:lnTo>
                  <a:lnTo>
                    <a:pt x="701578" y="1606021"/>
                  </a:lnTo>
                  <a:lnTo>
                    <a:pt x="623214" y="1525059"/>
                  </a:lnTo>
                  <a:lnTo>
                    <a:pt x="546966" y="1441450"/>
                  </a:lnTo>
                  <a:lnTo>
                    <a:pt x="474955" y="1354667"/>
                  </a:lnTo>
                  <a:lnTo>
                    <a:pt x="405592" y="1263650"/>
                  </a:lnTo>
                  <a:lnTo>
                    <a:pt x="340464" y="1170517"/>
                  </a:lnTo>
                  <a:lnTo>
                    <a:pt x="277984" y="1074209"/>
                  </a:lnTo>
                  <a:lnTo>
                    <a:pt x="220269" y="974725"/>
                  </a:lnTo>
                  <a:lnTo>
                    <a:pt x="166261" y="872596"/>
                  </a:lnTo>
                  <a:lnTo>
                    <a:pt x="116488" y="767292"/>
                  </a:lnTo>
                  <a:lnTo>
                    <a:pt x="70952" y="659342"/>
                  </a:lnTo>
                  <a:lnTo>
                    <a:pt x="28593" y="548746"/>
                  </a:lnTo>
                  <a:lnTo>
                    <a:pt x="9531" y="492654"/>
                  </a:lnTo>
                  <a:lnTo>
                    <a:pt x="4236" y="472017"/>
                  </a:lnTo>
                  <a:lnTo>
                    <a:pt x="0" y="430213"/>
                  </a:lnTo>
                  <a:lnTo>
                    <a:pt x="3706" y="389996"/>
                  </a:lnTo>
                  <a:lnTo>
                    <a:pt x="15885" y="350838"/>
                  </a:lnTo>
                  <a:lnTo>
                    <a:pt x="35476" y="315913"/>
                  </a:lnTo>
                  <a:lnTo>
                    <a:pt x="61421" y="285750"/>
                  </a:lnTo>
                  <a:lnTo>
                    <a:pt x="93720" y="260350"/>
                  </a:lnTo>
                  <a:lnTo>
                    <a:pt x="131844" y="242358"/>
                  </a:lnTo>
                  <a:lnTo>
                    <a:pt x="152494" y="236008"/>
                  </a:lnTo>
                  <a:lnTo>
                    <a:pt x="1125633" y="393"/>
                  </a:lnTo>
                  <a:lnTo>
                    <a:pt x="1125537" y="0"/>
                  </a:ln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342900" tIns="34290" rIns="68580" bIns="3429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a:t>
              </a:r>
              <a:endPar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
          <p:nvSpPr>
            <p:cNvPr id="7" name="Freeform: Shape 36"/>
            <p:cNvSpPr>
              <a:spLocks/>
            </p:cNvSpPr>
            <p:nvPr/>
          </p:nvSpPr>
          <p:spPr bwMode="auto">
            <a:xfrm>
              <a:off x="4596004" y="1813794"/>
              <a:ext cx="1349812" cy="1143501"/>
            </a:xfrm>
            <a:custGeom>
              <a:avLst/>
              <a:gdLst>
                <a:gd name="connsiteX0" fmla="*/ 1587 w 1928813"/>
                <a:gd name="connsiteY0" fmla="*/ 1004358 h 1633538"/>
                <a:gd name="connsiteX1" fmla="*/ 1587 w 1928813"/>
                <a:gd name="connsiteY1" fmla="*/ 1004886 h 1633538"/>
                <a:gd name="connsiteX2" fmla="*/ 9157 w 1928813"/>
                <a:gd name="connsiteY2" fmla="*/ 1004358 h 1633538"/>
                <a:gd name="connsiteX3" fmla="*/ 194151 w 1928813"/>
                <a:gd name="connsiteY3" fmla="*/ 0 h 1633538"/>
                <a:gd name="connsiteX4" fmla="*/ 215312 w 1928813"/>
                <a:gd name="connsiteY4" fmla="*/ 1058 h 1633538"/>
                <a:gd name="connsiteX5" fmla="*/ 274562 w 1928813"/>
                <a:gd name="connsiteY5" fmla="*/ 5292 h 1633538"/>
                <a:gd name="connsiteX6" fmla="*/ 392005 w 1928813"/>
                <a:gd name="connsiteY6" fmla="*/ 20108 h 1633538"/>
                <a:gd name="connsiteX7" fmla="*/ 506803 w 1928813"/>
                <a:gd name="connsiteY7" fmla="*/ 38100 h 1633538"/>
                <a:gd name="connsiteX8" fmla="*/ 621072 w 1928813"/>
                <a:gd name="connsiteY8" fmla="*/ 61912 h 1633538"/>
                <a:gd name="connsiteX9" fmla="*/ 733753 w 1928813"/>
                <a:gd name="connsiteY9" fmla="*/ 89958 h 1633538"/>
                <a:gd name="connsiteX10" fmla="*/ 843790 w 1928813"/>
                <a:gd name="connsiteY10" fmla="*/ 122767 h 1633538"/>
                <a:gd name="connsiteX11" fmla="*/ 952768 w 1928813"/>
                <a:gd name="connsiteY11" fmla="*/ 159808 h 1633538"/>
                <a:gd name="connsiteX12" fmla="*/ 1059102 w 1928813"/>
                <a:gd name="connsiteY12" fmla="*/ 201083 h 1633538"/>
                <a:gd name="connsiteX13" fmla="*/ 1162790 w 1928813"/>
                <a:gd name="connsiteY13" fmla="*/ 247121 h 1633538"/>
                <a:gd name="connsiteX14" fmla="*/ 1264891 w 1928813"/>
                <a:gd name="connsiteY14" fmla="*/ 296333 h 1633538"/>
                <a:gd name="connsiteX15" fmla="*/ 1364347 w 1928813"/>
                <a:gd name="connsiteY15" fmla="*/ 350308 h 1633538"/>
                <a:gd name="connsiteX16" fmla="*/ 1461158 w 1928813"/>
                <a:gd name="connsiteY16" fmla="*/ 407458 h 1633538"/>
                <a:gd name="connsiteX17" fmla="*/ 1555853 w 1928813"/>
                <a:gd name="connsiteY17" fmla="*/ 469371 h 1633538"/>
                <a:gd name="connsiteX18" fmla="*/ 1647903 w 1928813"/>
                <a:gd name="connsiteY18" fmla="*/ 533929 h 1633538"/>
                <a:gd name="connsiteX19" fmla="*/ 1736249 w 1928813"/>
                <a:gd name="connsiteY19" fmla="*/ 602192 h 1633538"/>
                <a:gd name="connsiteX20" fmla="*/ 1822480 w 1928813"/>
                <a:gd name="connsiteY20" fmla="*/ 674687 h 1633538"/>
                <a:gd name="connsiteX21" fmla="*/ 1864273 w 1928813"/>
                <a:gd name="connsiteY21" fmla="*/ 712258 h 1633538"/>
                <a:gd name="connsiteX22" fmla="*/ 1880672 w 1928813"/>
                <a:gd name="connsiteY22" fmla="*/ 728133 h 1633538"/>
                <a:gd name="connsiteX23" fmla="*/ 1905007 w 1928813"/>
                <a:gd name="connsiteY23" fmla="*/ 763587 h 1633538"/>
                <a:gd name="connsiteX24" fmla="*/ 1921407 w 1928813"/>
                <a:gd name="connsiteY24" fmla="*/ 803275 h 1633538"/>
                <a:gd name="connsiteX25" fmla="*/ 1928813 w 1928813"/>
                <a:gd name="connsiteY25" fmla="*/ 844550 h 1633538"/>
                <a:gd name="connsiteX26" fmla="*/ 1927226 w 1928813"/>
                <a:gd name="connsiteY26" fmla="*/ 886354 h 1633538"/>
                <a:gd name="connsiteX27" fmla="*/ 1916646 w 1928813"/>
                <a:gd name="connsiteY27" fmla="*/ 927629 h 1633538"/>
                <a:gd name="connsiteX28" fmla="*/ 1898130 w 1928813"/>
                <a:gd name="connsiteY28" fmla="*/ 965729 h 1633538"/>
                <a:gd name="connsiteX29" fmla="*/ 1871150 w 1928813"/>
                <a:gd name="connsiteY29" fmla="*/ 999596 h 1633538"/>
                <a:gd name="connsiteX30" fmla="*/ 1853692 w 1928813"/>
                <a:gd name="connsiteY30" fmla="*/ 1014413 h 1633538"/>
                <a:gd name="connsiteX31" fmla="*/ 1244788 w 1928813"/>
                <a:gd name="connsiteY31" fmla="*/ 1501775 h 1633538"/>
                <a:gd name="connsiteX32" fmla="*/ 1202995 w 1928813"/>
                <a:gd name="connsiteY32" fmla="*/ 1455208 h 1633538"/>
                <a:gd name="connsiteX33" fmla="*/ 1114120 w 1928813"/>
                <a:gd name="connsiteY33" fmla="*/ 1372129 h 1633538"/>
                <a:gd name="connsiteX34" fmla="*/ 1017838 w 1928813"/>
                <a:gd name="connsiteY34" fmla="*/ 1299633 h 1633538"/>
                <a:gd name="connsiteX35" fmla="*/ 1003804 w 1928813"/>
                <a:gd name="connsiteY35" fmla="*/ 1290972 h 1633538"/>
                <a:gd name="connsiteX36" fmla="*/ 1098083 w 1928813"/>
                <a:gd name="connsiteY36" fmla="*/ 1361774 h 1633538"/>
                <a:gd name="connsiteX37" fmla="*/ 1196995 w 1928813"/>
                <a:gd name="connsiteY37" fmla="*/ 1451657 h 1633538"/>
                <a:gd name="connsiteX38" fmla="*/ 1244600 w 1928813"/>
                <a:gd name="connsiteY38" fmla="*/ 1501886 h 1633538"/>
                <a:gd name="connsiteX39" fmla="*/ 1243013 w 1928813"/>
                <a:gd name="connsiteY39" fmla="*/ 1502415 h 1633538"/>
                <a:gd name="connsiteX40" fmla="*/ 1080099 w 1928813"/>
                <a:gd name="connsiteY40" fmla="*/ 1633538 h 1633538"/>
                <a:gd name="connsiteX41" fmla="*/ 1072952 w 1928813"/>
                <a:gd name="connsiteY41" fmla="*/ 1626822 h 1633538"/>
                <a:gd name="connsiteX42" fmla="*/ 1077913 w 1928813"/>
                <a:gd name="connsiteY42" fmla="*/ 1633538 h 1633538"/>
                <a:gd name="connsiteX43" fmla="*/ 592667 w 1928813"/>
                <a:gd name="connsiteY43" fmla="*/ 1633538 h 1633538"/>
                <a:gd name="connsiteX44" fmla="*/ 571500 w 1928813"/>
                <a:gd name="connsiteY44" fmla="*/ 1632480 h 1633538"/>
                <a:gd name="connsiteX45" fmla="*/ 528638 w 1928813"/>
                <a:gd name="connsiteY45" fmla="*/ 1628776 h 1633538"/>
                <a:gd name="connsiteX46" fmla="*/ 488421 w 1928813"/>
                <a:gd name="connsiteY46" fmla="*/ 1619780 h 1633538"/>
                <a:gd name="connsiteX47" fmla="*/ 448205 w 1928813"/>
                <a:gd name="connsiteY47" fmla="*/ 1607609 h 1633538"/>
                <a:gd name="connsiteX48" fmla="*/ 410105 w 1928813"/>
                <a:gd name="connsiteY48" fmla="*/ 1590676 h 1633538"/>
                <a:gd name="connsiteX49" fmla="*/ 373592 w 1928813"/>
                <a:gd name="connsiteY49" fmla="*/ 1571096 h 1633538"/>
                <a:gd name="connsiteX50" fmla="*/ 338138 w 1928813"/>
                <a:gd name="connsiteY50" fmla="*/ 1547284 h 1633538"/>
                <a:gd name="connsiteX51" fmla="*/ 306388 w 1928813"/>
                <a:gd name="connsiteY51" fmla="*/ 1519767 h 1633538"/>
                <a:gd name="connsiteX52" fmla="*/ 292100 w 1928813"/>
                <a:gd name="connsiteY52" fmla="*/ 1504421 h 1633538"/>
                <a:gd name="connsiteX53" fmla="*/ 2904 w 1928813"/>
                <a:gd name="connsiteY53" fmla="*/ 1202127 h 1633538"/>
                <a:gd name="connsiteX54" fmla="*/ 1587 w 1928813"/>
                <a:gd name="connsiteY54" fmla="*/ 1202100 h 1633538"/>
                <a:gd name="connsiteX55" fmla="*/ 1587 w 1928813"/>
                <a:gd name="connsiteY55" fmla="*/ 1200751 h 1633538"/>
                <a:gd name="connsiteX56" fmla="*/ 0 w 1928813"/>
                <a:gd name="connsiteY56" fmla="*/ 1199092 h 1633538"/>
                <a:gd name="connsiteX57" fmla="*/ 1587 w 1928813"/>
                <a:gd name="connsiteY57" fmla="*/ 1198930 h 1633538"/>
                <a:gd name="connsiteX58" fmla="*/ 1587 w 1928813"/>
                <a:gd name="connsiteY58" fmla="*/ 1006472 h 1633538"/>
                <a:gd name="connsiteX59" fmla="*/ 1587 w 1928813"/>
                <a:gd name="connsiteY59" fmla="*/ 1005946 h 1633538"/>
                <a:gd name="connsiteX60" fmla="*/ 0 w 1928813"/>
                <a:gd name="connsiteY60" fmla="*/ 1005946 h 1633538"/>
                <a:gd name="connsiteX61" fmla="*/ 0 w 1928813"/>
                <a:gd name="connsiteY61" fmla="*/ 199496 h 1633538"/>
                <a:gd name="connsiteX62" fmla="*/ 529 w 1928813"/>
                <a:gd name="connsiteY62" fmla="*/ 178329 h 1633538"/>
                <a:gd name="connsiteX63" fmla="*/ 9523 w 1928813"/>
                <a:gd name="connsiteY63" fmla="*/ 137054 h 1633538"/>
                <a:gd name="connsiteX64" fmla="*/ 26451 w 1928813"/>
                <a:gd name="connsiteY64" fmla="*/ 100012 h 1633538"/>
                <a:gd name="connsiteX65" fmla="*/ 50257 w 1928813"/>
                <a:gd name="connsiteY65" fmla="*/ 67204 h 1633538"/>
                <a:gd name="connsiteX66" fmla="*/ 78824 w 1928813"/>
                <a:gd name="connsiteY66" fmla="*/ 40746 h 1633538"/>
                <a:gd name="connsiteX67" fmla="*/ 114269 w 1928813"/>
                <a:gd name="connsiteY67" fmla="*/ 19050 h 1633538"/>
                <a:gd name="connsiteX68" fmla="*/ 152358 w 1928813"/>
                <a:gd name="connsiteY68" fmla="*/ 5292 h 1633538"/>
                <a:gd name="connsiteX0" fmla="*/ 1587 w 1928813"/>
                <a:gd name="connsiteY0" fmla="*/ 1004358 h 1633538"/>
                <a:gd name="connsiteX1" fmla="*/ 1587 w 1928813"/>
                <a:gd name="connsiteY1" fmla="*/ 1004886 h 1633538"/>
                <a:gd name="connsiteX2" fmla="*/ 9157 w 1928813"/>
                <a:gd name="connsiteY2" fmla="*/ 1004358 h 1633538"/>
                <a:gd name="connsiteX3" fmla="*/ 1587 w 1928813"/>
                <a:gd name="connsiteY3" fmla="*/ 1004358 h 1633538"/>
                <a:gd name="connsiteX4" fmla="*/ 194151 w 1928813"/>
                <a:gd name="connsiteY4" fmla="*/ 0 h 1633538"/>
                <a:gd name="connsiteX5" fmla="*/ 215312 w 1928813"/>
                <a:gd name="connsiteY5" fmla="*/ 1058 h 1633538"/>
                <a:gd name="connsiteX6" fmla="*/ 274562 w 1928813"/>
                <a:gd name="connsiteY6" fmla="*/ 5292 h 1633538"/>
                <a:gd name="connsiteX7" fmla="*/ 392005 w 1928813"/>
                <a:gd name="connsiteY7" fmla="*/ 20108 h 1633538"/>
                <a:gd name="connsiteX8" fmla="*/ 506803 w 1928813"/>
                <a:gd name="connsiteY8" fmla="*/ 38100 h 1633538"/>
                <a:gd name="connsiteX9" fmla="*/ 621072 w 1928813"/>
                <a:gd name="connsiteY9" fmla="*/ 61912 h 1633538"/>
                <a:gd name="connsiteX10" fmla="*/ 733753 w 1928813"/>
                <a:gd name="connsiteY10" fmla="*/ 89958 h 1633538"/>
                <a:gd name="connsiteX11" fmla="*/ 843790 w 1928813"/>
                <a:gd name="connsiteY11" fmla="*/ 122767 h 1633538"/>
                <a:gd name="connsiteX12" fmla="*/ 952768 w 1928813"/>
                <a:gd name="connsiteY12" fmla="*/ 159808 h 1633538"/>
                <a:gd name="connsiteX13" fmla="*/ 1059102 w 1928813"/>
                <a:gd name="connsiteY13" fmla="*/ 201083 h 1633538"/>
                <a:gd name="connsiteX14" fmla="*/ 1162790 w 1928813"/>
                <a:gd name="connsiteY14" fmla="*/ 247121 h 1633538"/>
                <a:gd name="connsiteX15" fmla="*/ 1264891 w 1928813"/>
                <a:gd name="connsiteY15" fmla="*/ 296333 h 1633538"/>
                <a:gd name="connsiteX16" fmla="*/ 1364347 w 1928813"/>
                <a:gd name="connsiteY16" fmla="*/ 350308 h 1633538"/>
                <a:gd name="connsiteX17" fmla="*/ 1461158 w 1928813"/>
                <a:gd name="connsiteY17" fmla="*/ 407458 h 1633538"/>
                <a:gd name="connsiteX18" fmla="*/ 1555853 w 1928813"/>
                <a:gd name="connsiteY18" fmla="*/ 469371 h 1633538"/>
                <a:gd name="connsiteX19" fmla="*/ 1647903 w 1928813"/>
                <a:gd name="connsiteY19" fmla="*/ 533929 h 1633538"/>
                <a:gd name="connsiteX20" fmla="*/ 1736249 w 1928813"/>
                <a:gd name="connsiteY20" fmla="*/ 602192 h 1633538"/>
                <a:gd name="connsiteX21" fmla="*/ 1822480 w 1928813"/>
                <a:gd name="connsiteY21" fmla="*/ 674687 h 1633538"/>
                <a:gd name="connsiteX22" fmla="*/ 1864273 w 1928813"/>
                <a:gd name="connsiteY22" fmla="*/ 712258 h 1633538"/>
                <a:gd name="connsiteX23" fmla="*/ 1880672 w 1928813"/>
                <a:gd name="connsiteY23" fmla="*/ 728133 h 1633538"/>
                <a:gd name="connsiteX24" fmla="*/ 1905007 w 1928813"/>
                <a:gd name="connsiteY24" fmla="*/ 763587 h 1633538"/>
                <a:gd name="connsiteX25" fmla="*/ 1921407 w 1928813"/>
                <a:gd name="connsiteY25" fmla="*/ 803275 h 1633538"/>
                <a:gd name="connsiteX26" fmla="*/ 1928813 w 1928813"/>
                <a:gd name="connsiteY26" fmla="*/ 844550 h 1633538"/>
                <a:gd name="connsiteX27" fmla="*/ 1927226 w 1928813"/>
                <a:gd name="connsiteY27" fmla="*/ 886354 h 1633538"/>
                <a:gd name="connsiteX28" fmla="*/ 1916646 w 1928813"/>
                <a:gd name="connsiteY28" fmla="*/ 927629 h 1633538"/>
                <a:gd name="connsiteX29" fmla="*/ 1898130 w 1928813"/>
                <a:gd name="connsiteY29" fmla="*/ 965729 h 1633538"/>
                <a:gd name="connsiteX30" fmla="*/ 1871150 w 1928813"/>
                <a:gd name="connsiteY30" fmla="*/ 999596 h 1633538"/>
                <a:gd name="connsiteX31" fmla="*/ 1853692 w 1928813"/>
                <a:gd name="connsiteY31" fmla="*/ 1014413 h 1633538"/>
                <a:gd name="connsiteX32" fmla="*/ 1244788 w 1928813"/>
                <a:gd name="connsiteY32" fmla="*/ 1501775 h 1633538"/>
                <a:gd name="connsiteX33" fmla="*/ 1202995 w 1928813"/>
                <a:gd name="connsiteY33" fmla="*/ 1455208 h 1633538"/>
                <a:gd name="connsiteX34" fmla="*/ 1114120 w 1928813"/>
                <a:gd name="connsiteY34" fmla="*/ 1372129 h 1633538"/>
                <a:gd name="connsiteX35" fmla="*/ 1017838 w 1928813"/>
                <a:gd name="connsiteY35" fmla="*/ 1299633 h 1633538"/>
                <a:gd name="connsiteX36" fmla="*/ 1098083 w 1928813"/>
                <a:gd name="connsiteY36" fmla="*/ 1361774 h 1633538"/>
                <a:gd name="connsiteX37" fmla="*/ 1196995 w 1928813"/>
                <a:gd name="connsiteY37" fmla="*/ 1451657 h 1633538"/>
                <a:gd name="connsiteX38" fmla="*/ 1244600 w 1928813"/>
                <a:gd name="connsiteY38" fmla="*/ 1501886 h 1633538"/>
                <a:gd name="connsiteX39" fmla="*/ 1243013 w 1928813"/>
                <a:gd name="connsiteY39" fmla="*/ 1502415 h 1633538"/>
                <a:gd name="connsiteX40" fmla="*/ 1080099 w 1928813"/>
                <a:gd name="connsiteY40" fmla="*/ 1633538 h 1633538"/>
                <a:gd name="connsiteX41" fmla="*/ 1072952 w 1928813"/>
                <a:gd name="connsiteY41" fmla="*/ 1626822 h 1633538"/>
                <a:gd name="connsiteX42" fmla="*/ 1077913 w 1928813"/>
                <a:gd name="connsiteY42" fmla="*/ 1633538 h 1633538"/>
                <a:gd name="connsiteX43" fmla="*/ 592667 w 1928813"/>
                <a:gd name="connsiteY43" fmla="*/ 1633538 h 1633538"/>
                <a:gd name="connsiteX44" fmla="*/ 571500 w 1928813"/>
                <a:gd name="connsiteY44" fmla="*/ 1632480 h 1633538"/>
                <a:gd name="connsiteX45" fmla="*/ 528638 w 1928813"/>
                <a:gd name="connsiteY45" fmla="*/ 1628776 h 1633538"/>
                <a:gd name="connsiteX46" fmla="*/ 488421 w 1928813"/>
                <a:gd name="connsiteY46" fmla="*/ 1619780 h 1633538"/>
                <a:gd name="connsiteX47" fmla="*/ 448205 w 1928813"/>
                <a:gd name="connsiteY47" fmla="*/ 1607609 h 1633538"/>
                <a:gd name="connsiteX48" fmla="*/ 410105 w 1928813"/>
                <a:gd name="connsiteY48" fmla="*/ 1590676 h 1633538"/>
                <a:gd name="connsiteX49" fmla="*/ 373592 w 1928813"/>
                <a:gd name="connsiteY49" fmla="*/ 1571096 h 1633538"/>
                <a:gd name="connsiteX50" fmla="*/ 338138 w 1928813"/>
                <a:gd name="connsiteY50" fmla="*/ 1547284 h 1633538"/>
                <a:gd name="connsiteX51" fmla="*/ 306388 w 1928813"/>
                <a:gd name="connsiteY51" fmla="*/ 1519767 h 1633538"/>
                <a:gd name="connsiteX52" fmla="*/ 292100 w 1928813"/>
                <a:gd name="connsiteY52" fmla="*/ 1504421 h 1633538"/>
                <a:gd name="connsiteX53" fmla="*/ 2904 w 1928813"/>
                <a:gd name="connsiteY53" fmla="*/ 1202127 h 1633538"/>
                <a:gd name="connsiteX54" fmla="*/ 1587 w 1928813"/>
                <a:gd name="connsiteY54" fmla="*/ 1202100 h 1633538"/>
                <a:gd name="connsiteX55" fmla="*/ 1587 w 1928813"/>
                <a:gd name="connsiteY55" fmla="*/ 1200751 h 1633538"/>
                <a:gd name="connsiteX56" fmla="*/ 0 w 1928813"/>
                <a:gd name="connsiteY56" fmla="*/ 1199092 h 1633538"/>
                <a:gd name="connsiteX57" fmla="*/ 1587 w 1928813"/>
                <a:gd name="connsiteY57" fmla="*/ 1198930 h 1633538"/>
                <a:gd name="connsiteX58" fmla="*/ 1587 w 1928813"/>
                <a:gd name="connsiteY58" fmla="*/ 1006472 h 1633538"/>
                <a:gd name="connsiteX59" fmla="*/ 1587 w 1928813"/>
                <a:gd name="connsiteY59" fmla="*/ 1005946 h 1633538"/>
                <a:gd name="connsiteX60" fmla="*/ 0 w 1928813"/>
                <a:gd name="connsiteY60" fmla="*/ 1005946 h 1633538"/>
                <a:gd name="connsiteX61" fmla="*/ 0 w 1928813"/>
                <a:gd name="connsiteY61" fmla="*/ 199496 h 1633538"/>
                <a:gd name="connsiteX62" fmla="*/ 529 w 1928813"/>
                <a:gd name="connsiteY62" fmla="*/ 178329 h 1633538"/>
                <a:gd name="connsiteX63" fmla="*/ 9523 w 1928813"/>
                <a:gd name="connsiteY63" fmla="*/ 137054 h 1633538"/>
                <a:gd name="connsiteX64" fmla="*/ 26451 w 1928813"/>
                <a:gd name="connsiteY64" fmla="*/ 100012 h 1633538"/>
                <a:gd name="connsiteX65" fmla="*/ 50257 w 1928813"/>
                <a:gd name="connsiteY65" fmla="*/ 67204 h 1633538"/>
                <a:gd name="connsiteX66" fmla="*/ 78824 w 1928813"/>
                <a:gd name="connsiteY66" fmla="*/ 40746 h 1633538"/>
                <a:gd name="connsiteX67" fmla="*/ 114269 w 1928813"/>
                <a:gd name="connsiteY67" fmla="*/ 19050 h 1633538"/>
                <a:gd name="connsiteX68" fmla="*/ 152358 w 1928813"/>
                <a:gd name="connsiteY68" fmla="*/ 5292 h 1633538"/>
                <a:gd name="connsiteX69" fmla="*/ 194151 w 1928813"/>
                <a:gd name="connsiteY69" fmla="*/ 0 h 1633538"/>
                <a:gd name="connsiteX0" fmla="*/ 1587 w 1928813"/>
                <a:gd name="connsiteY0" fmla="*/ 1004358 h 1633538"/>
                <a:gd name="connsiteX1" fmla="*/ 1587 w 1928813"/>
                <a:gd name="connsiteY1" fmla="*/ 1004886 h 1633538"/>
                <a:gd name="connsiteX2" fmla="*/ 9157 w 1928813"/>
                <a:gd name="connsiteY2" fmla="*/ 1004358 h 1633538"/>
                <a:gd name="connsiteX3" fmla="*/ 1587 w 1928813"/>
                <a:gd name="connsiteY3" fmla="*/ 1004358 h 1633538"/>
                <a:gd name="connsiteX4" fmla="*/ 194151 w 1928813"/>
                <a:gd name="connsiteY4" fmla="*/ 0 h 1633538"/>
                <a:gd name="connsiteX5" fmla="*/ 215312 w 1928813"/>
                <a:gd name="connsiteY5" fmla="*/ 1058 h 1633538"/>
                <a:gd name="connsiteX6" fmla="*/ 274562 w 1928813"/>
                <a:gd name="connsiteY6" fmla="*/ 5292 h 1633538"/>
                <a:gd name="connsiteX7" fmla="*/ 392005 w 1928813"/>
                <a:gd name="connsiteY7" fmla="*/ 20108 h 1633538"/>
                <a:gd name="connsiteX8" fmla="*/ 506803 w 1928813"/>
                <a:gd name="connsiteY8" fmla="*/ 38100 h 1633538"/>
                <a:gd name="connsiteX9" fmla="*/ 621072 w 1928813"/>
                <a:gd name="connsiteY9" fmla="*/ 61912 h 1633538"/>
                <a:gd name="connsiteX10" fmla="*/ 733753 w 1928813"/>
                <a:gd name="connsiteY10" fmla="*/ 89958 h 1633538"/>
                <a:gd name="connsiteX11" fmla="*/ 843790 w 1928813"/>
                <a:gd name="connsiteY11" fmla="*/ 122767 h 1633538"/>
                <a:gd name="connsiteX12" fmla="*/ 952768 w 1928813"/>
                <a:gd name="connsiteY12" fmla="*/ 159808 h 1633538"/>
                <a:gd name="connsiteX13" fmla="*/ 1059102 w 1928813"/>
                <a:gd name="connsiteY13" fmla="*/ 201083 h 1633538"/>
                <a:gd name="connsiteX14" fmla="*/ 1162790 w 1928813"/>
                <a:gd name="connsiteY14" fmla="*/ 247121 h 1633538"/>
                <a:gd name="connsiteX15" fmla="*/ 1264891 w 1928813"/>
                <a:gd name="connsiteY15" fmla="*/ 296333 h 1633538"/>
                <a:gd name="connsiteX16" fmla="*/ 1364347 w 1928813"/>
                <a:gd name="connsiteY16" fmla="*/ 350308 h 1633538"/>
                <a:gd name="connsiteX17" fmla="*/ 1461158 w 1928813"/>
                <a:gd name="connsiteY17" fmla="*/ 407458 h 1633538"/>
                <a:gd name="connsiteX18" fmla="*/ 1555853 w 1928813"/>
                <a:gd name="connsiteY18" fmla="*/ 469371 h 1633538"/>
                <a:gd name="connsiteX19" fmla="*/ 1647903 w 1928813"/>
                <a:gd name="connsiteY19" fmla="*/ 533929 h 1633538"/>
                <a:gd name="connsiteX20" fmla="*/ 1736249 w 1928813"/>
                <a:gd name="connsiteY20" fmla="*/ 602192 h 1633538"/>
                <a:gd name="connsiteX21" fmla="*/ 1822480 w 1928813"/>
                <a:gd name="connsiteY21" fmla="*/ 674687 h 1633538"/>
                <a:gd name="connsiteX22" fmla="*/ 1864273 w 1928813"/>
                <a:gd name="connsiteY22" fmla="*/ 712258 h 1633538"/>
                <a:gd name="connsiteX23" fmla="*/ 1880672 w 1928813"/>
                <a:gd name="connsiteY23" fmla="*/ 728133 h 1633538"/>
                <a:gd name="connsiteX24" fmla="*/ 1905007 w 1928813"/>
                <a:gd name="connsiteY24" fmla="*/ 763587 h 1633538"/>
                <a:gd name="connsiteX25" fmla="*/ 1921407 w 1928813"/>
                <a:gd name="connsiteY25" fmla="*/ 803275 h 1633538"/>
                <a:gd name="connsiteX26" fmla="*/ 1928813 w 1928813"/>
                <a:gd name="connsiteY26" fmla="*/ 844550 h 1633538"/>
                <a:gd name="connsiteX27" fmla="*/ 1927226 w 1928813"/>
                <a:gd name="connsiteY27" fmla="*/ 886354 h 1633538"/>
                <a:gd name="connsiteX28" fmla="*/ 1916646 w 1928813"/>
                <a:gd name="connsiteY28" fmla="*/ 927629 h 1633538"/>
                <a:gd name="connsiteX29" fmla="*/ 1898130 w 1928813"/>
                <a:gd name="connsiteY29" fmla="*/ 965729 h 1633538"/>
                <a:gd name="connsiteX30" fmla="*/ 1871150 w 1928813"/>
                <a:gd name="connsiteY30" fmla="*/ 999596 h 1633538"/>
                <a:gd name="connsiteX31" fmla="*/ 1853692 w 1928813"/>
                <a:gd name="connsiteY31" fmla="*/ 1014413 h 1633538"/>
                <a:gd name="connsiteX32" fmla="*/ 1244788 w 1928813"/>
                <a:gd name="connsiteY32" fmla="*/ 1501775 h 1633538"/>
                <a:gd name="connsiteX33" fmla="*/ 1202995 w 1928813"/>
                <a:gd name="connsiteY33" fmla="*/ 1455208 h 1633538"/>
                <a:gd name="connsiteX34" fmla="*/ 1114120 w 1928813"/>
                <a:gd name="connsiteY34" fmla="*/ 1372129 h 1633538"/>
                <a:gd name="connsiteX35" fmla="*/ 1098083 w 1928813"/>
                <a:gd name="connsiteY35" fmla="*/ 1361774 h 1633538"/>
                <a:gd name="connsiteX36" fmla="*/ 1196995 w 1928813"/>
                <a:gd name="connsiteY36" fmla="*/ 1451657 h 1633538"/>
                <a:gd name="connsiteX37" fmla="*/ 1244600 w 1928813"/>
                <a:gd name="connsiteY37" fmla="*/ 1501886 h 1633538"/>
                <a:gd name="connsiteX38" fmla="*/ 1243013 w 1928813"/>
                <a:gd name="connsiteY38" fmla="*/ 1502415 h 1633538"/>
                <a:gd name="connsiteX39" fmla="*/ 1080099 w 1928813"/>
                <a:gd name="connsiteY39" fmla="*/ 1633538 h 1633538"/>
                <a:gd name="connsiteX40" fmla="*/ 1072952 w 1928813"/>
                <a:gd name="connsiteY40" fmla="*/ 1626822 h 1633538"/>
                <a:gd name="connsiteX41" fmla="*/ 1077913 w 1928813"/>
                <a:gd name="connsiteY41" fmla="*/ 1633538 h 1633538"/>
                <a:gd name="connsiteX42" fmla="*/ 592667 w 1928813"/>
                <a:gd name="connsiteY42" fmla="*/ 1633538 h 1633538"/>
                <a:gd name="connsiteX43" fmla="*/ 571500 w 1928813"/>
                <a:gd name="connsiteY43" fmla="*/ 1632480 h 1633538"/>
                <a:gd name="connsiteX44" fmla="*/ 528638 w 1928813"/>
                <a:gd name="connsiteY44" fmla="*/ 1628776 h 1633538"/>
                <a:gd name="connsiteX45" fmla="*/ 488421 w 1928813"/>
                <a:gd name="connsiteY45" fmla="*/ 1619780 h 1633538"/>
                <a:gd name="connsiteX46" fmla="*/ 448205 w 1928813"/>
                <a:gd name="connsiteY46" fmla="*/ 1607609 h 1633538"/>
                <a:gd name="connsiteX47" fmla="*/ 410105 w 1928813"/>
                <a:gd name="connsiteY47" fmla="*/ 1590676 h 1633538"/>
                <a:gd name="connsiteX48" fmla="*/ 373592 w 1928813"/>
                <a:gd name="connsiteY48" fmla="*/ 1571096 h 1633538"/>
                <a:gd name="connsiteX49" fmla="*/ 338138 w 1928813"/>
                <a:gd name="connsiteY49" fmla="*/ 1547284 h 1633538"/>
                <a:gd name="connsiteX50" fmla="*/ 306388 w 1928813"/>
                <a:gd name="connsiteY50" fmla="*/ 1519767 h 1633538"/>
                <a:gd name="connsiteX51" fmla="*/ 292100 w 1928813"/>
                <a:gd name="connsiteY51" fmla="*/ 1504421 h 1633538"/>
                <a:gd name="connsiteX52" fmla="*/ 2904 w 1928813"/>
                <a:gd name="connsiteY52" fmla="*/ 1202127 h 1633538"/>
                <a:gd name="connsiteX53" fmla="*/ 1587 w 1928813"/>
                <a:gd name="connsiteY53" fmla="*/ 1202100 h 1633538"/>
                <a:gd name="connsiteX54" fmla="*/ 1587 w 1928813"/>
                <a:gd name="connsiteY54" fmla="*/ 1200751 h 1633538"/>
                <a:gd name="connsiteX55" fmla="*/ 0 w 1928813"/>
                <a:gd name="connsiteY55" fmla="*/ 1199092 h 1633538"/>
                <a:gd name="connsiteX56" fmla="*/ 1587 w 1928813"/>
                <a:gd name="connsiteY56" fmla="*/ 1198930 h 1633538"/>
                <a:gd name="connsiteX57" fmla="*/ 1587 w 1928813"/>
                <a:gd name="connsiteY57" fmla="*/ 1006472 h 1633538"/>
                <a:gd name="connsiteX58" fmla="*/ 1587 w 1928813"/>
                <a:gd name="connsiteY58" fmla="*/ 1005946 h 1633538"/>
                <a:gd name="connsiteX59" fmla="*/ 0 w 1928813"/>
                <a:gd name="connsiteY59" fmla="*/ 1005946 h 1633538"/>
                <a:gd name="connsiteX60" fmla="*/ 0 w 1928813"/>
                <a:gd name="connsiteY60" fmla="*/ 199496 h 1633538"/>
                <a:gd name="connsiteX61" fmla="*/ 529 w 1928813"/>
                <a:gd name="connsiteY61" fmla="*/ 178329 h 1633538"/>
                <a:gd name="connsiteX62" fmla="*/ 9523 w 1928813"/>
                <a:gd name="connsiteY62" fmla="*/ 137054 h 1633538"/>
                <a:gd name="connsiteX63" fmla="*/ 26451 w 1928813"/>
                <a:gd name="connsiteY63" fmla="*/ 100012 h 1633538"/>
                <a:gd name="connsiteX64" fmla="*/ 50257 w 1928813"/>
                <a:gd name="connsiteY64" fmla="*/ 67204 h 1633538"/>
                <a:gd name="connsiteX65" fmla="*/ 78824 w 1928813"/>
                <a:gd name="connsiteY65" fmla="*/ 40746 h 1633538"/>
                <a:gd name="connsiteX66" fmla="*/ 114269 w 1928813"/>
                <a:gd name="connsiteY66" fmla="*/ 19050 h 1633538"/>
                <a:gd name="connsiteX67" fmla="*/ 152358 w 1928813"/>
                <a:gd name="connsiteY67" fmla="*/ 5292 h 1633538"/>
                <a:gd name="connsiteX68" fmla="*/ 194151 w 1928813"/>
                <a:gd name="connsiteY68" fmla="*/ 0 h 1633538"/>
                <a:gd name="connsiteX0" fmla="*/ 1587 w 1928813"/>
                <a:gd name="connsiteY0" fmla="*/ 1004358 h 1633538"/>
                <a:gd name="connsiteX1" fmla="*/ 1587 w 1928813"/>
                <a:gd name="connsiteY1" fmla="*/ 1004886 h 1633538"/>
                <a:gd name="connsiteX2" fmla="*/ 9157 w 1928813"/>
                <a:gd name="connsiteY2" fmla="*/ 1004358 h 1633538"/>
                <a:gd name="connsiteX3" fmla="*/ 1587 w 1928813"/>
                <a:gd name="connsiteY3" fmla="*/ 1004358 h 1633538"/>
                <a:gd name="connsiteX4" fmla="*/ 194151 w 1928813"/>
                <a:gd name="connsiteY4" fmla="*/ 0 h 1633538"/>
                <a:gd name="connsiteX5" fmla="*/ 215312 w 1928813"/>
                <a:gd name="connsiteY5" fmla="*/ 1058 h 1633538"/>
                <a:gd name="connsiteX6" fmla="*/ 274562 w 1928813"/>
                <a:gd name="connsiteY6" fmla="*/ 5292 h 1633538"/>
                <a:gd name="connsiteX7" fmla="*/ 392005 w 1928813"/>
                <a:gd name="connsiteY7" fmla="*/ 20108 h 1633538"/>
                <a:gd name="connsiteX8" fmla="*/ 506803 w 1928813"/>
                <a:gd name="connsiteY8" fmla="*/ 38100 h 1633538"/>
                <a:gd name="connsiteX9" fmla="*/ 621072 w 1928813"/>
                <a:gd name="connsiteY9" fmla="*/ 61912 h 1633538"/>
                <a:gd name="connsiteX10" fmla="*/ 733753 w 1928813"/>
                <a:gd name="connsiteY10" fmla="*/ 89958 h 1633538"/>
                <a:gd name="connsiteX11" fmla="*/ 843790 w 1928813"/>
                <a:gd name="connsiteY11" fmla="*/ 122767 h 1633538"/>
                <a:gd name="connsiteX12" fmla="*/ 952768 w 1928813"/>
                <a:gd name="connsiteY12" fmla="*/ 159808 h 1633538"/>
                <a:gd name="connsiteX13" fmla="*/ 1059102 w 1928813"/>
                <a:gd name="connsiteY13" fmla="*/ 201083 h 1633538"/>
                <a:gd name="connsiteX14" fmla="*/ 1162790 w 1928813"/>
                <a:gd name="connsiteY14" fmla="*/ 247121 h 1633538"/>
                <a:gd name="connsiteX15" fmla="*/ 1264891 w 1928813"/>
                <a:gd name="connsiteY15" fmla="*/ 296333 h 1633538"/>
                <a:gd name="connsiteX16" fmla="*/ 1364347 w 1928813"/>
                <a:gd name="connsiteY16" fmla="*/ 350308 h 1633538"/>
                <a:gd name="connsiteX17" fmla="*/ 1461158 w 1928813"/>
                <a:gd name="connsiteY17" fmla="*/ 407458 h 1633538"/>
                <a:gd name="connsiteX18" fmla="*/ 1555853 w 1928813"/>
                <a:gd name="connsiteY18" fmla="*/ 469371 h 1633538"/>
                <a:gd name="connsiteX19" fmla="*/ 1647903 w 1928813"/>
                <a:gd name="connsiteY19" fmla="*/ 533929 h 1633538"/>
                <a:gd name="connsiteX20" fmla="*/ 1736249 w 1928813"/>
                <a:gd name="connsiteY20" fmla="*/ 602192 h 1633538"/>
                <a:gd name="connsiteX21" fmla="*/ 1822480 w 1928813"/>
                <a:gd name="connsiteY21" fmla="*/ 674687 h 1633538"/>
                <a:gd name="connsiteX22" fmla="*/ 1864273 w 1928813"/>
                <a:gd name="connsiteY22" fmla="*/ 712258 h 1633538"/>
                <a:gd name="connsiteX23" fmla="*/ 1880672 w 1928813"/>
                <a:gd name="connsiteY23" fmla="*/ 728133 h 1633538"/>
                <a:gd name="connsiteX24" fmla="*/ 1905007 w 1928813"/>
                <a:gd name="connsiteY24" fmla="*/ 763587 h 1633538"/>
                <a:gd name="connsiteX25" fmla="*/ 1921407 w 1928813"/>
                <a:gd name="connsiteY25" fmla="*/ 803275 h 1633538"/>
                <a:gd name="connsiteX26" fmla="*/ 1928813 w 1928813"/>
                <a:gd name="connsiteY26" fmla="*/ 844550 h 1633538"/>
                <a:gd name="connsiteX27" fmla="*/ 1927226 w 1928813"/>
                <a:gd name="connsiteY27" fmla="*/ 886354 h 1633538"/>
                <a:gd name="connsiteX28" fmla="*/ 1916646 w 1928813"/>
                <a:gd name="connsiteY28" fmla="*/ 927629 h 1633538"/>
                <a:gd name="connsiteX29" fmla="*/ 1898130 w 1928813"/>
                <a:gd name="connsiteY29" fmla="*/ 965729 h 1633538"/>
                <a:gd name="connsiteX30" fmla="*/ 1871150 w 1928813"/>
                <a:gd name="connsiteY30" fmla="*/ 999596 h 1633538"/>
                <a:gd name="connsiteX31" fmla="*/ 1853692 w 1928813"/>
                <a:gd name="connsiteY31" fmla="*/ 1014413 h 1633538"/>
                <a:gd name="connsiteX32" fmla="*/ 1244788 w 1928813"/>
                <a:gd name="connsiteY32" fmla="*/ 1501775 h 1633538"/>
                <a:gd name="connsiteX33" fmla="*/ 1202995 w 1928813"/>
                <a:gd name="connsiteY33" fmla="*/ 1455208 h 1633538"/>
                <a:gd name="connsiteX34" fmla="*/ 1114120 w 1928813"/>
                <a:gd name="connsiteY34" fmla="*/ 1372129 h 1633538"/>
                <a:gd name="connsiteX35" fmla="*/ 1196995 w 1928813"/>
                <a:gd name="connsiteY35" fmla="*/ 1451657 h 1633538"/>
                <a:gd name="connsiteX36" fmla="*/ 1244600 w 1928813"/>
                <a:gd name="connsiteY36" fmla="*/ 1501886 h 1633538"/>
                <a:gd name="connsiteX37" fmla="*/ 1243013 w 1928813"/>
                <a:gd name="connsiteY37" fmla="*/ 1502415 h 1633538"/>
                <a:gd name="connsiteX38" fmla="*/ 1080099 w 1928813"/>
                <a:gd name="connsiteY38" fmla="*/ 1633538 h 1633538"/>
                <a:gd name="connsiteX39" fmla="*/ 1072952 w 1928813"/>
                <a:gd name="connsiteY39" fmla="*/ 1626822 h 1633538"/>
                <a:gd name="connsiteX40" fmla="*/ 1077913 w 1928813"/>
                <a:gd name="connsiteY40" fmla="*/ 1633538 h 1633538"/>
                <a:gd name="connsiteX41" fmla="*/ 592667 w 1928813"/>
                <a:gd name="connsiteY41" fmla="*/ 1633538 h 1633538"/>
                <a:gd name="connsiteX42" fmla="*/ 571500 w 1928813"/>
                <a:gd name="connsiteY42" fmla="*/ 1632480 h 1633538"/>
                <a:gd name="connsiteX43" fmla="*/ 528638 w 1928813"/>
                <a:gd name="connsiteY43" fmla="*/ 1628776 h 1633538"/>
                <a:gd name="connsiteX44" fmla="*/ 488421 w 1928813"/>
                <a:gd name="connsiteY44" fmla="*/ 1619780 h 1633538"/>
                <a:gd name="connsiteX45" fmla="*/ 448205 w 1928813"/>
                <a:gd name="connsiteY45" fmla="*/ 1607609 h 1633538"/>
                <a:gd name="connsiteX46" fmla="*/ 410105 w 1928813"/>
                <a:gd name="connsiteY46" fmla="*/ 1590676 h 1633538"/>
                <a:gd name="connsiteX47" fmla="*/ 373592 w 1928813"/>
                <a:gd name="connsiteY47" fmla="*/ 1571096 h 1633538"/>
                <a:gd name="connsiteX48" fmla="*/ 338138 w 1928813"/>
                <a:gd name="connsiteY48" fmla="*/ 1547284 h 1633538"/>
                <a:gd name="connsiteX49" fmla="*/ 306388 w 1928813"/>
                <a:gd name="connsiteY49" fmla="*/ 1519767 h 1633538"/>
                <a:gd name="connsiteX50" fmla="*/ 292100 w 1928813"/>
                <a:gd name="connsiteY50" fmla="*/ 1504421 h 1633538"/>
                <a:gd name="connsiteX51" fmla="*/ 2904 w 1928813"/>
                <a:gd name="connsiteY51" fmla="*/ 1202127 h 1633538"/>
                <a:gd name="connsiteX52" fmla="*/ 1587 w 1928813"/>
                <a:gd name="connsiteY52" fmla="*/ 1202100 h 1633538"/>
                <a:gd name="connsiteX53" fmla="*/ 1587 w 1928813"/>
                <a:gd name="connsiteY53" fmla="*/ 1200751 h 1633538"/>
                <a:gd name="connsiteX54" fmla="*/ 0 w 1928813"/>
                <a:gd name="connsiteY54" fmla="*/ 1199092 h 1633538"/>
                <a:gd name="connsiteX55" fmla="*/ 1587 w 1928813"/>
                <a:gd name="connsiteY55" fmla="*/ 1198930 h 1633538"/>
                <a:gd name="connsiteX56" fmla="*/ 1587 w 1928813"/>
                <a:gd name="connsiteY56" fmla="*/ 1006472 h 1633538"/>
                <a:gd name="connsiteX57" fmla="*/ 1587 w 1928813"/>
                <a:gd name="connsiteY57" fmla="*/ 1005946 h 1633538"/>
                <a:gd name="connsiteX58" fmla="*/ 0 w 1928813"/>
                <a:gd name="connsiteY58" fmla="*/ 1005946 h 1633538"/>
                <a:gd name="connsiteX59" fmla="*/ 0 w 1928813"/>
                <a:gd name="connsiteY59" fmla="*/ 199496 h 1633538"/>
                <a:gd name="connsiteX60" fmla="*/ 529 w 1928813"/>
                <a:gd name="connsiteY60" fmla="*/ 178329 h 1633538"/>
                <a:gd name="connsiteX61" fmla="*/ 9523 w 1928813"/>
                <a:gd name="connsiteY61" fmla="*/ 137054 h 1633538"/>
                <a:gd name="connsiteX62" fmla="*/ 26451 w 1928813"/>
                <a:gd name="connsiteY62" fmla="*/ 100012 h 1633538"/>
                <a:gd name="connsiteX63" fmla="*/ 50257 w 1928813"/>
                <a:gd name="connsiteY63" fmla="*/ 67204 h 1633538"/>
                <a:gd name="connsiteX64" fmla="*/ 78824 w 1928813"/>
                <a:gd name="connsiteY64" fmla="*/ 40746 h 1633538"/>
                <a:gd name="connsiteX65" fmla="*/ 114269 w 1928813"/>
                <a:gd name="connsiteY65" fmla="*/ 19050 h 1633538"/>
                <a:gd name="connsiteX66" fmla="*/ 152358 w 1928813"/>
                <a:gd name="connsiteY66" fmla="*/ 5292 h 1633538"/>
                <a:gd name="connsiteX67" fmla="*/ 194151 w 1928813"/>
                <a:gd name="connsiteY67" fmla="*/ 0 h 1633538"/>
                <a:gd name="connsiteX0" fmla="*/ 1587 w 1928813"/>
                <a:gd name="connsiteY0" fmla="*/ 1004358 h 1633538"/>
                <a:gd name="connsiteX1" fmla="*/ 1587 w 1928813"/>
                <a:gd name="connsiteY1" fmla="*/ 1004886 h 1633538"/>
                <a:gd name="connsiteX2" fmla="*/ 9157 w 1928813"/>
                <a:gd name="connsiteY2" fmla="*/ 1004358 h 1633538"/>
                <a:gd name="connsiteX3" fmla="*/ 1587 w 1928813"/>
                <a:gd name="connsiteY3" fmla="*/ 1004358 h 1633538"/>
                <a:gd name="connsiteX4" fmla="*/ 194151 w 1928813"/>
                <a:gd name="connsiteY4" fmla="*/ 0 h 1633538"/>
                <a:gd name="connsiteX5" fmla="*/ 215312 w 1928813"/>
                <a:gd name="connsiteY5" fmla="*/ 1058 h 1633538"/>
                <a:gd name="connsiteX6" fmla="*/ 274562 w 1928813"/>
                <a:gd name="connsiteY6" fmla="*/ 5292 h 1633538"/>
                <a:gd name="connsiteX7" fmla="*/ 392005 w 1928813"/>
                <a:gd name="connsiteY7" fmla="*/ 20108 h 1633538"/>
                <a:gd name="connsiteX8" fmla="*/ 506803 w 1928813"/>
                <a:gd name="connsiteY8" fmla="*/ 38100 h 1633538"/>
                <a:gd name="connsiteX9" fmla="*/ 621072 w 1928813"/>
                <a:gd name="connsiteY9" fmla="*/ 61912 h 1633538"/>
                <a:gd name="connsiteX10" fmla="*/ 733753 w 1928813"/>
                <a:gd name="connsiteY10" fmla="*/ 89958 h 1633538"/>
                <a:gd name="connsiteX11" fmla="*/ 843790 w 1928813"/>
                <a:gd name="connsiteY11" fmla="*/ 122767 h 1633538"/>
                <a:gd name="connsiteX12" fmla="*/ 952768 w 1928813"/>
                <a:gd name="connsiteY12" fmla="*/ 159808 h 1633538"/>
                <a:gd name="connsiteX13" fmla="*/ 1059102 w 1928813"/>
                <a:gd name="connsiteY13" fmla="*/ 201083 h 1633538"/>
                <a:gd name="connsiteX14" fmla="*/ 1162790 w 1928813"/>
                <a:gd name="connsiteY14" fmla="*/ 247121 h 1633538"/>
                <a:gd name="connsiteX15" fmla="*/ 1264891 w 1928813"/>
                <a:gd name="connsiteY15" fmla="*/ 296333 h 1633538"/>
                <a:gd name="connsiteX16" fmla="*/ 1364347 w 1928813"/>
                <a:gd name="connsiteY16" fmla="*/ 350308 h 1633538"/>
                <a:gd name="connsiteX17" fmla="*/ 1461158 w 1928813"/>
                <a:gd name="connsiteY17" fmla="*/ 407458 h 1633538"/>
                <a:gd name="connsiteX18" fmla="*/ 1555853 w 1928813"/>
                <a:gd name="connsiteY18" fmla="*/ 469371 h 1633538"/>
                <a:gd name="connsiteX19" fmla="*/ 1647903 w 1928813"/>
                <a:gd name="connsiteY19" fmla="*/ 533929 h 1633538"/>
                <a:gd name="connsiteX20" fmla="*/ 1736249 w 1928813"/>
                <a:gd name="connsiteY20" fmla="*/ 602192 h 1633538"/>
                <a:gd name="connsiteX21" fmla="*/ 1822480 w 1928813"/>
                <a:gd name="connsiteY21" fmla="*/ 674687 h 1633538"/>
                <a:gd name="connsiteX22" fmla="*/ 1864273 w 1928813"/>
                <a:gd name="connsiteY22" fmla="*/ 712258 h 1633538"/>
                <a:gd name="connsiteX23" fmla="*/ 1880672 w 1928813"/>
                <a:gd name="connsiteY23" fmla="*/ 728133 h 1633538"/>
                <a:gd name="connsiteX24" fmla="*/ 1905007 w 1928813"/>
                <a:gd name="connsiteY24" fmla="*/ 763587 h 1633538"/>
                <a:gd name="connsiteX25" fmla="*/ 1921407 w 1928813"/>
                <a:gd name="connsiteY25" fmla="*/ 803275 h 1633538"/>
                <a:gd name="connsiteX26" fmla="*/ 1928813 w 1928813"/>
                <a:gd name="connsiteY26" fmla="*/ 844550 h 1633538"/>
                <a:gd name="connsiteX27" fmla="*/ 1927226 w 1928813"/>
                <a:gd name="connsiteY27" fmla="*/ 886354 h 1633538"/>
                <a:gd name="connsiteX28" fmla="*/ 1916646 w 1928813"/>
                <a:gd name="connsiteY28" fmla="*/ 927629 h 1633538"/>
                <a:gd name="connsiteX29" fmla="*/ 1898130 w 1928813"/>
                <a:gd name="connsiteY29" fmla="*/ 965729 h 1633538"/>
                <a:gd name="connsiteX30" fmla="*/ 1871150 w 1928813"/>
                <a:gd name="connsiteY30" fmla="*/ 999596 h 1633538"/>
                <a:gd name="connsiteX31" fmla="*/ 1853692 w 1928813"/>
                <a:gd name="connsiteY31" fmla="*/ 1014413 h 1633538"/>
                <a:gd name="connsiteX32" fmla="*/ 1244788 w 1928813"/>
                <a:gd name="connsiteY32" fmla="*/ 1501775 h 1633538"/>
                <a:gd name="connsiteX33" fmla="*/ 1202995 w 1928813"/>
                <a:gd name="connsiteY33" fmla="*/ 1455208 h 1633538"/>
                <a:gd name="connsiteX34" fmla="*/ 1196995 w 1928813"/>
                <a:gd name="connsiteY34" fmla="*/ 1451657 h 1633538"/>
                <a:gd name="connsiteX35" fmla="*/ 1244600 w 1928813"/>
                <a:gd name="connsiteY35" fmla="*/ 1501886 h 1633538"/>
                <a:gd name="connsiteX36" fmla="*/ 1243013 w 1928813"/>
                <a:gd name="connsiteY36" fmla="*/ 1502415 h 1633538"/>
                <a:gd name="connsiteX37" fmla="*/ 1080099 w 1928813"/>
                <a:gd name="connsiteY37" fmla="*/ 1633538 h 1633538"/>
                <a:gd name="connsiteX38" fmla="*/ 1072952 w 1928813"/>
                <a:gd name="connsiteY38" fmla="*/ 1626822 h 1633538"/>
                <a:gd name="connsiteX39" fmla="*/ 1077913 w 1928813"/>
                <a:gd name="connsiteY39" fmla="*/ 1633538 h 1633538"/>
                <a:gd name="connsiteX40" fmla="*/ 592667 w 1928813"/>
                <a:gd name="connsiteY40" fmla="*/ 1633538 h 1633538"/>
                <a:gd name="connsiteX41" fmla="*/ 571500 w 1928813"/>
                <a:gd name="connsiteY41" fmla="*/ 1632480 h 1633538"/>
                <a:gd name="connsiteX42" fmla="*/ 528638 w 1928813"/>
                <a:gd name="connsiteY42" fmla="*/ 1628776 h 1633538"/>
                <a:gd name="connsiteX43" fmla="*/ 488421 w 1928813"/>
                <a:gd name="connsiteY43" fmla="*/ 1619780 h 1633538"/>
                <a:gd name="connsiteX44" fmla="*/ 448205 w 1928813"/>
                <a:gd name="connsiteY44" fmla="*/ 1607609 h 1633538"/>
                <a:gd name="connsiteX45" fmla="*/ 410105 w 1928813"/>
                <a:gd name="connsiteY45" fmla="*/ 1590676 h 1633538"/>
                <a:gd name="connsiteX46" fmla="*/ 373592 w 1928813"/>
                <a:gd name="connsiteY46" fmla="*/ 1571096 h 1633538"/>
                <a:gd name="connsiteX47" fmla="*/ 338138 w 1928813"/>
                <a:gd name="connsiteY47" fmla="*/ 1547284 h 1633538"/>
                <a:gd name="connsiteX48" fmla="*/ 306388 w 1928813"/>
                <a:gd name="connsiteY48" fmla="*/ 1519767 h 1633538"/>
                <a:gd name="connsiteX49" fmla="*/ 292100 w 1928813"/>
                <a:gd name="connsiteY49" fmla="*/ 1504421 h 1633538"/>
                <a:gd name="connsiteX50" fmla="*/ 2904 w 1928813"/>
                <a:gd name="connsiteY50" fmla="*/ 1202127 h 1633538"/>
                <a:gd name="connsiteX51" fmla="*/ 1587 w 1928813"/>
                <a:gd name="connsiteY51" fmla="*/ 1202100 h 1633538"/>
                <a:gd name="connsiteX52" fmla="*/ 1587 w 1928813"/>
                <a:gd name="connsiteY52" fmla="*/ 1200751 h 1633538"/>
                <a:gd name="connsiteX53" fmla="*/ 0 w 1928813"/>
                <a:gd name="connsiteY53" fmla="*/ 1199092 h 1633538"/>
                <a:gd name="connsiteX54" fmla="*/ 1587 w 1928813"/>
                <a:gd name="connsiteY54" fmla="*/ 1198930 h 1633538"/>
                <a:gd name="connsiteX55" fmla="*/ 1587 w 1928813"/>
                <a:gd name="connsiteY55" fmla="*/ 1006472 h 1633538"/>
                <a:gd name="connsiteX56" fmla="*/ 1587 w 1928813"/>
                <a:gd name="connsiteY56" fmla="*/ 1005946 h 1633538"/>
                <a:gd name="connsiteX57" fmla="*/ 0 w 1928813"/>
                <a:gd name="connsiteY57" fmla="*/ 1005946 h 1633538"/>
                <a:gd name="connsiteX58" fmla="*/ 0 w 1928813"/>
                <a:gd name="connsiteY58" fmla="*/ 199496 h 1633538"/>
                <a:gd name="connsiteX59" fmla="*/ 529 w 1928813"/>
                <a:gd name="connsiteY59" fmla="*/ 178329 h 1633538"/>
                <a:gd name="connsiteX60" fmla="*/ 9523 w 1928813"/>
                <a:gd name="connsiteY60" fmla="*/ 137054 h 1633538"/>
                <a:gd name="connsiteX61" fmla="*/ 26451 w 1928813"/>
                <a:gd name="connsiteY61" fmla="*/ 100012 h 1633538"/>
                <a:gd name="connsiteX62" fmla="*/ 50257 w 1928813"/>
                <a:gd name="connsiteY62" fmla="*/ 67204 h 1633538"/>
                <a:gd name="connsiteX63" fmla="*/ 78824 w 1928813"/>
                <a:gd name="connsiteY63" fmla="*/ 40746 h 1633538"/>
                <a:gd name="connsiteX64" fmla="*/ 114269 w 1928813"/>
                <a:gd name="connsiteY64" fmla="*/ 19050 h 1633538"/>
                <a:gd name="connsiteX65" fmla="*/ 152358 w 1928813"/>
                <a:gd name="connsiteY65" fmla="*/ 5292 h 1633538"/>
                <a:gd name="connsiteX66" fmla="*/ 194151 w 1928813"/>
                <a:gd name="connsiteY66" fmla="*/ 0 h 1633538"/>
                <a:gd name="connsiteX0" fmla="*/ 1587 w 1928813"/>
                <a:gd name="connsiteY0" fmla="*/ 1004358 h 1633538"/>
                <a:gd name="connsiteX1" fmla="*/ 1587 w 1928813"/>
                <a:gd name="connsiteY1" fmla="*/ 1004886 h 1633538"/>
                <a:gd name="connsiteX2" fmla="*/ 9157 w 1928813"/>
                <a:gd name="connsiteY2" fmla="*/ 1004358 h 1633538"/>
                <a:gd name="connsiteX3" fmla="*/ 1587 w 1928813"/>
                <a:gd name="connsiteY3" fmla="*/ 1004358 h 1633538"/>
                <a:gd name="connsiteX4" fmla="*/ 194151 w 1928813"/>
                <a:gd name="connsiteY4" fmla="*/ 0 h 1633538"/>
                <a:gd name="connsiteX5" fmla="*/ 215312 w 1928813"/>
                <a:gd name="connsiteY5" fmla="*/ 1058 h 1633538"/>
                <a:gd name="connsiteX6" fmla="*/ 274562 w 1928813"/>
                <a:gd name="connsiteY6" fmla="*/ 5292 h 1633538"/>
                <a:gd name="connsiteX7" fmla="*/ 392005 w 1928813"/>
                <a:gd name="connsiteY7" fmla="*/ 20108 h 1633538"/>
                <a:gd name="connsiteX8" fmla="*/ 506803 w 1928813"/>
                <a:gd name="connsiteY8" fmla="*/ 38100 h 1633538"/>
                <a:gd name="connsiteX9" fmla="*/ 621072 w 1928813"/>
                <a:gd name="connsiteY9" fmla="*/ 61912 h 1633538"/>
                <a:gd name="connsiteX10" fmla="*/ 733753 w 1928813"/>
                <a:gd name="connsiteY10" fmla="*/ 89958 h 1633538"/>
                <a:gd name="connsiteX11" fmla="*/ 843790 w 1928813"/>
                <a:gd name="connsiteY11" fmla="*/ 122767 h 1633538"/>
                <a:gd name="connsiteX12" fmla="*/ 952768 w 1928813"/>
                <a:gd name="connsiteY12" fmla="*/ 159808 h 1633538"/>
                <a:gd name="connsiteX13" fmla="*/ 1059102 w 1928813"/>
                <a:gd name="connsiteY13" fmla="*/ 201083 h 1633538"/>
                <a:gd name="connsiteX14" fmla="*/ 1162790 w 1928813"/>
                <a:gd name="connsiteY14" fmla="*/ 247121 h 1633538"/>
                <a:gd name="connsiteX15" fmla="*/ 1264891 w 1928813"/>
                <a:gd name="connsiteY15" fmla="*/ 296333 h 1633538"/>
                <a:gd name="connsiteX16" fmla="*/ 1364347 w 1928813"/>
                <a:gd name="connsiteY16" fmla="*/ 350308 h 1633538"/>
                <a:gd name="connsiteX17" fmla="*/ 1461158 w 1928813"/>
                <a:gd name="connsiteY17" fmla="*/ 407458 h 1633538"/>
                <a:gd name="connsiteX18" fmla="*/ 1555853 w 1928813"/>
                <a:gd name="connsiteY18" fmla="*/ 469371 h 1633538"/>
                <a:gd name="connsiteX19" fmla="*/ 1647903 w 1928813"/>
                <a:gd name="connsiteY19" fmla="*/ 533929 h 1633538"/>
                <a:gd name="connsiteX20" fmla="*/ 1736249 w 1928813"/>
                <a:gd name="connsiteY20" fmla="*/ 602192 h 1633538"/>
                <a:gd name="connsiteX21" fmla="*/ 1822480 w 1928813"/>
                <a:gd name="connsiteY21" fmla="*/ 674687 h 1633538"/>
                <a:gd name="connsiteX22" fmla="*/ 1864273 w 1928813"/>
                <a:gd name="connsiteY22" fmla="*/ 712258 h 1633538"/>
                <a:gd name="connsiteX23" fmla="*/ 1880672 w 1928813"/>
                <a:gd name="connsiteY23" fmla="*/ 728133 h 1633538"/>
                <a:gd name="connsiteX24" fmla="*/ 1905007 w 1928813"/>
                <a:gd name="connsiteY24" fmla="*/ 763587 h 1633538"/>
                <a:gd name="connsiteX25" fmla="*/ 1921407 w 1928813"/>
                <a:gd name="connsiteY25" fmla="*/ 803275 h 1633538"/>
                <a:gd name="connsiteX26" fmla="*/ 1928813 w 1928813"/>
                <a:gd name="connsiteY26" fmla="*/ 844550 h 1633538"/>
                <a:gd name="connsiteX27" fmla="*/ 1927226 w 1928813"/>
                <a:gd name="connsiteY27" fmla="*/ 886354 h 1633538"/>
                <a:gd name="connsiteX28" fmla="*/ 1916646 w 1928813"/>
                <a:gd name="connsiteY28" fmla="*/ 927629 h 1633538"/>
                <a:gd name="connsiteX29" fmla="*/ 1898130 w 1928813"/>
                <a:gd name="connsiteY29" fmla="*/ 965729 h 1633538"/>
                <a:gd name="connsiteX30" fmla="*/ 1871150 w 1928813"/>
                <a:gd name="connsiteY30" fmla="*/ 999596 h 1633538"/>
                <a:gd name="connsiteX31" fmla="*/ 1853692 w 1928813"/>
                <a:gd name="connsiteY31" fmla="*/ 1014413 h 1633538"/>
                <a:gd name="connsiteX32" fmla="*/ 1244788 w 1928813"/>
                <a:gd name="connsiteY32" fmla="*/ 1501775 h 1633538"/>
                <a:gd name="connsiteX33" fmla="*/ 1202995 w 1928813"/>
                <a:gd name="connsiteY33" fmla="*/ 1455208 h 1633538"/>
                <a:gd name="connsiteX34" fmla="*/ 1244600 w 1928813"/>
                <a:gd name="connsiteY34" fmla="*/ 1501886 h 1633538"/>
                <a:gd name="connsiteX35" fmla="*/ 1243013 w 1928813"/>
                <a:gd name="connsiteY35" fmla="*/ 1502415 h 1633538"/>
                <a:gd name="connsiteX36" fmla="*/ 1080099 w 1928813"/>
                <a:gd name="connsiteY36" fmla="*/ 1633538 h 1633538"/>
                <a:gd name="connsiteX37" fmla="*/ 1072952 w 1928813"/>
                <a:gd name="connsiteY37" fmla="*/ 1626822 h 1633538"/>
                <a:gd name="connsiteX38" fmla="*/ 1077913 w 1928813"/>
                <a:gd name="connsiteY38" fmla="*/ 1633538 h 1633538"/>
                <a:gd name="connsiteX39" fmla="*/ 592667 w 1928813"/>
                <a:gd name="connsiteY39" fmla="*/ 1633538 h 1633538"/>
                <a:gd name="connsiteX40" fmla="*/ 571500 w 1928813"/>
                <a:gd name="connsiteY40" fmla="*/ 1632480 h 1633538"/>
                <a:gd name="connsiteX41" fmla="*/ 528638 w 1928813"/>
                <a:gd name="connsiteY41" fmla="*/ 1628776 h 1633538"/>
                <a:gd name="connsiteX42" fmla="*/ 488421 w 1928813"/>
                <a:gd name="connsiteY42" fmla="*/ 1619780 h 1633538"/>
                <a:gd name="connsiteX43" fmla="*/ 448205 w 1928813"/>
                <a:gd name="connsiteY43" fmla="*/ 1607609 h 1633538"/>
                <a:gd name="connsiteX44" fmla="*/ 410105 w 1928813"/>
                <a:gd name="connsiteY44" fmla="*/ 1590676 h 1633538"/>
                <a:gd name="connsiteX45" fmla="*/ 373592 w 1928813"/>
                <a:gd name="connsiteY45" fmla="*/ 1571096 h 1633538"/>
                <a:gd name="connsiteX46" fmla="*/ 338138 w 1928813"/>
                <a:gd name="connsiteY46" fmla="*/ 1547284 h 1633538"/>
                <a:gd name="connsiteX47" fmla="*/ 306388 w 1928813"/>
                <a:gd name="connsiteY47" fmla="*/ 1519767 h 1633538"/>
                <a:gd name="connsiteX48" fmla="*/ 292100 w 1928813"/>
                <a:gd name="connsiteY48" fmla="*/ 1504421 h 1633538"/>
                <a:gd name="connsiteX49" fmla="*/ 2904 w 1928813"/>
                <a:gd name="connsiteY49" fmla="*/ 1202127 h 1633538"/>
                <a:gd name="connsiteX50" fmla="*/ 1587 w 1928813"/>
                <a:gd name="connsiteY50" fmla="*/ 1202100 h 1633538"/>
                <a:gd name="connsiteX51" fmla="*/ 1587 w 1928813"/>
                <a:gd name="connsiteY51" fmla="*/ 1200751 h 1633538"/>
                <a:gd name="connsiteX52" fmla="*/ 0 w 1928813"/>
                <a:gd name="connsiteY52" fmla="*/ 1199092 h 1633538"/>
                <a:gd name="connsiteX53" fmla="*/ 1587 w 1928813"/>
                <a:gd name="connsiteY53" fmla="*/ 1198930 h 1633538"/>
                <a:gd name="connsiteX54" fmla="*/ 1587 w 1928813"/>
                <a:gd name="connsiteY54" fmla="*/ 1006472 h 1633538"/>
                <a:gd name="connsiteX55" fmla="*/ 1587 w 1928813"/>
                <a:gd name="connsiteY55" fmla="*/ 1005946 h 1633538"/>
                <a:gd name="connsiteX56" fmla="*/ 0 w 1928813"/>
                <a:gd name="connsiteY56" fmla="*/ 1005946 h 1633538"/>
                <a:gd name="connsiteX57" fmla="*/ 0 w 1928813"/>
                <a:gd name="connsiteY57" fmla="*/ 199496 h 1633538"/>
                <a:gd name="connsiteX58" fmla="*/ 529 w 1928813"/>
                <a:gd name="connsiteY58" fmla="*/ 178329 h 1633538"/>
                <a:gd name="connsiteX59" fmla="*/ 9523 w 1928813"/>
                <a:gd name="connsiteY59" fmla="*/ 137054 h 1633538"/>
                <a:gd name="connsiteX60" fmla="*/ 26451 w 1928813"/>
                <a:gd name="connsiteY60" fmla="*/ 100012 h 1633538"/>
                <a:gd name="connsiteX61" fmla="*/ 50257 w 1928813"/>
                <a:gd name="connsiteY61" fmla="*/ 67204 h 1633538"/>
                <a:gd name="connsiteX62" fmla="*/ 78824 w 1928813"/>
                <a:gd name="connsiteY62" fmla="*/ 40746 h 1633538"/>
                <a:gd name="connsiteX63" fmla="*/ 114269 w 1928813"/>
                <a:gd name="connsiteY63" fmla="*/ 19050 h 1633538"/>
                <a:gd name="connsiteX64" fmla="*/ 152358 w 1928813"/>
                <a:gd name="connsiteY64" fmla="*/ 5292 h 1633538"/>
                <a:gd name="connsiteX65" fmla="*/ 194151 w 1928813"/>
                <a:gd name="connsiteY65" fmla="*/ 0 h 1633538"/>
                <a:gd name="connsiteX0" fmla="*/ 1587 w 1928813"/>
                <a:gd name="connsiteY0" fmla="*/ 1004358 h 1633538"/>
                <a:gd name="connsiteX1" fmla="*/ 1587 w 1928813"/>
                <a:gd name="connsiteY1" fmla="*/ 1004886 h 1633538"/>
                <a:gd name="connsiteX2" fmla="*/ 9157 w 1928813"/>
                <a:gd name="connsiteY2" fmla="*/ 1004358 h 1633538"/>
                <a:gd name="connsiteX3" fmla="*/ 1587 w 1928813"/>
                <a:gd name="connsiteY3" fmla="*/ 1004358 h 1633538"/>
                <a:gd name="connsiteX4" fmla="*/ 194151 w 1928813"/>
                <a:gd name="connsiteY4" fmla="*/ 0 h 1633538"/>
                <a:gd name="connsiteX5" fmla="*/ 215312 w 1928813"/>
                <a:gd name="connsiteY5" fmla="*/ 1058 h 1633538"/>
                <a:gd name="connsiteX6" fmla="*/ 274562 w 1928813"/>
                <a:gd name="connsiteY6" fmla="*/ 5292 h 1633538"/>
                <a:gd name="connsiteX7" fmla="*/ 392005 w 1928813"/>
                <a:gd name="connsiteY7" fmla="*/ 20108 h 1633538"/>
                <a:gd name="connsiteX8" fmla="*/ 506803 w 1928813"/>
                <a:gd name="connsiteY8" fmla="*/ 38100 h 1633538"/>
                <a:gd name="connsiteX9" fmla="*/ 621072 w 1928813"/>
                <a:gd name="connsiteY9" fmla="*/ 61912 h 1633538"/>
                <a:gd name="connsiteX10" fmla="*/ 733753 w 1928813"/>
                <a:gd name="connsiteY10" fmla="*/ 89958 h 1633538"/>
                <a:gd name="connsiteX11" fmla="*/ 843790 w 1928813"/>
                <a:gd name="connsiteY11" fmla="*/ 122767 h 1633538"/>
                <a:gd name="connsiteX12" fmla="*/ 952768 w 1928813"/>
                <a:gd name="connsiteY12" fmla="*/ 159808 h 1633538"/>
                <a:gd name="connsiteX13" fmla="*/ 1059102 w 1928813"/>
                <a:gd name="connsiteY13" fmla="*/ 201083 h 1633538"/>
                <a:gd name="connsiteX14" fmla="*/ 1162790 w 1928813"/>
                <a:gd name="connsiteY14" fmla="*/ 247121 h 1633538"/>
                <a:gd name="connsiteX15" fmla="*/ 1264891 w 1928813"/>
                <a:gd name="connsiteY15" fmla="*/ 296333 h 1633538"/>
                <a:gd name="connsiteX16" fmla="*/ 1364347 w 1928813"/>
                <a:gd name="connsiteY16" fmla="*/ 350308 h 1633538"/>
                <a:gd name="connsiteX17" fmla="*/ 1461158 w 1928813"/>
                <a:gd name="connsiteY17" fmla="*/ 407458 h 1633538"/>
                <a:gd name="connsiteX18" fmla="*/ 1555853 w 1928813"/>
                <a:gd name="connsiteY18" fmla="*/ 469371 h 1633538"/>
                <a:gd name="connsiteX19" fmla="*/ 1647903 w 1928813"/>
                <a:gd name="connsiteY19" fmla="*/ 533929 h 1633538"/>
                <a:gd name="connsiteX20" fmla="*/ 1736249 w 1928813"/>
                <a:gd name="connsiteY20" fmla="*/ 602192 h 1633538"/>
                <a:gd name="connsiteX21" fmla="*/ 1822480 w 1928813"/>
                <a:gd name="connsiteY21" fmla="*/ 674687 h 1633538"/>
                <a:gd name="connsiteX22" fmla="*/ 1864273 w 1928813"/>
                <a:gd name="connsiteY22" fmla="*/ 712258 h 1633538"/>
                <a:gd name="connsiteX23" fmla="*/ 1880672 w 1928813"/>
                <a:gd name="connsiteY23" fmla="*/ 728133 h 1633538"/>
                <a:gd name="connsiteX24" fmla="*/ 1905007 w 1928813"/>
                <a:gd name="connsiteY24" fmla="*/ 763587 h 1633538"/>
                <a:gd name="connsiteX25" fmla="*/ 1921407 w 1928813"/>
                <a:gd name="connsiteY25" fmla="*/ 803275 h 1633538"/>
                <a:gd name="connsiteX26" fmla="*/ 1928813 w 1928813"/>
                <a:gd name="connsiteY26" fmla="*/ 844550 h 1633538"/>
                <a:gd name="connsiteX27" fmla="*/ 1927226 w 1928813"/>
                <a:gd name="connsiteY27" fmla="*/ 886354 h 1633538"/>
                <a:gd name="connsiteX28" fmla="*/ 1916646 w 1928813"/>
                <a:gd name="connsiteY28" fmla="*/ 927629 h 1633538"/>
                <a:gd name="connsiteX29" fmla="*/ 1898130 w 1928813"/>
                <a:gd name="connsiteY29" fmla="*/ 965729 h 1633538"/>
                <a:gd name="connsiteX30" fmla="*/ 1871150 w 1928813"/>
                <a:gd name="connsiteY30" fmla="*/ 999596 h 1633538"/>
                <a:gd name="connsiteX31" fmla="*/ 1853692 w 1928813"/>
                <a:gd name="connsiteY31" fmla="*/ 1014413 h 1633538"/>
                <a:gd name="connsiteX32" fmla="*/ 1244788 w 1928813"/>
                <a:gd name="connsiteY32" fmla="*/ 1501775 h 1633538"/>
                <a:gd name="connsiteX33" fmla="*/ 1244600 w 1928813"/>
                <a:gd name="connsiteY33" fmla="*/ 1501886 h 1633538"/>
                <a:gd name="connsiteX34" fmla="*/ 1243013 w 1928813"/>
                <a:gd name="connsiteY34" fmla="*/ 1502415 h 1633538"/>
                <a:gd name="connsiteX35" fmla="*/ 1080099 w 1928813"/>
                <a:gd name="connsiteY35" fmla="*/ 1633538 h 1633538"/>
                <a:gd name="connsiteX36" fmla="*/ 1072952 w 1928813"/>
                <a:gd name="connsiteY36" fmla="*/ 1626822 h 1633538"/>
                <a:gd name="connsiteX37" fmla="*/ 1077913 w 1928813"/>
                <a:gd name="connsiteY37" fmla="*/ 1633538 h 1633538"/>
                <a:gd name="connsiteX38" fmla="*/ 592667 w 1928813"/>
                <a:gd name="connsiteY38" fmla="*/ 1633538 h 1633538"/>
                <a:gd name="connsiteX39" fmla="*/ 571500 w 1928813"/>
                <a:gd name="connsiteY39" fmla="*/ 1632480 h 1633538"/>
                <a:gd name="connsiteX40" fmla="*/ 528638 w 1928813"/>
                <a:gd name="connsiteY40" fmla="*/ 1628776 h 1633538"/>
                <a:gd name="connsiteX41" fmla="*/ 488421 w 1928813"/>
                <a:gd name="connsiteY41" fmla="*/ 1619780 h 1633538"/>
                <a:gd name="connsiteX42" fmla="*/ 448205 w 1928813"/>
                <a:gd name="connsiteY42" fmla="*/ 1607609 h 1633538"/>
                <a:gd name="connsiteX43" fmla="*/ 410105 w 1928813"/>
                <a:gd name="connsiteY43" fmla="*/ 1590676 h 1633538"/>
                <a:gd name="connsiteX44" fmla="*/ 373592 w 1928813"/>
                <a:gd name="connsiteY44" fmla="*/ 1571096 h 1633538"/>
                <a:gd name="connsiteX45" fmla="*/ 338138 w 1928813"/>
                <a:gd name="connsiteY45" fmla="*/ 1547284 h 1633538"/>
                <a:gd name="connsiteX46" fmla="*/ 306388 w 1928813"/>
                <a:gd name="connsiteY46" fmla="*/ 1519767 h 1633538"/>
                <a:gd name="connsiteX47" fmla="*/ 292100 w 1928813"/>
                <a:gd name="connsiteY47" fmla="*/ 1504421 h 1633538"/>
                <a:gd name="connsiteX48" fmla="*/ 2904 w 1928813"/>
                <a:gd name="connsiteY48" fmla="*/ 1202127 h 1633538"/>
                <a:gd name="connsiteX49" fmla="*/ 1587 w 1928813"/>
                <a:gd name="connsiteY49" fmla="*/ 1202100 h 1633538"/>
                <a:gd name="connsiteX50" fmla="*/ 1587 w 1928813"/>
                <a:gd name="connsiteY50" fmla="*/ 1200751 h 1633538"/>
                <a:gd name="connsiteX51" fmla="*/ 0 w 1928813"/>
                <a:gd name="connsiteY51" fmla="*/ 1199092 h 1633538"/>
                <a:gd name="connsiteX52" fmla="*/ 1587 w 1928813"/>
                <a:gd name="connsiteY52" fmla="*/ 1198930 h 1633538"/>
                <a:gd name="connsiteX53" fmla="*/ 1587 w 1928813"/>
                <a:gd name="connsiteY53" fmla="*/ 1006472 h 1633538"/>
                <a:gd name="connsiteX54" fmla="*/ 1587 w 1928813"/>
                <a:gd name="connsiteY54" fmla="*/ 1005946 h 1633538"/>
                <a:gd name="connsiteX55" fmla="*/ 0 w 1928813"/>
                <a:gd name="connsiteY55" fmla="*/ 1005946 h 1633538"/>
                <a:gd name="connsiteX56" fmla="*/ 0 w 1928813"/>
                <a:gd name="connsiteY56" fmla="*/ 199496 h 1633538"/>
                <a:gd name="connsiteX57" fmla="*/ 529 w 1928813"/>
                <a:gd name="connsiteY57" fmla="*/ 178329 h 1633538"/>
                <a:gd name="connsiteX58" fmla="*/ 9523 w 1928813"/>
                <a:gd name="connsiteY58" fmla="*/ 137054 h 1633538"/>
                <a:gd name="connsiteX59" fmla="*/ 26451 w 1928813"/>
                <a:gd name="connsiteY59" fmla="*/ 100012 h 1633538"/>
                <a:gd name="connsiteX60" fmla="*/ 50257 w 1928813"/>
                <a:gd name="connsiteY60" fmla="*/ 67204 h 1633538"/>
                <a:gd name="connsiteX61" fmla="*/ 78824 w 1928813"/>
                <a:gd name="connsiteY61" fmla="*/ 40746 h 1633538"/>
                <a:gd name="connsiteX62" fmla="*/ 114269 w 1928813"/>
                <a:gd name="connsiteY62" fmla="*/ 19050 h 1633538"/>
                <a:gd name="connsiteX63" fmla="*/ 152358 w 1928813"/>
                <a:gd name="connsiteY63" fmla="*/ 5292 h 1633538"/>
                <a:gd name="connsiteX64" fmla="*/ 194151 w 1928813"/>
                <a:gd name="connsiteY64" fmla="*/ 0 h 1633538"/>
                <a:gd name="connsiteX0" fmla="*/ 1587 w 1928813"/>
                <a:gd name="connsiteY0" fmla="*/ 1004358 h 1633538"/>
                <a:gd name="connsiteX1" fmla="*/ 1587 w 1928813"/>
                <a:gd name="connsiteY1" fmla="*/ 1004886 h 1633538"/>
                <a:gd name="connsiteX2" fmla="*/ 9157 w 1928813"/>
                <a:gd name="connsiteY2" fmla="*/ 1004358 h 1633538"/>
                <a:gd name="connsiteX3" fmla="*/ 1587 w 1928813"/>
                <a:gd name="connsiteY3" fmla="*/ 1004358 h 1633538"/>
                <a:gd name="connsiteX4" fmla="*/ 194151 w 1928813"/>
                <a:gd name="connsiteY4" fmla="*/ 0 h 1633538"/>
                <a:gd name="connsiteX5" fmla="*/ 215312 w 1928813"/>
                <a:gd name="connsiteY5" fmla="*/ 1058 h 1633538"/>
                <a:gd name="connsiteX6" fmla="*/ 274562 w 1928813"/>
                <a:gd name="connsiteY6" fmla="*/ 5292 h 1633538"/>
                <a:gd name="connsiteX7" fmla="*/ 392005 w 1928813"/>
                <a:gd name="connsiteY7" fmla="*/ 20108 h 1633538"/>
                <a:gd name="connsiteX8" fmla="*/ 506803 w 1928813"/>
                <a:gd name="connsiteY8" fmla="*/ 38100 h 1633538"/>
                <a:gd name="connsiteX9" fmla="*/ 621072 w 1928813"/>
                <a:gd name="connsiteY9" fmla="*/ 61912 h 1633538"/>
                <a:gd name="connsiteX10" fmla="*/ 733753 w 1928813"/>
                <a:gd name="connsiteY10" fmla="*/ 89958 h 1633538"/>
                <a:gd name="connsiteX11" fmla="*/ 843790 w 1928813"/>
                <a:gd name="connsiteY11" fmla="*/ 122767 h 1633538"/>
                <a:gd name="connsiteX12" fmla="*/ 952768 w 1928813"/>
                <a:gd name="connsiteY12" fmla="*/ 159808 h 1633538"/>
                <a:gd name="connsiteX13" fmla="*/ 1059102 w 1928813"/>
                <a:gd name="connsiteY13" fmla="*/ 201083 h 1633538"/>
                <a:gd name="connsiteX14" fmla="*/ 1162790 w 1928813"/>
                <a:gd name="connsiteY14" fmla="*/ 247121 h 1633538"/>
                <a:gd name="connsiteX15" fmla="*/ 1264891 w 1928813"/>
                <a:gd name="connsiteY15" fmla="*/ 296333 h 1633538"/>
                <a:gd name="connsiteX16" fmla="*/ 1364347 w 1928813"/>
                <a:gd name="connsiteY16" fmla="*/ 350308 h 1633538"/>
                <a:gd name="connsiteX17" fmla="*/ 1461158 w 1928813"/>
                <a:gd name="connsiteY17" fmla="*/ 407458 h 1633538"/>
                <a:gd name="connsiteX18" fmla="*/ 1555853 w 1928813"/>
                <a:gd name="connsiteY18" fmla="*/ 469371 h 1633538"/>
                <a:gd name="connsiteX19" fmla="*/ 1647903 w 1928813"/>
                <a:gd name="connsiteY19" fmla="*/ 533929 h 1633538"/>
                <a:gd name="connsiteX20" fmla="*/ 1736249 w 1928813"/>
                <a:gd name="connsiteY20" fmla="*/ 602192 h 1633538"/>
                <a:gd name="connsiteX21" fmla="*/ 1822480 w 1928813"/>
                <a:gd name="connsiteY21" fmla="*/ 674687 h 1633538"/>
                <a:gd name="connsiteX22" fmla="*/ 1864273 w 1928813"/>
                <a:gd name="connsiteY22" fmla="*/ 712258 h 1633538"/>
                <a:gd name="connsiteX23" fmla="*/ 1880672 w 1928813"/>
                <a:gd name="connsiteY23" fmla="*/ 728133 h 1633538"/>
                <a:gd name="connsiteX24" fmla="*/ 1905007 w 1928813"/>
                <a:gd name="connsiteY24" fmla="*/ 763587 h 1633538"/>
                <a:gd name="connsiteX25" fmla="*/ 1921407 w 1928813"/>
                <a:gd name="connsiteY25" fmla="*/ 803275 h 1633538"/>
                <a:gd name="connsiteX26" fmla="*/ 1928813 w 1928813"/>
                <a:gd name="connsiteY26" fmla="*/ 844550 h 1633538"/>
                <a:gd name="connsiteX27" fmla="*/ 1927226 w 1928813"/>
                <a:gd name="connsiteY27" fmla="*/ 886354 h 1633538"/>
                <a:gd name="connsiteX28" fmla="*/ 1916646 w 1928813"/>
                <a:gd name="connsiteY28" fmla="*/ 927629 h 1633538"/>
                <a:gd name="connsiteX29" fmla="*/ 1898130 w 1928813"/>
                <a:gd name="connsiteY29" fmla="*/ 965729 h 1633538"/>
                <a:gd name="connsiteX30" fmla="*/ 1871150 w 1928813"/>
                <a:gd name="connsiteY30" fmla="*/ 999596 h 1633538"/>
                <a:gd name="connsiteX31" fmla="*/ 1853692 w 1928813"/>
                <a:gd name="connsiteY31" fmla="*/ 1014413 h 1633538"/>
                <a:gd name="connsiteX32" fmla="*/ 1244788 w 1928813"/>
                <a:gd name="connsiteY32" fmla="*/ 1501775 h 1633538"/>
                <a:gd name="connsiteX33" fmla="*/ 1244600 w 1928813"/>
                <a:gd name="connsiteY33" fmla="*/ 1501886 h 1633538"/>
                <a:gd name="connsiteX34" fmla="*/ 1080099 w 1928813"/>
                <a:gd name="connsiteY34" fmla="*/ 1633538 h 1633538"/>
                <a:gd name="connsiteX35" fmla="*/ 1072952 w 1928813"/>
                <a:gd name="connsiteY35" fmla="*/ 1626822 h 1633538"/>
                <a:gd name="connsiteX36" fmla="*/ 1077913 w 1928813"/>
                <a:gd name="connsiteY36" fmla="*/ 1633538 h 1633538"/>
                <a:gd name="connsiteX37" fmla="*/ 592667 w 1928813"/>
                <a:gd name="connsiteY37" fmla="*/ 1633538 h 1633538"/>
                <a:gd name="connsiteX38" fmla="*/ 571500 w 1928813"/>
                <a:gd name="connsiteY38" fmla="*/ 1632480 h 1633538"/>
                <a:gd name="connsiteX39" fmla="*/ 528638 w 1928813"/>
                <a:gd name="connsiteY39" fmla="*/ 1628776 h 1633538"/>
                <a:gd name="connsiteX40" fmla="*/ 488421 w 1928813"/>
                <a:gd name="connsiteY40" fmla="*/ 1619780 h 1633538"/>
                <a:gd name="connsiteX41" fmla="*/ 448205 w 1928813"/>
                <a:gd name="connsiteY41" fmla="*/ 1607609 h 1633538"/>
                <a:gd name="connsiteX42" fmla="*/ 410105 w 1928813"/>
                <a:gd name="connsiteY42" fmla="*/ 1590676 h 1633538"/>
                <a:gd name="connsiteX43" fmla="*/ 373592 w 1928813"/>
                <a:gd name="connsiteY43" fmla="*/ 1571096 h 1633538"/>
                <a:gd name="connsiteX44" fmla="*/ 338138 w 1928813"/>
                <a:gd name="connsiteY44" fmla="*/ 1547284 h 1633538"/>
                <a:gd name="connsiteX45" fmla="*/ 306388 w 1928813"/>
                <a:gd name="connsiteY45" fmla="*/ 1519767 h 1633538"/>
                <a:gd name="connsiteX46" fmla="*/ 292100 w 1928813"/>
                <a:gd name="connsiteY46" fmla="*/ 1504421 h 1633538"/>
                <a:gd name="connsiteX47" fmla="*/ 2904 w 1928813"/>
                <a:gd name="connsiteY47" fmla="*/ 1202127 h 1633538"/>
                <a:gd name="connsiteX48" fmla="*/ 1587 w 1928813"/>
                <a:gd name="connsiteY48" fmla="*/ 1202100 h 1633538"/>
                <a:gd name="connsiteX49" fmla="*/ 1587 w 1928813"/>
                <a:gd name="connsiteY49" fmla="*/ 1200751 h 1633538"/>
                <a:gd name="connsiteX50" fmla="*/ 0 w 1928813"/>
                <a:gd name="connsiteY50" fmla="*/ 1199092 h 1633538"/>
                <a:gd name="connsiteX51" fmla="*/ 1587 w 1928813"/>
                <a:gd name="connsiteY51" fmla="*/ 1198930 h 1633538"/>
                <a:gd name="connsiteX52" fmla="*/ 1587 w 1928813"/>
                <a:gd name="connsiteY52" fmla="*/ 1006472 h 1633538"/>
                <a:gd name="connsiteX53" fmla="*/ 1587 w 1928813"/>
                <a:gd name="connsiteY53" fmla="*/ 1005946 h 1633538"/>
                <a:gd name="connsiteX54" fmla="*/ 0 w 1928813"/>
                <a:gd name="connsiteY54" fmla="*/ 1005946 h 1633538"/>
                <a:gd name="connsiteX55" fmla="*/ 0 w 1928813"/>
                <a:gd name="connsiteY55" fmla="*/ 199496 h 1633538"/>
                <a:gd name="connsiteX56" fmla="*/ 529 w 1928813"/>
                <a:gd name="connsiteY56" fmla="*/ 178329 h 1633538"/>
                <a:gd name="connsiteX57" fmla="*/ 9523 w 1928813"/>
                <a:gd name="connsiteY57" fmla="*/ 137054 h 1633538"/>
                <a:gd name="connsiteX58" fmla="*/ 26451 w 1928813"/>
                <a:gd name="connsiteY58" fmla="*/ 100012 h 1633538"/>
                <a:gd name="connsiteX59" fmla="*/ 50257 w 1928813"/>
                <a:gd name="connsiteY59" fmla="*/ 67204 h 1633538"/>
                <a:gd name="connsiteX60" fmla="*/ 78824 w 1928813"/>
                <a:gd name="connsiteY60" fmla="*/ 40746 h 1633538"/>
                <a:gd name="connsiteX61" fmla="*/ 114269 w 1928813"/>
                <a:gd name="connsiteY61" fmla="*/ 19050 h 1633538"/>
                <a:gd name="connsiteX62" fmla="*/ 152358 w 1928813"/>
                <a:gd name="connsiteY62" fmla="*/ 5292 h 1633538"/>
                <a:gd name="connsiteX63" fmla="*/ 194151 w 1928813"/>
                <a:gd name="connsiteY63" fmla="*/ 0 h 1633538"/>
                <a:gd name="connsiteX0" fmla="*/ 1587 w 1928813"/>
                <a:gd name="connsiteY0" fmla="*/ 1004358 h 1633538"/>
                <a:gd name="connsiteX1" fmla="*/ 1587 w 1928813"/>
                <a:gd name="connsiteY1" fmla="*/ 1004886 h 1633538"/>
                <a:gd name="connsiteX2" fmla="*/ 9157 w 1928813"/>
                <a:gd name="connsiteY2" fmla="*/ 1004358 h 1633538"/>
                <a:gd name="connsiteX3" fmla="*/ 1587 w 1928813"/>
                <a:gd name="connsiteY3" fmla="*/ 1004358 h 1633538"/>
                <a:gd name="connsiteX4" fmla="*/ 194151 w 1928813"/>
                <a:gd name="connsiteY4" fmla="*/ 0 h 1633538"/>
                <a:gd name="connsiteX5" fmla="*/ 215312 w 1928813"/>
                <a:gd name="connsiteY5" fmla="*/ 1058 h 1633538"/>
                <a:gd name="connsiteX6" fmla="*/ 274562 w 1928813"/>
                <a:gd name="connsiteY6" fmla="*/ 5292 h 1633538"/>
                <a:gd name="connsiteX7" fmla="*/ 392005 w 1928813"/>
                <a:gd name="connsiteY7" fmla="*/ 20108 h 1633538"/>
                <a:gd name="connsiteX8" fmla="*/ 506803 w 1928813"/>
                <a:gd name="connsiteY8" fmla="*/ 38100 h 1633538"/>
                <a:gd name="connsiteX9" fmla="*/ 621072 w 1928813"/>
                <a:gd name="connsiteY9" fmla="*/ 61912 h 1633538"/>
                <a:gd name="connsiteX10" fmla="*/ 733753 w 1928813"/>
                <a:gd name="connsiteY10" fmla="*/ 89958 h 1633538"/>
                <a:gd name="connsiteX11" fmla="*/ 843790 w 1928813"/>
                <a:gd name="connsiteY11" fmla="*/ 122767 h 1633538"/>
                <a:gd name="connsiteX12" fmla="*/ 952768 w 1928813"/>
                <a:gd name="connsiteY12" fmla="*/ 159808 h 1633538"/>
                <a:gd name="connsiteX13" fmla="*/ 1059102 w 1928813"/>
                <a:gd name="connsiteY13" fmla="*/ 201083 h 1633538"/>
                <a:gd name="connsiteX14" fmla="*/ 1162790 w 1928813"/>
                <a:gd name="connsiteY14" fmla="*/ 247121 h 1633538"/>
                <a:gd name="connsiteX15" fmla="*/ 1264891 w 1928813"/>
                <a:gd name="connsiteY15" fmla="*/ 296333 h 1633538"/>
                <a:gd name="connsiteX16" fmla="*/ 1364347 w 1928813"/>
                <a:gd name="connsiteY16" fmla="*/ 350308 h 1633538"/>
                <a:gd name="connsiteX17" fmla="*/ 1461158 w 1928813"/>
                <a:gd name="connsiteY17" fmla="*/ 407458 h 1633538"/>
                <a:gd name="connsiteX18" fmla="*/ 1555853 w 1928813"/>
                <a:gd name="connsiteY18" fmla="*/ 469371 h 1633538"/>
                <a:gd name="connsiteX19" fmla="*/ 1647903 w 1928813"/>
                <a:gd name="connsiteY19" fmla="*/ 533929 h 1633538"/>
                <a:gd name="connsiteX20" fmla="*/ 1736249 w 1928813"/>
                <a:gd name="connsiteY20" fmla="*/ 602192 h 1633538"/>
                <a:gd name="connsiteX21" fmla="*/ 1822480 w 1928813"/>
                <a:gd name="connsiteY21" fmla="*/ 674687 h 1633538"/>
                <a:gd name="connsiteX22" fmla="*/ 1864273 w 1928813"/>
                <a:gd name="connsiteY22" fmla="*/ 712258 h 1633538"/>
                <a:gd name="connsiteX23" fmla="*/ 1880672 w 1928813"/>
                <a:gd name="connsiteY23" fmla="*/ 728133 h 1633538"/>
                <a:gd name="connsiteX24" fmla="*/ 1905007 w 1928813"/>
                <a:gd name="connsiteY24" fmla="*/ 763587 h 1633538"/>
                <a:gd name="connsiteX25" fmla="*/ 1921407 w 1928813"/>
                <a:gd name="connsiteY25" fmla="*/ 803275 h 1633538"/>
                <a:gd name="connsiteX26" fmla="*/ 1928813 w 1928813"/>
                <a:gd name="connsiteY26" fmla="*/ 844550 h 1633538"/>
                <a:gd name="connsiteX27" fmla="*/ 1927226 w 1928813"/>
                <a:gd name="connsiteY27" fmla="*/ 886354 h 1633538"/>
                <a:gd name="connsiteX28" fmla="*/ 1916646 w 1928813"/>
                <a:gd name="connsiteY28" fmla="*/ 927629 h 1633538"/>
                <a:gd name="connsiteX29" fmla="*/ 1898130 w 1928813"/>
                <a:gd name="connsiteY29" fmla="*/ 965729 h 1633538"/>
                <a:gd name="connsiteX30" fmla="*/ 1871150 w 1928813"/>
                <a:gd name="connsiteY30" fmla="*/ 999596 h 1633538"/>
                <a:gd name="connsiteX31" fmla="*/ 1853692 w 1928813"/>
                <a:gd name="connsiteY31" fmla="*/ 1014413 h 1633538"/>
                <a:gd name="connsiteX32" fmla="*/ 1244788 w 1928813"/>
                <a:gd name="connsiteY32" fmla="*/ 1501775 h 1633538"/>
                <a:gd name="connsiteX33" fmla="*/ 1080099 w 1928813"/>
                <a:gd name="connsiteY33" fmla="*/ 1633538 h 1633538"/>
                <a:gd name="connsiteX34" fmla="*/ 1072952 w 1928813"/>
                <a:gd name="connsiteY34" fmla="*/ 1626822 h 1633538"/>
                <a:gd name="connsiteX35" fmla="*/ 1077913 w 1928813"/>
                <a:gd name="connsiteY35" fmla="*/ 1633538 h 1633538"/>
                <a:gd name="connsiteX36" fmla="*/ 592667 w 1928813"/>
                <a:gd name="connsiteY36" fmla="*/ 1633538 h 1633538"/>
                <a:gd name="connsiteX37" fmla="*/ 571500 w 1928813"/>
                <a:gd name="connsiteY37" fmla="*/ 1632480 h 1633538"/>
                <a:gd name="connsiteX38" fmla="*/ 528638 w 1928813"/>
                <a:gd name="connsiteY38" fmla="*/ 1628776 h 1633538"/>
                <a:gd name="connsiteX39" fmla="*/ 488421 w 1928813"/>
                <a:gd name="connsiteY39" fmla="*/ 1619780 h 1633538"/>
                <a:gd name="connsiteX40" fmla="*/ 448205 w 1928813"/>
                <a:gd name="connsiteY40" fmla="*/ 1607609 h 1633538"/>
                <a:gd name="connsiteX41" fmla="*/ 410105 w 1928813"/>
                <a:gd name="connsiteY41" fmla="*/ 1590676 h 1633538"/>
                <a:gd name="connsiteX42" fmla="*/ 373592 w 1928813"/>
                <a:gd name="connsiteY42" fmla="*/ 1571096 h 1633538"/>
                <a:gd name="connsiteX43" fmla="*/ 338138 w 1928813"/>
                <a:gd name="connsiteY43" fmla="*/ 1547284 h 1633538"/>
                <a:gd name="connsiteX44" fmla="*/ 306388 w 1928813"/>
                <a:gd name="connsiteY44" fmla="*/ 1519767 h 1633538"/>
                <a:gd name="connsiteX45" fmla="*/ 292100 w 1928813"/>
                <a:gd name="connsiteY45" fmla="*/ 1504421 h 1633538"/>
                <a:gd name="connsiteX46" fmla="*/ 2904 w 1928813"/>
                <a:gd name="connsiteY46" fmla="*/ 1202127 h 1633538"/>
                <a:gd name="connsiteX47" fmla="*/ 1587 w 1928813"/>
                <a:gd name="connsiteY47" fmla="*/ 1202100 h 1633538"/>
                <a:gd name="connsiteX48" fmla="*/ 1587 w 1928813"/>
                <a:gd name="connsiteY48" fmla="*/ 1200751 h 1633538"/>
                <a:gd name="connsiteX49" fmla="*/ 0 w 1928813"/>
                <a:gd name="connsiteY49" fmla="*/ 1199092 h 1633538"/>
                <a:gd name="connsiteX50" fmla="*/ 1587 w 1928813"/>
                <a:gd name="connsiteY50" fmla="*/ 1198930 h 1633538"/>
                <a:gd name="connsiteX51" fmla="*/ 1587 w 1928813"/>
                <a:gd name="connsiteY51" fmla="*/ 1006472 h 1633538"/>
                <a:gd name="connsiteX52" fmla="*/ 1587 w 1928813"/>
                <a:gd name="connsiteY52" fmla="*/ 1005946 h 1633538"/>
                <a:gd name="connsiteX53" fmla="*/ 0 w 1928813"/>
                <a:gd name="connsiteY53" fmla="*/ 1005946 h 1633538"/>
                <a:gd name="connsiteX54" fmla="*/ 0 w 1928813"/>
                <a:gd name="connsiteY54" fmla="*/ 199496 h 1633538"/>
                <a:gd name="connsiteX55" fmla="*/ 529 w 1928813"/>
                <a:gd name="connsiteY55" fmla="*/ 178329 h 1633538"/>
                <a:gd name="connsiteX56" fmla="*/ 9523 w 1928813"/>
                <a:gd name="connsiteY56" fmla="*/ 137054 h 1633538"/>
                <a:gd name="connsiteX57" fmla="*/ 26451 w 1928813"/>
                <a:gd name="connsiteY57" fmla="*/ 100012 h 1633538"/>
                <a:gd name="connsiteX58" fmla="*/ 50257 w 1928813"/>
                <a:gd name="connsiteY58" fmla="*/ 67204 h 1633538"/>
                <a:gd name="connsiteX59" fmla="*/ 78824 w 1928813"/>
                <a:gd name="connsiteY59" fmla="*/ 40746 h 1633538"/>
                <a:gd name="connsiteX60" fmla="*/ 114269 w 1928813"/>
                <a:gd name="connsiteY60" fmla="*/ 19050 h 1633538"/>
                <a:gd name="connsiteX61" fmla="*/ 152358 w 1928813"/>
                <a:gd name="connsiteY61" fmla="*/ 5292 h 1633538"/>
                <a:gd name="connsiteX62" fmla="*/ 194151 w 1928813"/>
                <a:gd name="connsiteY62" fmla="*/ 0 h 1633538"/>
                <a:gd name="connsiteX0" fmla="*/ 1587 w 1928813"/>
                <a:gd name="connsiteY0" fmla="*/ 1004358 h 1633538"/>
                <a:gd name="connsiteX1" fmla="*/ 1587 w 1928813"/>
                <a:gd name="connsiteY1" fmla="*/ 1004886 h 1633538"/>
                <a:gd name="connsiteX2" fmla="*/ 9157 w 1928813"/>
                <a:gd name="connsiteY2" fmla="*/ 1004358 h 1633538"/>
                <a:gd name="connsiteX3" fmla="*/ 1587 w 1928813"/>
                <a:gd name="connsiteY3" fmla="*/ 1004358 h 1633538"/>
                <a:gd name="connsiteX4" fmla="*/ 194151 w 1928813"/>
                <a:gd name="connsiteY4" fmla="*/ 0 h 1633538"/>
                <a:gd name="connsiteX5" fmla="*/ 215312 w 1928813"/>
                <a:gd name="connsiteY5" fmla="*/ 1058 h 1633538"/>
                <a:gd name="connsiteX6" fmla="*/ 274562 w 1928813"/>
                <a:gd name="connsiteY6" fmla="*/ 5292 h 1633538"/>
                <a:gd name="connsiteX7" fmla="*/ 392005 w 1928813"/>
                <a:gd name="connsiteY7" fmla="*/ 20108 h 1633538"/>
                <a:gd name="connsiteX8" fmla="*/ 506803 w 1928813"/>
                <a:gd name="connsiteY8" fmla="*/ 38100 h 1633538"/>
                <a:gd name="connsiteX9" fmla="*/ 621072 w 1928813"/>
                <a:gd name="connsiteY9" fmla="*/ 61912 h 1633538"/>
                <a:gd name="connsiteX10" fmla="*/ 733753 w 1928813"/>
                <a:gd name="connsiteY10" fmla="*/ 89958 h 1633538"/>
                <a:gd name="connsiteX11" fmla="*/ 843790 w 1928813"/>
                <a:gd name="connsiteY11" fmla="*/ 122767 h 1633538"/>
                <a:gd name="connsiteX12" fmla="*/ 952768 w 1928813"/>
                <a:gd name="connsiteY12" fmla="*/ 159808 h 1633538"/>
                <a:gd name="connsiteX13" fmla="*/ 1059102 w 1928813"/>
                <a:gd name="connsiteY13" fmla="*/ 201083 h 1633538"/>
                <a:gd name="connsiteX14" fmla="*/ 1162790 w 1928813"/>
                <a:gd name="connsiteY14" fmla="*/ 247121 h 1633538"/>
                <a:gd name="connsiteX15" fmla="*/ 1264891 w 1928813"/>
                <a:gd name="connsiteY15" fmla="*/ 296333 h 1633538"/>
                <a:gd name="connsiteX16" fmla="*/ 1364347 w 1928813"/>
                <a:gd name="connsiteY16" fmla="*/ 350308 h 1633538"/>
                <a:gd name="connsiteX17" fmla="*/ 1461158 w 1928813"/>
                <a:gd name="connsiteY17" fmla="*/ 407458 h 1633538"/>
                <a:gd name="connsiteX18" fmla="*/ 1555853 w 1928813"/>
                <a:gd name="connsiteY18" fmla="*/ 469371 h 1633538"/>
                <a:gd name="connsiteX19" fmla="*/ 1647903 w 1928813"/>
                <a:gd name="connsiteY19" fmla="*/ 533929 h 1633538"/>
                <a:gd name="connsiteX20" fmla="*/ 1736249 w 1928813"/>
                <a:gd name="connsiteY20" fmla="*/ 602192 h 1633538"/>
                <a:gd name="connsiteX21" fmla="*/ 1822480 w 1928813"/>
                <a:gd name="connsiteY21" fmla="*/ 674687 h 1633538"/>
                <a:gd name="connsiteX22" fmla="*/ 1864273 w 1928813"/>
                <a:gd name="connsiteY22" fmla="*/ 712258 h 1633538"/>
                <a:gd name="connsiteX23" fmla="*/ 1880672 w 1928813"/>
                <a:gd name="connsiteY23" fmla="*/ 728133 h 1633538"/>
                <a:gd name="connsiteX24" fmla="*/ 1905007 w 1928813"/>
                <a:gd name="connsiteY24" fmla="*/ 763587 h 1633538"/>
                <a:gd name="connsiteX25" fmla="*/ 1921407 w 1928813"/>
                <a:gd name="connsiteY25" fmla="*/ 803275 h 1633538"/>
                <a:gd name="connsiteX26" fmla="*/ 1928813 w 1928813"/>
                <a:gd name="connsiteY26" fmla="*/ 844550 h 1633538"/>
                <a:gd name="connsiteX27" fmla="*/ 1927226 w 1928813"/>
                <a:gd name="connsiteY27" fmla="*/ 886354 h 1633538"/>
                <a:gd name="connsiteX28" fmla="*/ 1916646 w 1928813"/>
                <a:gd name="connsiteY28" fmla="*/ 927629 h 1633538"/>
                <a:gd name="connsiteX29" fmla="*/ 1898130 w 1928813"/>
                <a:gd name="connsiteY29" fmla="*/ 965729 h 1633538"/>
                <a:gd name="connsiteX30" fmla="*/ 1871150 w 1928813"/>
                <a:gd name="connsiteY30" fmla="*/ 999596 h 1633538"/>
                <a:gd name="connsiteX31" fmla="*/ 1853692 w 1928813"/>
                <a:gd name="connsiteY31" fmla="*/ 1014413 h 1633538"/>
                <a:gd name="connsiteX32" fmla="*/ 1080099 w 1928813"/>
                <a:gd name="connsiteY32" fmla="*/ 1633538 h 1633538"/>
                <a:gd name="connsiteX33" fmla="*/ 1072952 w 1928813"/>
                <a:gd name="connsiteY33" fmla="*/ 1626822 h 1633538"/>
                <a:gd name="connsiteX34" fmla="*/ 1077913 w 1928813"/>
                <a:gd name="connsiteY34" fmla="*/ 1633538 h 1633538"/>
                <a:gd name="connsiteX35" fmla="*/ 592667 w 1928813"/>
                <a:gd name="connsiteY35" fmla="*/ 1633538 h 1633538"/>
                <a:gd name="connsiteX36" fmla="*/ 571500 w 1928813"/>
                <a:gd name="connsiteY36" fmla="*/ 1632480 h 1633538"/>
                <a:gd name="connsiteX37" fmla="*/ 528638 w 1928813"/>
                <a:gd name="connsiteY37" fmla="*/ 1628776 h 1633538"/>
                <a:gd name="connsiteX38" fmla="*/ 488421 w 1928813"/>
                <a:gd name="connsiteY38" fmla="*/ 1619780 h 1633538"/>
                <a:gd name="connsiteX39" fmla="*/ 448205 w 1928813"/>
                <a:gd name="connsiteY39" fmla="*/ 1607609 h 1633538"/>
                <a:gd name="connsiteX40" fmla="*/ 410105 w 1928813"/>
                <a:gd name="connsiteY40" fmla="*/ 1590676 h 1633538"/>
                <a:gd name="connsiteX41" fmla="*/ 373592 w 1928813"/>
                <a:gd name="connsiteY41" fmla="*/ 1571096 h 1633538"/>
                <a:gd name="connsiteX42" fmla="*/ 338138 w 1928813"/>
                <a:gd name="connsiteY42" fmla="*/ 1547284 h 1633538"/>
                <a:gd name="connsiteX43" fmla="*/ 306388 w 1928813"/>
                <a:gd name="connsiteY43" fmla="*/ 1519767 h 1633538"/>
                <a:gd name="connsiteX44" fmla="*/ 292100 w 1928813"/>
                <a:gd name="connsiteY44" fmla="*/ 1504421 h 1633538"/>
                <a:gd name="connsiteX45" fmla="*/ 2904 w 1928813"/>
                <a:gd name="connsiteY45" fmla="*/ 1202127 h 1633538"/>
                <a:gd name="connsiteX46" fmla="*/ 1587 w 1928813"/>
                <a:gd name="connsiteY46" fmla="*/ 1202100 h 1633538"/>
                <a:gd name="connsiteX47" fmla="*/ 1587 w 1928813"/>
                <a:gd name="connsiteY47" fmla="*/ 1200751 h 1633538"/>
                <a:gd name="connsiteX48" fmla="*/ 0 w 1928813"/>
                <a:gd name="connsiteY48" fmla="*/ 1199092 h 1633538"/>
                <a:gd name="connsiteX49" fmla="*/ 1587 w 1928813"/>
                <a:gd name="connsiteY49" fmla="*/ 1198930 h 1633538"/>
                <a:gd name="connsiteX50" fmla="*/ 1587 w 1928813"/>
                <a:gd name="connsiteY50" fmla="*/ 1006472 h 1633538"/>
                <a:gd name="connsiteX51" fmla="*/ 1587 w 1928813"/>
                <a:gd name="connsiteY51" fmla="*/ 1005946 h 1633538"/>
                <a:gd name="connsiteX52" fmla="*/ 0 w 1928813"/>
                <a:gd name="connsiteY52" fmla="*/ 1005946 h 1633538"/>
                <a:gd name="connsiteX53" fmla="*/ 0 w 1928813"/>
                <a:gd name="connsiteY53" fmla="*/ 199496 h 1633538"/>
                <a:gd name="connsiteX54" fmla="*/ 529 w 1928813"/>
                <a:gd name="connsiteY54" fmla="*/ 178329 h 1633538"/>
                <a:gd name="connsiteX55" fmla="*/ 9523 w 1928813"/>
                <a:gd name="connsiteY55" fmla="*/ 137054 h 1633538"/>
                <a:gd name="connsiteX56" fmla="*/ 26451 w 1928813"/>
                <a:gd name="connsiteY56" fmla="*/ 100012 h 1633538"/>
                <a:gd name="connsiteX57" fmla="*/ 50257 w 1928813"/>
                <a:gd name="connsiteY57" fmla="*/ 67204 h 1633538"/>
                <a:gd name="connsiteX58" fmla="*/ 78824 w 1928813"/>
                <a:gd name="connsiteY58" fmla="*/ 40746 h 1633538"/>
                <a:gd name="connsiteX59" fmla="*/ 114269 w 1928813"/>
                <a:gd name="connsiteY59" fmla="*/ 19050 h 1633538"/>
                <a:gd name="connsiteX60" fmla="*/ 152358 w 1928813"/>
                <a:gd name="connsiteY60" fmla="*/ 5292 h 1633538"/>
                <a:gd name="connsiteX61" fmla="*/ 194151 w 1928813"/>
                <a:gd name="connsiteY61" fmla="*/ 0 h 1633538"/>
                <a:gd name="connsiteX0" fmla="*/ 1587 w 1928813"/>
                <a:gd name="connsiteY0" fmla="*/ 1004358 h 1633538"/>
                <a:gd name="connsiteX1" fmla="*/ 1587 w 1928813"/>
                <a:gd name="connsiteY1" fmla="*/ 1004886 h 1633538"/>
                <a:gd name="connsiteX2" fmla="*/ 9157 w 1928813"/>
                <a:gd name="connsiteY2" fmla="*/ 1004358 h 1633538"/>
                <a:gd name="connsiteX3" fmla="*/ 1587 w 1928813"/>
                <a:gd name="connsiteY3" fmla="*/ 1004358 h 1633538"/>
                <a:gd name="connsiteX4" fmla="*/ 194151 w 1928813"/>
                <a:gd name="connsiteY4" fmla="*/ 0 h 1633538"/>
                <a:gd name="connsiteX5" fmla="*/ 215312 w 1928813"/>
                <a:gd name="connsiteY5" fmla="*/ 1058 h 1633538"/>
                <a:gd name="connsiteX6" fmla="*/ 274562 w 1928813"/>
                <a:gd name="connsiteY6" fmla="*/ 5292 h 1633538"/>
                <a:gd name="connsiteX7" fmla="*/ 392005 w 1928813"/>
                <a:gd name="connsiteY7" fmla="*/ 20108 h 1633538"/>
                <a:gd name="connsiteX8" fmla="*/ 506803 w 1928813"/>
                <a:gd name="connsiteY8" fmla="*/ 38100 h 1633538"/>
                <a:gd name="connsiteX9" fmla="*/ 621072 w 1928813"/>
                <a:gd name="connsiteY9" fmla="*/ 61912 h 1633538"/>
                <a:gd name="connsiteX10" fmla="*/ 733753 w 1928813"/>
                <a:gd name="connsiteY10" fmla="*/ 89958 h 1633538"/>
                <a:gd name="connsiteX11" fmla="*/ 843790 w 1928813"/>
                <a:gd name="connsiteY11" fmla="*/ 122767 h 1633538"/>
                <a:gd name="connsiteX12" fmla="*/ 952768 w 1928813"/>
                <a:gd name="connsiteY12" fmla="*/ 159808 h 1633538"/>
                <a:gd name="connsiteX13" fmla="*/ 1059102 w 1928813"/>
                <a:gd name="connsiteY13" fmla="*/ 201083 h 1633538"/>
                <a:gd name="connsiteX14" fmla="*/ 1162790 w 1928813"/>
                <a:gd name="connsiteY14" fmla="*/ 247121 h 1633538"/>
                <a:gd name="connsiteX15" fmla="*/ 1264891 w 1928813"/>
                <a:gd name="connsiteY15" fmla="*/ 296333 h 1633538"/>
                <a:gd name="connsiteX16" fmla="*/ 1364347 w 1928813"/>
                <a:gd name="connsiteY16" fmla="*/ 350308 h 1633538"/>
                <a:gd name="connsiteX17" fmla="*/ 1461158 w 1928813"/>
                <a:gd name="connsiteY17" fmla="*/ 407458 h 1633538"/>
                <a:gd name="connsiteX18" fmla="*/ 1555853 w 1928813"/>
                <a:gd name="connsiteY18" fmla="*/ 469371 h 1633538"/>
                <a:gd name="connsiteX19" fmla="*/ 1647903 w 1928813"/>
                <a:gd name="connsiteY19" fmla="*/ 533929 h 1633538"/>
                <a:gd name="connsiteX20" fmla="*/ 1736249 w 1928813"/>
                <a:gd name="connsiteY20" fmla="*/ 602192 h 1633538"/>
                <a:gd name="connsiteX21" fmla="*/ 1822480 w 1928813"/>
                <a:gd name="connsiteY21" fmla="*/ 674687 h 1633538"/>
                <a:gd name="connsiteX22" fmla="*/ 1864273 w 1928813"/>
                <a:gd name="connsiteY22" fmla="*/ 712258 h 1633538"/>
                <a:gd name="connsiteX23" fmla="*/ 1880672 w 1928813"/>
                <a:gd name="connsiteY23" fmla="*/ 728133 h 1633538"/>
                <a:gd name="connsiteX24" fmla="*/ 1905007 w 1928813"/>
                <a:gd name="connsiteY24" fmla="*/ 763587 h 1633538"/>
                <a:gd name="connsiteX25" fmla="*/ 1921407 w 1928813"/>
                <a:gd name="connsiteY25" fmla="*/ 803275 h 1633538"/>
                <a:gd name="connsiteX26" fmla="*/ 1928813 w 1928813"/>
                <a:gd name="connsiteY26" fmla="*/ 844550 h 1633538"/>
                <a:gd name="connsiteX27" fmla="*/ 1927226 w 1928813"/>
                <a:gd name="connsiteY27" fmla="*/ 886354 h 1633538"/>
                <a:gd name="connsiteX28" fmla="*/ 1916646 w 1928813"/>
                <a:gd name="connsiteY28" fmla="*/ 927629 h 1633538"/>
                <a:gd name="connsiteX29" fmla="*/ 1898130 w 1928813"/>
                <a:gd name="connsiteY29" fmla="*/ 965729 h 1633538"/>
                <a:gd name="connsiteX30" fmla="*/ 1871150 w 1928813"/>
                <a:gd name="connsiteY30" fmla="*/ 999596 h 1633538"/>
                <a:gd name="connsiteX31" fmla="*/ 1853692 w 1928813"/>
                <a:gd name="connsiteY31" fmla="*/ 1014413 h 1633538"/>
                <a:gd name="connsiteX32" fmla="*/ 1080099 w 1928813"/>
                <a:gd name="connsiteY32" fmla="*/ 1633538 h 1633538"/>
                <a:gd name="connsiteX33" fmla="*/ 1072952 w 1928813"/>
                <a:gd name="connsiteY33" fmla="*/ 1626822 h 1633538"/>
                <a:gd name="connsiteX34" fmla="*/ 1077913 w 1928813"/>
                <a:gd name="connsiteY34" fmla="*/ 1633538 h 1633538"/>
                <a:gd name="connsiteX35" fmla="*/ 592667 w 1928813"/>
                <a:gd name="connsiteY35" fmla="*/ 1633538 h 1633538"/>
                <a:gd name="connsiteX36" fmla="*/ 571500 w 1928813"/>
                <a:gd name="connsiteY36" fmla="*/ 1632480 h 1633538"/>
                <a:gd name="connsiteX37" fmla="*/ 528638 w 1928813"/>
                <a:gd name="connsiteY37" fmla="*/ 1628776 h 1633538"/>
                <a:gd name="connsiteX38" fmla="*/ 488421 w 1928813"/>
                <a:gd name="connsiteY38" fmla="*/ 1619780 h 1633538"/>
                <a:gd name="connsiteX39" fmla="*/ 448205 w 1928813"/>
                <a:gd name="connsiteY39" fmla="*/ 1607609 h 1633538"/>
                <a:gd name="connsiteX40" fmla="*/ 410105 w 1928813"/>
                <a:gd name="connsiteY40" fmla="*/ 1590676 h 1633538"/>
                <a:gd name="connsiteX41" fmla="*/ 373592 w 1928813"/>
                <a:gd name="connsiteY41" fmla="*/ 1571096 h 1633538"/>
                <a:gd name="connsiteX42" fmla="*/ 338138 w 1928813"/>
                <a:gd name="connsiteY42" fmla="*/ 1547284 h 1633538"/>
                <a:gd name="connsiteX43" fmla="*/ 306388 w 1928813"/>
                <a:gd name="connsiteY43" fmla="*/ 1519767 h 1633538"/>
                <a:gd name="connsiteX44" fmla="*/ 292100 w 1928813"/>
                <a:gd name="connsiteY44" fmla="*/ 1504421 h 1633538"/>
                <a:gd name="connsiteX45" fmla="*/ 2904 w 1928813"/>
                <a:gd name="connsiteY45" fmla="*/ 1202127 h 1633538"/>
                <a:gd name="connsiteX46" fmla="*/ 1587 w 1928813"/>
                <a:gd name="connsiteY46" fmla="*/ 1202100 h 1633538"/>
                <a:gd name="connsiteX47" fmla="*/ 1587 w 1928813"/>
                <a:gd name="connsiteY47" fmla="*/ 1200751 h 1633538"/>
                <a:gd name="connsiteX48" fmla="*/ 0 w 1928813"/>
                <a:gd name="connsiteY48" fmla="*/ 1199092 h 1633538"/>
                <a:gd name="connsiteX49" fmla="*/ 1587 w 1928813"/>
                <a:gd name="connsiteY49" fmla="*/ 1198930 h 1633538"/>
                <a:gd name="connsiteX50" fmla="*/ 1587 w 1928813"/>
                <a:gd name="connsiteY50" fmla="*/ 1006472 h 1633538"/>
                <a:gd name="connsiteX51" fmla="*/ 1587 w 1928813"/>
                <a:gd name="connsiteY51" fmla="*/ 1005946 h 1633538"/>
                <a:gd name="connsiteX52" fmla="*/ 0 w 1928813"/>
                <a:gd name="connsiteY52" fmla="*/ 199496 h 1633538"/>
                <a:gd name="connsiteX53" fmla="*/ 529 w 1928813"/>
                <a:gd name="connsiteY53" fmla="*/ 178329 h 1633538"/>
                <a:gd name="connsiteX54" fmla="*/ 9523 w 1928813"/>
                <a:gd name="connsiteY54" fmla="*/ 137054 h 1633538"/>
                <a:gd name="connsiteX55" fmla="*/ 26451 w 1928813"/>
                <a:gd name="connsiteY55" fmla="*/ 100012 h 1633538"/>
                <a:gd name="connsiteX56" fmla="*/ 50257 w 1928813"/>
                <a:gd name="connsiteY56" fmla="*/ 67204 h 1633538"/>
                <a:gd name="connsiteX57" fmla="*/ 78824 w 1928813"/>
                <a:gd name="connsiteY57" fmla="*/ 40746 h 1633538"/>
                <a:gd name="connsiteX58" fmla="*/ 114269 w 1928813"/>
                <a:gd name="connsiteY58" fmla="*/ 19050 h 1633538"/>
                <a:gd name="connsiteX59" fmla="*/ 152358 w 1928813"/>
                <a:gd name="connsiteY59" fmla="*/ 5292 h 1633538"/>
                <a:gd name="connsiteX60" fmla="*/ 194151 w 1928813"/>
                <a:gd name="connsiteY60" fmla="*/ 0 h 1633538"/>
                <a:gd name="connsiteX0" fmla="*/ 1587 w 1928813"/>
                <a:gd name="connsiteY0" fmla="*/ 1004358 h 1633538"/>
                <a:gd name="connsiteX1" fmla="*/ 1587 w 1928813"/>
                <a:gd name="connsiteY1" fmla="*/ 1004886 h 1633538"/>
                <a:gd name="connsiteX2" fmla="*/ 1587 w 1928813"/>
                <a:gd name="connsiteY2" fmla="*/ 1004358 h 1633538"/>
                <a:gd name="connsiteX3" fmla="*/ 194151 w 1928813"/>
                <a:gd name="connsiteY3" fmla="*/ 0 h 1633538"/>
                <a:gd name="connsiteX4" fmla="*/ 215312 w 1928813"/>
                <a:gd name="connsiteY4" fmla="*/ 1058 h 1633538"/>
                <a:gd name="connsiteX5" fmla="*/ 274562 w 1928813"/>
                <a:gd name="connsiteY5" fmla="*/ 5292 h 1633538"/>
                <a:gd name="connsiteX6" fmla="*/ 392005 w 1928813"/>
                <a:gd name="connsiteY6" fmla="*/ 20108 h 1633538"/>
                <a:gd name="connsiteX7" fmla="*/ 506803 w 1928813"/>
                <a:gd name="connsiteY7" fmla="*/ 38100 h 1633538"/>
                <a:gd name="connsiteX8" fmla="*/ 621072 w 1928813"/>
                <a:gd name="connsiteY8" fmla="*/ 61912 h 1633538"/>
                <a:gd name="connsiteX9" fmla="*/ 733753 w 1928813"/>
                <a:gd name="connsiteY9" fmla="*/ 89958 h 1633538"/>
                <a:gd name="connsiteX10" fmla="*/ 843790 w 1928813"/>
                <a:gd name="connsiteY10" fmla="*/ 122767 h 1633538"/>
                <a:gd name="connsiteX11" fmla="*/ 952768 w 1928813"/>
                <a:gd name="connsiteY11" fmla="*/ 159808 h 1633538"/>
                <a:gd name="connsiteX12" fmla="*/ 1059102 w 1928813"/>
                <a:gd name="connsiteY12" fmla="*/ 201083 h 1633538"/>
                <a:gd name="connsiteX13" fmla="*/ 1162790 w 1928813"/>
                <a:gd name="connsiteY13" fmla="*/ 247121 h 1633538"/>
                <a:gd name="connsiteX14" fmla="*/ 1264891 w 1928813"/>
                <a:gd name="connsiteY14" fmla="*/ 296333 h 1633538"/>
                <a:gd name="connsiteX15" fmla="*/ 1364347 w 1928813"/>
                <a:gd name="connsiteY15" fmla="*/ 350308 h 1633538"/>
                <a:gd name="connsiteX16" fmla="*/ 1461158 w 1928813"/>
                <a:gd name="connsiteY16" fmla="*/ 407458 h 1633538"/>
                <a:gd name="connsiteX17" fmla="*/ 1555853 w 1928813"/>
                <a:gd name="connsiteY17" fmla="*/ 469371 h 1633538"/>
                <a:gd name="connsiteX18" fmla="*/ 1647903 w 1928813"/>
                <a:gd name="connsiteY18" fmla="*/ 533929 h 1633538"/>
                <a:gd name="connsiteX19" fmla="*/ 1736249 w 1928813"/>
                <a:gd name="connsiteY19" fmla="*/ 602192 h 1633538"/>
                <a:gd name="connsiteX20" fmla="*/ 1822480 w 1928813"/>
                <a:gd name="connsiteY20" fmla="*/ 674687 h 1633538"/>
                <a:gd name="connsiteX21" fmla="*/ 1864273 w 1928813"/>
                <a:gd name="connsiteY21" fmla="*/ 712258 h 1633538"/>
                <a:gd name="connsiteX22" fmla="*/ 1880672 w 1928813"/>
                <a:gd name="connsiteY22" fmla="*/ 728133 h 1633538"/>
                <a:gd name="connsiteX23" fmla="*/ 1905007 w 1928813"/>
                <a:gd name="connsiteY23" fmla="*/ 763587 h 1633538"/>
                <a:gd name="connsiteX24" fmla="*/ 1921407 w 1928813"/>
                <a:gd name="connsiteY24" fmla="*/ 803275 h 1633538"/>
                <a:gd name="connsiteX25" fmla="*/ 1928813 w 1928813"/>
                <a:gd name="connsiteY25" fmla="*/ 844550 h 1633538"/>
                <a:gd name="connsiteX26" fmla="*/ 1927226 w 1928813"/>
                <a:gd name="connsiteY26" fmla="*/ 886354 h 1633538"/>
                <a:gd name="connsiteX27" fmla="*/ 1916646 w 1928813"/>
                <a:gd name="connsiteY27" fmla="*/ 927629 h 1633538"/>
                <a:gd name="connsiteX28" fmla="*/ 1898130 w 1928813"/>
                <a:gd name="connsiteY28" fmla="*/ 965729 h 1633538"/>
                <a:gd name="connsiteX29" fmla="*/ 1871150 w 1928813"/>
                <a:gd name="connsiteY29" fmla="*/ 999596 h 1633538"/>
                <a:gd name="connsiteX30" fmla="*/ 1853692 w 1928813"/>
                <a:gd name="connsiteY30" fmla="*/ 1014413 h 1633538"/>
                <a:gd name="connsiteX31" fmla="*/ 1080099 w 1928813"/>
                <a:gd name="connsiteY31" fmla="*/ 1633538 h 1633538"/>
                <a:gd name="connsiteX32" fmla="*/ 1072952 w 1928813"/>
                <a:gd name="connsiteY32" fmla="*/ 1626822 h 1633538"/>
                <a:gd name="connsiteX33" fmla="*/ 1077913 w 1928813"/>
                <a:gd name="connsiteY33" fmla="*/ 1633538 h 1633538"/>
                <a:gd name="connsiteX34" fmla="*/ 592667 w 1928813"/>
                <a:gd name="connsiteY34" fmla="*/ 1633538 h 1633538"/>
                <a:gd name="connsiteX35" fmla="*/ 571500 w 1928813"/>
                <a:gd name="connsiteY35" fmla="*/ 1632480 h 1633538"/>
                <a:gd name="connsiteX36" fmla="*/ 528638 w 1928813"/>
                <a:gd name="connsiteY36" fmla="*/ 1628776 h 1633538"/>
                <a:gd name="connsiteX37" fmla="*/ 488421 w 1928813"/>
                <a:gd name="connsiteY37" fmla="*/ 1619780 h 1633538"/>
                <a:gd name="connsiteX38" fmla="*/ 448205 w 1928813"/>
                <a:gd name="connsiteY38" fmla="*/ 1607609 h 1633538"/>
                <a:gd name="connsiteX39" fmla="*/ 410105 w 1928813"/>
                <a:gd name="connsiteY39" fmla="*/ 1590676 h 1633538"/>
                <a:gd name="connsiteX40" fmla="*/ 373592 w 1928813"/>
                <a:gd name="connsiteY40" fmla="*/ 1571096 h 1633538"/>
                <a:gd name="connsiteX41" fmla="*/ 338138 w 1928813"/>
                <a:gd name="connsiteY41" fmla="*/ 1547284 h 1633538"/>
                <a:gd name="connsiteX42" fmla="*/ 306388 w 1928813"/>
                <a:gd name="connsiteY42" fmla="*/ 1519767 h 1633538"/>
                <a:gd name="connsiteX43" fmla="*/ 292100 w 1928813"/>
                <a:gd name="connsiteY43" fmla="*/ 1504421 h 1633538"/>
                <a:gd name="connsiteX44" fmla="*/ 2904 w 1928813"/>
                <a:gd name="connsiteY44" fmla="*/ 1202127 h 1633538"/>
                <a:gd name="connsiteX45" fmla="*/ 1587 w 1928813"/>
                <a:gd name="connsiteY45" fmla="*/ 1202100 h 1633538"/>
                <a:gd name="connsiteX46" fmla="*/ 1587 w 1928813"/>
                <a:gd name="connsiteY46" fmla="*/ 1200751 h 1633538"/>
                <a:gd name="connsiteX47" fmla="*/ 0 w 1928813"/>
                <a:gd name="connsiteY47" fmla="*/ 1199092 h 1633538"/>
                <a:gd name="connsiteX48" fmla="*/ 1587 w 1928813"/>
                <a:gd name="connsiteY48" fmla="*/ 1198930 h 1633538"/>
                <a:gd name="connsiteX49" fmla="*/ 1587 w 1928813"/>
                <a:gd name="connsiteY49" fmla="*/ 1006472 h 1633538"/>
                <a:gd name="connsiteX50" fmla="*/ 1587 w 1928813"/>
                <a:gd name="connsiteY50" fmla="*/ 1005946 h 1633538"/>
                <a:gd name="connsiteX51" fmla="*/ 0 w 1928813"/>
                <a:gd name="connsiteY51" fmla="*/ 199496 h 1633538"/>
                <a:gd name="connsiteX52" fmla="*/ 529 w 1928813"/>
                <a:gd name="connsiteY52" fmla="*/ 178329 h 1633538"/>
                <a:gd name="connsiteX53" fmla="*/ 9523 w 1928813"/>
                <a:gd name="connsiteY53" fmla="*/ 137054 h 1633538"/>
                <a:gd name="connsiteX54" fmla="*/ 26451 w 1928813"/>
                <a:gd name="connsiteY54" fmla="*/ 100012 h 1633538"/>
                <a:gd name="connsiteX55" fmla="*/ 50257 w 1928813"/>
                <a:gd name="connsiteY55" fmla="*/ 67204 h 1633538"/>
                <a:gd name="connsiteX56" fmla="*/ 78824 w 1928813"/>
                <a:gd name="connsiteY56" fmla="*/ 40746 h 1633538"/>
                <a:gd name="connsiteX57" fmla="*/ 114269 w 1928813"/>
                <a:gd name="connsiteY57" fmla="*/ 19050 h 1633538"/>
                <a:gd name="connsiteX58" fmla="*/ 152358 w 1928813"/>
                <a:gd name="connsiteY58" fmla="*/ 5292 h 1633538"/>
                <a:gd name="connsiteX59" fmla="*/ 194151 w 1928813"/>
                <a:gd name="connsiteY59" fmla="*/ 0 h 1633538"/>
                <a:gd name="connsiteX0" fmla="*/ 1587 w 1928813"/>
                <a:gd name="connsiteY0" fmla="*/ 1004358 h 1633538"/>
                <a:gd name="connsiteX1" fmla="*/ 1587 w 1928813"/>
                <a:gd name="connsiteY1" fmla="*/ 1004886 h 1633538"/>
                <a:gd name="connsiteX2" fmla="*/ 1587 w 1928813"/>
                <a:gd name="connsiteY2" fmla="*/ 1004358 h 1633538"/>
                <a:gd name="connsiteX3" fmla="*/ 194151 w 1928813"/>
                <a:gd name="connsiteY3" fmla="*/ 0 h 1633538"/>
                <a:gd name="connsiteX4" fmla="*/ 215312 w 1928813"/>
                <a:gd name="connsiteY4" fmla="*/ 1058 h 1633538"/>
                <a:gd name="connsiteX5" fmla="*/ 274562 w 1928813"/>
                <a:gd name="connsiteY5" fmla="*/ 5292 h 1633538"/>
                <a:gd name="connsiteX6" fmla="*/ 392005 w 1928813"/>
                <a:gd name="connsiteY6" fmla="*/ 20108 h 1633538"/>
                <a:gd name="connsiteX7" fmla="*/ 506803 w 1928813"/>
                <a:gd name="connsiteY7" fmla="*/ 38100 h 1633538"/>
                <a:gd name="connsiteX8" fmla="*/ 621072 w 1928813"/>
                <a:gd name="connsiteY8" fmla="*/ 61912 h 1633538"/>
                <a:gd name="connsiteX9" fmla="*/ 733753 w 1928813"/>
                <a:gd name="connsiteY9" fmla="*/ 89958 h 1633538"/>
                <a:gd name="connsiteX10" fmla="*/ 843790 w 1928813"/>
                <a:gd name="connsiteY10" fmla="*/ 122767 h 1633538"/>
                <a:gd name="connsiteX11" fmla="*/ 952768 w 1928813"/>
                <a:gd name="connsiteY11" fmla="*/ 159808 h 1633538"/>
                <a:gd name="connsiteX12" fmla="*/ 1059102 w 1928813"/>
                <a:gd name="connsiteY12" fmla="*/ 201083 h 1633538"/>
                <a:gd name="connsiteX13" fmla="*/ 1162790 w 1928813"/>
                <a:gd name="connsiteY13" fmla="*/ 247121 h 1633538"/>
                <a:gd name="connsiteX14" fmla="*/ 1264891 w 1928813"/>
                <a:gd name="connsiteY14" fmla="*/ 296333 h 1633538"/>
                <a:gd name="connsiteX15" fmla="*/ 1364347 w 1928813"/>
                <a:gd name="connsiteY15" fmla="*/ 350308 h 1633538"/>
                <a:gd name="connsiteX16" fmla="*/ 1461158 w 1928813"/>
                <a:gd name="connsiteY16" fmla="*/ 407458 h 1633538"/>
                <a:gd name="connsiteX17" fmla="*/ 1555853 w 1928813"/>
                <a:gd name="connsiteY17" fmla="*/ 469371 h 1633538"/>
                <a:gd name="connsiteX18" fmla="*/ 1647903 w 1928813"/>
                <a:gd name="connsiteY18" fmla="*/ 533929 h 1633538"/>
                <a:gd name="connsiteX19" fmla="*/ 1736249 w 1928813"/>
                <a:gd name="connsiteY19" fmla="*/ 602192 h 1633538"/>
                <a:gd name="connsiteX20" fmla="*/ 1822480 w 1928813"/>
                <a:gd name="connsiteY20" fmla="*/ 674687 h 1633538"/>
                <a:gd name="connsiteX21" fmla="*/ 1864273 w 1928813"/>
                <a:gd name="connsiteY21" fmla="*/ 712258 h 1633538"/>
                <a:gd name="connsiteX22" fmla="*/ 1880672 w 1928813"/>
                <a:gd name="connsiteY22" fmla="*/ 728133 h 1633538"/>
                <a:gd name="connsiteX23" fmla="*/ 1905007 w 1928813"/>
                <a:gd name="connsiteY23" fmla="*/ 763587 h 1633538"/>
                <a:gd name="connsiteX24" fmla="*/ 1921407 w 1928813"/>
                <a:gd name="connsiteY24" fmla="*/ 803275 h 1633538"/>
                <a:gd name="connsiteX25" fmla="*/ 1928813 w 1928813"/>
                <a:gd name="connsiteY25" fmla="*/ 844550 h 1633538"/>
                <a:gd name="connsiteX26" fmla="*/ 1927226 w 1928813"/>
                <a:gd name="connsiteY26" fmla="*/ 886354 h 1633538"/>
                <a:gd name="connsiteX27" fmla="*/ 1916646 w 1928813"/>
                <a:gd name="connsiteY27" fmla="*/ 927629 h 1633538"/>
                <a:gd name="connsiteX28" fmla="*/ 1898130 w 1928813"/>
                <a:gd name="connsiteY28" fmla="*/ 965729 h 1633538"/>
                <a:gd name="connsiteX29" fmla="*/ 1871150 w 1928813"/>
                <a:gd name="connsiteY29" fmla="*/ 999596 h 1633538"/>
                <a:gd name="connsiteX30" fmla="*/ 1853692 w 1928813"/>
                <a:gd name="connsiteY30" fmla="*/ 1014413 h 1633538"/>
                <a:gd name="connsiteX31" fmla="*/ 1080099 w 1928813"/>
                <a:gd name="connsiteY31" fmla="*/ 1633538 h 1633538"/>
                <a:gd name="connsiteX32" fmla="*/ 1072952 w 1928813"/>
                <a:gd name="connsiteY32" fmla="*/ 1626822 h 1633538"/>
                <a:gd name="connsiteX33" fmla="*/ 1077913 w 1928813"/>
                <a:gd name="connsiteY33" fmla="*/ 1633538 h 1633538"/>
                <a:gd name="connsiteX34" fmla="*/ 592667 w 1928813"/>
                <a:gd name="connsiteY34" fmla="*/ 1633538 h 1633538"/>
                <a:gd name="connsiteX35" fmla="*/ 571500 w 1928813"/>
                <a:gd name="connsiteY35" fmla="*/ 1632480 h 1633538"/>
                <a:gd name="connsiteX36" fmla="*/ 528638 w 1928813"/>
                <a:gd name="connsiteY36" fmla="*/ 1628776 h 1633538"/>
                <a:gd name="connsiteX37" fmla="*/ 488421 w 1928813"/>
                <a:gd name="connsiteY37" fmla="*/ 1619780 h 1633538"/>
                <a:gd name="connsiteX38" fmla="*/ 448205 w 1928813"/>
                <a:gd name="connsiteY38" fmla="*/ 1607609 h 1633538"/>
                <a:gd name="connsiteX39" fmla="*/ 410105 w 1928813"/>
                <a:gd name="connsiteY39" fmla="*/ 1590676 h 1633538"/>
                <a:gd name="connsiteX40" fmla="*/ 373592 w 1928813"/>
                <a:gd name="connsiteY40" fmla="*/ 1571096 h 1633538"/>
                <a:gd name="connsiteX41" fmla="*/ 338138 w 1928813"/>
                <a:gd name="connsiteY41" fmla="*/ 1547284 h 1633538"/>
                <a:gd name="connsiteX42" fmla="*/ 306388 w 1928813"/>
                <a:gd name="connsiteY42" fmla="*/ 1519767 h 1633538"/>
                <a:gd name="connsiteX43" fmla="*/ 292100 w 1928813"/>
                <a:gd name="connsiteY43" fmla="*/ 1504421 h 1633538"/>
                <a:gd name="connsiteX44" fmla="*/ 2904 w 1928813"/>
                <a:gd name="connsiteY44" fmla="*/ 1202127 h 1633538"/>
                <a:gd name="connsiteX45" fmla="*/ 1587 w 1928813"/>
                <a:gd name="connsiteY45" fmla="*/ 1202100 h 1633538"/>
                <a:gd name="connsiteX46" fmla="*/ 1587 w 1928813"/>
                <a:gd name="connsiteY46" fmla="*/ 1200751 h 1633538"/>
                <a:gd name="connsiteX47" fmla="*/ 0 w 1928813"/>
                <a:gd name="connsiteY47" fmla="*/ 1199092 h 1633538"/>
                <a:gd name="connsiteX48" fmla="*/ 1587 w 1928813"/>
                <a:gd name="connsiteY48" fmla="*/ 1198930 h 1633538"/>
                <a:gd name="connsiteX49" fmla="*/ 1587 w 1928813"/>
                <a:gd name="connsiteY49" fmla="*/ 1006472 h 1633538"/>
                <a:gd name="connsiteX50" fmla="*/ 0 w 1928813"/>
                <a:gd name="connsiteY50" fmla="*/ 199496 h 1633538"/>
                <a:gd name="connsiteX51" fmla="*/ 529 w 1928813"/>
                <a:gd name="connsiteY51" fmla="*/ 178329 h 1633538"/>
                <a:gd name="connsiteX52" fmla="*/ 9523 w 1928813"/>
                <a:gd name="connsiteY52" fmla="*/ 137054 h 1633538"/>
                <a:gd name="connsiteX53" fmla="*/ 26451 w 1928813"/>
                <a:gd name="connsiteY53" fmla="*/ 100012 h 1633538"/>
                <a:gd name="connsiteX54" fmla="*/ 50257 w 1928813"/>
                <a:gd name="connsiteY54" fmla="*/ 67204 h 1633538"/>
                <a:gd name="connsiteX55" fmla="*/ 78824 w 1928813"/>
                <a:gd name="connsiteY55" fmla="*/ 40746 h 1633538"/>
                <a:gd name="connsiteX56" fmla="*/ 114269 w 1928813"/>
                <a:gd name="connsiteY56" fmla="*/ 19050 h 1633538"/>
                <a:gd name="connsiteX57" fmla="*/ 152358 w 1928813"/>
                <a:gd name="connsiteY57" fmla="*/ 5292 h 1633538"/>
                <a:gd name="connsiteX58" fmla="*/ 194151 w 1928813"/>
                <a:gd name="connsiteY58" fmla="*/ 0 h 1633538"/>
                <a:gd name="connsiteX0" fmla="*/ 1587 w 1928813"/>
                <a:gd name="connsiteY0" fmla="*/ 1004358 h 1633538"/>
                <a:gd name="connsiteX1" fmla="*/ 1587 w 1928813"/>
                <a:gd name="connsiteY1" fmla="*/ 1004886 h 1633538"/>
                <a:gd name="connsiteX2" fmla="*/ 1587 w 1928813"/>
                <a:gd name="connsiteY2" fmla="*/ 1004358 h 1633538"/>
                <a:gd name="connsiteX3" fmla="*/ 194151 w 1928813"/>
                <a:gd name="connsiteY3" fmla="*/ 0 h 1633538"/>
                <a:gd name="connsiteX4" fmla="*/ 215312 w 1928813"/>
                <a:gd name="connsiteY4" fmla="*/ 1058 h 1633538"/>
                <a:gd name="connsiteX5" fmla="*/ 274562 w 1928813"/>
                <a:gd name="connsiteY5" fmla="*/ 5292 h 1633538"/>
                <a:gd name="connsiteX6" fmla="*/ 392005 w 1928813"/>
                <a:gd name="connsiteY6" fmla="*/ 20108 h 1633538"/>
                <a:gd name="connsiteX7" fmla="*/ 506803 w 1928813"/>
                <a:gd name="connsiteY7" fmla="*/ 38100 h 1633538"/>
                <a:gd name="connsiteX8" fmla="*/ 621072 w 1928813"/>
                <a:gd name="connsiteY8" fmla="*/ 61912 h 1633538"/>
                <a:gd name="connsiteX9" fmla="*/ 733753 w 1928813"/>
                <a:gd name="connsiteY9" fmla="*/ 89958 h 1633538"/>
                <a:gd name="connsiteX10" fmla="*/ 843790 w 1928813"/>
                <a:gd name="connsiteY10" fmla="*/ 122767 h 1633538"/>
                <a:gd name="connsiteX11" fmla="*/ 952768 w 1928813"/>
                <a:gd name="connsiteY11" fmla="*/ 159808 h 1633538"/>
                <a:gd name="connsiteX12" fmla="*/ 1059102 w 1928813"/>
                <a:gd name="connsiteY12" fmla="*/ 201083 h 1633538"/>
                <a:gd name="connsiteX13" fmla="*/ 1162790 w 1928813"/>
                <a:gd name="connsiteY13" fmla="*/ 247121 h 1633538"/>
                <a:gd name="connsiteX14" fmla="*/ 1264891 w 1928813"/>
                <a:gd name="connsiteY14" fmla="*/ 296333 h 1633538"/>
                <a:gd name="connsiteX15" fmla="*/ 1364347 w 1928813"/>
                <a:gd name="connsiteY15" fmla="*/ 350308 h 1633538"/>
                <a:gd name="connsiteX16" fmla="*/ 1461158 w 1928813"/>
                <a:gd name="connsiteY16" fmla="*/ 407458 h 1633538"/>
                <a:gd name="connsiteX17" fmla="*/ 1555853 w 1928813"/>
                <a:gd name="connsiteY17" fmla="*/ 469371 h 1633538"/>
                <a:gd name="connsiteX18" fmla="*/ 1647903 w 1928813"/>
                <a:gd name="connsiteY18" fmla="*/ 533929 h 1633538"/>
                <a:gd name="connsiteX19" fmla="*/ 1736249 w 1928813"/>
                <a:gd name="connsiteY19" fmla="*/ 602192 h 1633538"/>
                <a:gd name="connsiteX20" fmla="*/ 1822480 w 1928813"/>
                <a:gd name="connsiteY20" fmla="*/ 674687 h 1633538"/>
                <a:gd name="connsiteX21" fmla="*/ 1864273 w 1928813"/>
                <a:gd name="connsiteY21" fmla="*/ 712258 h 1633538"/>
                <a:gd name="connsiteX22" fmla="*/ 1880672 w 1928813"/>
                <a:gd name="connsiteY22" fmla="*/ 728133 h 1633538"/>
                <a:gd name="connsiteX23" fmla="*/ 1905007 w 1928813"/>
                <a:gd name="connsiteY23" fmla="*/ 763587 h 1633538"/>
                <a:gd name="connsiteX24" fmla="*/ 1921407 w 1928813"/>
                <a:gd name="connsiteY24" fmla="*/ 803275 h 1633538"/>
                <a:gd name="connsiteX25" fmla="*/ 1928813 w 1928813"/>
                <a:gd name="connsiteY25" fmla="*/ 844550 h 1633538"/>
                <a:gd name="connsiteX26" fmla="*/ 1927226 w 1928813"/>
                <a:gd name="connsiteY26" fmla="*/ 886354 h 1633538"/>
                <a:gd name="connsiteX27" fmla="*/ 1916646 w 1928813"/>
                <a:gd name="connsiteY27" fmla="*/ 927629 h 1633538"/>
                <a:gd name="connsiteX28" fmla="*/ 1898130 w 1928813"/>
                <a:gd name="connsiteY28" fmla="*/ 965729 h 1633538"/>
                <a:gd name="connsiteX29" fmla="*/ 1871150 w 1928813"/>
                <a:gd name="connsiteY29" fmla="*/ 999596 h 1633538"/>
                <a:gd name="connsiteX30" fmla="*/ 1853692 w 1928813"/>
                <a:gd name="connsiteY30" fmla="*/ 1014413 h 1633538"/>
                <a:gd name="connsiteX31" fmla="*/ 1080099 w 1928813"/>
                <a:gd name="connsiteY31" fmla="*/ 1633538 h 1633538"/>
                <a:gd name="connsiteX32" fmla="*/ 1072952 w 1928813"/>
                <a:gd name="connsiteY32" fmla="*/ 1626822 h 1633538"/>
                <a:gd name="connsiteX33" fmla="*/ 1077913 w 1928813"/>
                <a:gd name="connsiteY33" fmla="*/ 1633538 h 1633538"/>
                <a:gd name="connsiteX34" fmla="*/ 592667 w 1928813"/>
                <a:gd name="connsiteY34" fmla="*/ 1633538 h 1633538"/>
                <a:gd name="connsiteX35" fmla="*/ 571500 w 1928813"/>
                <a:gd name="connsiteY35" fmla="*/ 1632480 h 1633538"/>
                <a:gd name="connsiteX36" fmla="*/ 528638 w 1928813"/>
                <a:gd name="connsiteY36" fmla="*/ 1628776 h 1633538"/>
                <a:gd name="connsiteX37" fmla="*/ 488421 w 1928813"/>
                <a:gd name="connsiteY37" fmla="*/ 1619780 h 1633538"/>
                <a:gd name="connsiteX38" fmla="*/ 448205 w 1928813"/>
                <a:gd name="connsiteY38" fmla="*/ 1607609 h 1633538"/>
                <a:gd name="connsiteX39" fmla="*/ 410105 w 1928813"/>
                <a:gd name="connsiteY39" fmla="*/ 1590676 h 1633538"/>
                <a:gd name="connsiteX40" fmla="*/ 373592 w 1928813"/>
                <a:gd name="connsiteY40" fmla="*/ 1571096 h 1633538"/>
                <a:gd name="connsiteX41" fmla="*/ 338138 w 1928813"/>
                <a:gd name="connsiteY41" fmla="*/ 1547284 h 1633538"/>
                <a:gd name="connsiteX42" fmla="*/ 306388 w 1928813"/>
                <a:gd name="connsiteY42" fmla="*/ 1519767 h 1633538"/>
                <a:gd name="connsiteX43" fmla="*/ 292100 w 1928813"/>
                <a:gd name="connsiteY43" fmla="*/ 1504421 h 1633538"/>
                <a:gd name="connsiteX44" fmla="*/ 2904 w 1928813"/>
                <a:gd name="connsiteY44" fmla="*/ 1202127 h 1633538"/>
                <a:gd name="connsiteX45" fmla="*/ 1587 w 1928813"/>
                <a:gd name="connsiteY45" fmla="*/ 1202100 h 1633538"/>
                <a:gd name="connsiteX46" fmla="*/ 1587 w 1928813"/>
                <a:gd name="connsiteY46" fmla="*/ 1200751 h 1633538"/>
                <a:gd name="connsiteX47" fmla="*/ 0 w 1928813"/>
                <a:gd name="connsiteY47" fmla="*/ 1199092 h 1633538"/>
                <a:gd name="connsiteX48" fmla="*/ 1587 w 1928813"/>
                <a:gd name="connsiteY48" fmla="*/ 1198930 h 1633538"/>
                <a:gd name="connsiteX49" fmla="*/ 0 w 1928813"/>
                <a:gd name="connsiteY49" fmla="*/ 199496 h 1633538"/>
                <a:gd name="connsiteX50" fmla="*/ 529 w 1928813"/>
                <a:gd name="connsiteY50" fmla="*/ 178329 h 1633538"/>
                <a:gd name="connsiteX51" fmla="*/ 9523 w 1928813"/>
                <a:gd name="connsiteY51" fmla="*/ 137054 h 1633538"/>
                <a:gd name="connsiteX52" fmla="*/ 26451 w 1928813"/>
                <a:gd name="connsiteY52" fmla="*/ 100012 h 1633538"/>
                <a:gd name="connsiteX53" fmla="*/ 50257 w 1928813"/>
                <a:gd name="connsiteY53" fmla="*/ 67204 h 1633538"/>
                <a:gd name="connsiteX54" fmla="*/ 78824 w 1928813"/>
                <a:gd name="connsiteY54" fmla="*/ 40746 h 1633538"/>
                <a:gd name="connsiteX55" fmla="*/ 114269 w 1928813"/>
                <a:gd name="connsiteY55" fmla="*/ 19050 h 1633538"/>
                <a:gd name="connsiteX56" fmla="*/ 152358 w 1928813"/>
                <a:gd name="connsiteY56" fmla="*/ 5292 h 1633538"/>
                <a:gd name="connsiteX57" fmla="*/ 194151 w 1928813"/>
                <a:gd name="connsiteY57" fmla="*/ 0 h 1633538"/>
                <a:gd name="connsiteX0" fmla="*/ 194151 w 1928813"/>
                <a:gd name="connsiteY0" fmla="*/ 0 h 1633538"/>
                <a:gd name="connsiteX1" fmla="*/ 215312 w 1928813"/>
                <a:gd name="connsiteY1" fmla="*/ 1058 h 1633538"/>
                <a:gd name="connsiteX2" fmla="*/ 274562 w 1928813"/>
                <a:gd name="connsiteY2" fmla="*/ 5292 h 1633538"/>
                <a:gd name="connsiteX3" fmla="*/ 392005 w 1928813"/>
                <a:gd name="connsiteY3" fmla="*/ 20108 h 1633538"/>
                <a:gd name="connsiteX4" fmla="*/ 506803 w 1928813"/>
                <a:gd name="connsiteY4" fmla="*/ 38100 h 1633538"/>
                <a:gd name="connsiteX5" fmla="*/ 621072 w 1928813"/>
                <a:gd name="connsiteY5" fmla="*/ 61912 h 1633538"/>
                <a:gd name="connsiteX6" fmla="*/ 733753 w 1928813"/>
                <a:gd name="connsiteY6" fmla="*/ 89958 h 1633538"/>
                <a:gd name="connsiteX7" fmla="*/ 843790 w 1928813"/>
                <a:gd name="connsiteY7" fmla="*/ 122767 h 1633538"/>
                <a:gd name="connsiteX8" fmla="*/ 952768 w 1928813"/>
                <a:gd name="connsiteY8" fmla="*/ 159808 h 1633538"/>
                <a:gd name="connsiteX9" fmla="*/ 1059102 w 1928813"/>
                <a:gd name="connsiteY9" fmla="*/ 201083 h 1633538"/>
                <a:gd name="connsiteX10" fmla="*/ 1162790 w 1928813"/>
                <a:gd name="connsiteY10" fmla="*/ 247121 h 1633538"/>
                <a:gd name="connsiteX11" fmla="*/ 1264891 w 1928813"/>
                <a:gd name="connsiteY11" fmla="*/ 296333 h 1633538"/>
                <a:gd name="connsiteX12" fmla="*/ 1364347 w 1928813"/>
                <a:gd name="connsiteY12" fmla="*/ 350308 h 1633538"/>
                <a:gd name="connsiteX13" fmla="*/ 1461158 w 1928813"/>
                <a:gd name="connsiteY13" fmla="*/ 407458 h 1633538"/>
                <a:gd name="connsiteX14" fmla="*/ 1555853 w 1928813"/>
                <a:gd name="connsiteY14" fmla="*/ 469371 h 1633538"/>
                <a:gd name="connsiteX15" fmla="*/ 1647903 w 1928813"/>
                <a:gd name="connsiteY15" fmla="*/ 533929 h 1633538"/>
                <a:gd name="connsiteX16" fmla="*/ 1736249 w 1928813"/>
                <a:gd name="connsiteY16" fmla="*/ 602192 h 1633538"/>
                <a:gd name="connsiteX17" fmla="*/ 1822480 w 1928813"/>
                <a:gd name="connsiteY17" fmla="*/ 674687 h 1633538"/>
                <a:gd name="connsiteX18" fmla="*/ 1864273 w 1928813"/>
                <a:gd name="connsiteY18" fmla="*/ 712258 h 1633538"/>
                <a:gd name="connsiteX19" fmla="*/ 1880672 w 1928813"/>
                <a:gd name="connsiteY19" fmla="*/ 728133 h 1633538"/>
                <a:gd name="connsiteX20" fmla="*/ 1905007 w 1928813"/>
                <a:gd name="connsiteY20" fmla="*/ 763587 h 1633538"/>
                <a:gd name="connsiteX21" fmla="*/ 1921407 w 1928813"/>
                <a:gd name="connsiteY21" fmla="*/ 803275 h 1633538"/>
                <a:gd name="connsiteX22" fmla="*/ 1928813 w 1928813"/>
                <a:gd name="connsiteY22" fmla="*/ 844550 h 1633538"/>
                <a:gd name="connsiteX23" fmla="*/ 1927226 w 1928813"/>
                <a:gd name="connsiteY23" fmla="*/ 886354 h 1633538"/>
                <a:gd name="connsiteX24" fmla="*/ 1916646 w 1928813"/>
                <a:gd name="connsiteY24" fmla="*/ 927629 h 1633538"/>
                <a:gd name="connsiteX25" fmla="*/ 1898130 w 1928813"/>
                <a:gd name="connsiteY25" fmla="*/ 965729 h 1633538"/>
                <a:gd name="connsiteX26" fmla="*/ 1871150 w 1928813"/>
                <a:gd name="connsiteY26" fmla="*/ 999596 h 1633538"/>
                <a:gd name="connsiteX27" fmla="*/ 1853692 w 1928813"/>
                <a:gd name="connsiteY27" fmla="*/ 1014413 h 1633538"/>
                <a:gd name="connsiteX28" fmla="*/ 1080099 w 1928813"/>
                <a:gd name="connsiteY28" fmla="*/ 1633538 h 1633538"/>
                <a:gd name="connsiteX29" fmla="*/ 1072952 w 1928813"/>
                <a:gd name="connsiteY29" fmla="*/ 1626822 h 1633538"/>
                <a:gd name="connsiteX30" fmla="*/ 1077913 w 1928813"/>
                <a:gd name="connsiteY30" fmla="*/ 1633538 h 1633538"/>
                <a:gd name="connsiteX31" fmla="*/ 592667 w 1928813"/>
                <a:gd name="connsiteY31" fmla="*/ 1633538 h 1633538"/>
                <a:gd name="connsiteX32" fmla="*/ 571500 w 1928813"/>
                <a:gd name="connsiteY32" fmla="*/ 1632480 h 1633538"/>
                <a:gd name="connsiteX33" fmla="*/ 528638 w 1928813"/>
                <a:gd name="connsiteY33" fmla="*/ 1628776 h 1633538"/>
                <a:gd name="connsiteX34" fmla="*/ 488421 w 1928813"/>
                <a:gd name="connsiteY34" fmla="*/ 1619780 h 1633538"/>
                <a:gd name="connsiteX35" fmla="*/ 448205 w 1928813"/>
                <a:gd name="connsiteY35" fmla="*/ 1607609 h 1633538"/>
                <a:gd name="connsiteX36" fmla="*/ 410105 w 1928813"/>
                <a:gd name="connsiteY36" fmla="*/ 1590676 h 1633538"/>
                <a:gd name="connsiteX37" fmla="*/ 373592 w 1928813"/>
                <a:gd name="connsiteY37" fmla="*/ 1571096 h 1633538"/>
                <a:gd name="connsiteX38" fmla="*/ 338138 w 1928813"/>
                <a:gd name="connsiteY38" fmla="*/ 1547284 h 1633538"/>
                <a:gd name="connsiteX39" fmla="*/ 306388 w 1928813"/>
                <a:gd name="connsiteY39" fmla="*/ 1519767 h 1633538"/>
                <a:gd name="connsiteX40" fmla="*/ 292100 w 1928813"/>
                <a:gd name="connsiteY40" fmla="*/ 1504421 h 1633538"/>
                <a:gd name="connsiteX41" fmla="*/ 2904 w 1928813"/>
                <a:gd name="connsiteY41" fmla="*/ 1202127 h 1633538"/>
                <a:gd name="connsiteX42" fmla="*/ 1587 w 1928813"/>
                <a:gd name="connsiteY42" fmla="*/ 1202100 h 1633538"/>
                <a:gd name="connsiteX43" fmla="*/ 1587 w 1928813"/>
                <a:gd name="connsiteY43" fmla="*/ 1200751 h 1633538"/>
                <a:gd name="connsiteX44" fmla="*/ 0 w 1928813"/>
                <a:gd name="connsiteY44" fmla="*/ 1199092 h 1633538"/>
                <a:gd name="connsiteX45" fmla="*/ 1587 w 1928813"/>
                <a:gd name="connsiteY45" fmla="*/ 1198930 h 1633538"/>
                <a:gd name="connsiteX46" fmla="*/ 0 w 1928813"/>
                <a:gd name="connsiteY46" fmla="*/ 199496 h 1633538"/>
                <a:gd name="connsiteX47" fmla="*/ 529 w 1928813"/>
                <a:gd name="connsiteY47" fmla="*/ 178329 h 1633538"/>
                <a:gd name="connsiteX48" fmla="*/ 9523 w 1928813"/>
                <a:gd name="connsiteY48" fmla="*/ 137054 h 1633538"/>
                <a:gd name="connsiteX49" fmla="*/ 26451 w 1928813"/>
                <a:gd name="connsiteY49" fmla="*/ 100012 h 1633538"/>
                <a:gd name="connsiteX50" fmla="*/ 50257 w 1928813"/>
                <a:gd name="connsiteY50" fmla="*/ 67204 h 1633538"/>
                <a:gd name="connsiteX51" fmla="*/ 78824 w 1928813"/>
                <a:gd name="connsiteY51" fmla="*/ 40746 h 1633538"/>
                <a:gd name="connsiteX52" fmla="*/ 114269 w 1928813"/>
                <a:gd name="connsiteY52" fmla="*/ 19050 h 1633538"/>
                <a:gd name="connsiteX53" fmla="*/ 152358 w 1928813"/>
                <a:gd name="connsiteY53" fmla="*/ 5292 h 1633538"/>
                <a:gd name="connsiteX54" fmla="*/ 194151 w 1928813"/>
                <a:gd name="connsiteY54" fmla="*/ 0 h 1633538"/>
                <a:gd name="connsiteX0" fmla="*/ 194151 w 1928813"/>
                <a:gd name="connsiteY0" fmla="*/ 0 h 1633538"/>
                <a:gd name="connsiteX1" fmla="*/ 215312 w 1928813"/>
                <a:gd name="connsiteY1" fmla="*/ 1058 h 1633538"/>
                <a:gd name="connsiteX2" fmla="*/ 274562 w 1928813"/>
                <a:gd name="connsiteY2" fmla="*/ 5292 h 1633538"/>
                <a:gd name="connsiteX3" fmla="*/ 392005 w 1928813"/>
                <a:gd name="connsiteY3" fmla="*/ 20108 h 1633538"/>
                <a:gd name="connsiteX4" fmla="*/ 506803 w 1928813"/>
                <a:gd name="connsiteY4" fmla="*/ 38100 h 1633538"/>
                <a:gd name="connsiteX5" fmla="*/ 621072 w 1928813"/>
                <a:gd name="connsiteY5" fmla="*/ 61912 h 1633538"/>
                <a:gd name="connsiteX6" fmla="*/ 733753 w 1928813"/>
                <a:gd name="connsiteY6" fmla="*/ 89958 h 1633538"/>
                <a:gd name="connsiteX7" fmla="*/ 843790 w 1928813"/>
                <a:gd name="connsiteY7" fmla="*/ 122767 h 1633538"/>
                <a:gd name="connsiteX8" fmla="*/ 952768 w 1928813"/>
                <a:gd name="connsiteY8" fmla="*/ 159808 h 1633538"/>
                <a:gd name="connsiteX9" fmla="*/ 1059102 w 1928813"/>
                <a:gd name="connsiteY9" fmla="*/ 201083 h 1633538"/>
                <a:gd name="connsiteX10" fmla="*/ 1162790 w 1928813"/>
                <a:gd name="connsiteY10" fmla="*/ 247121 h 1633538"/>
                <a:gd name="connsiteX11" fmla="*/ 1264891 w 1928813"/>
                <a:gd name="connsiteY11" fmla="*/ 296333 h 1633538"/>
                <a:gd name="connsiteX12" fmla="*/ 1364347 w 1928813"/>
                <a:gd name="connsiteY12" fmla="*/ 350308 h 1633538"/>
                <a:gd name="connsiteX13" fmla="*/ 1461158 w 1928813"/>
                <a:gd name="connsiteY13" fmla="*/ 407458 h 1633538"/>
                <a:gd name="connsiteX14" fmla="*/ 1555853 w 1928813"/>
                <a:gd name="connsiteY14" fmla="*/ 469371 h 1633538"/>
                <a:gd name="connsiteX15" fmla="*/ 1647903 w 1928813"/>
                <a:gd name="connsiteY15" fmla="*/ 533929 h 1633538"/>
                <a:gd name="connsiteX16" fmla="*/ 1736249 w 1928813"/>
                <a:gd name="connsiteY16" fmla="*/ 602192 h 1633538"/>
                <a:gd name="connsiteX17" fmla="*/ 1822480 w 1928813"/>
                <a:gd name="connsiteY17" fmla="*/ 674687 h 1633538"/>
                <a:gd name="connsiteX18" fmla="*/ 1864273 w 1928813"/>
                <a:gd name="connsiteY18" fmla="*/ 712258 h 1633538"/>
                <a:gd name="connsiteX19" fmla="*/ 1880672 w 1928813"/>
                <a:gd name="connsiteY19" fmla="*/ 728133 h 1633538"/>
                <a:gd name="connsiteX20" fmla="*/ 1905007 w 1928813"/>
                <a:gd name="connsiteY20" fmla="*/ 763587 h 1633538"/>
                <a:gd name="connsiteX21" fmla="*/ 1921407 w 1928813"/>
                <a:gd name="connsiteY21" fmla="*/ 803275 h 1633538"/>
                <a:gd name="connsiteX22" fmla="*/ 1928813 w 1928813"/>
                <a:gd name="connsiteY22" fmla="*/ 844550 h 1633538"/>
                <a:gd name="connsiteX23" fmla="*/ 1927226 w 1928813"/>
                <a:gd name="connsiteY23" fmla="*/ 886354 h 1633538"/>
                <a:gd name="connsiteX24" fmla="*/ 1916646 w 1928813"/>
                <a:gd name="connsiteY24" fmla="*/ 927629 h 1633538"/>
                <a:gd name="connsiteX25" fmla="*/ 1898130 w 1928813"/>
                <a:gd name="connsiteY25" fmla="*/ 965729 h 1633538"/>
                <a:gd name="connsiteX26" fmla="*/ 1871150 w 1928813"/>
                <a:gd name="connsiteY26" fmla="*/ 999596 h 1633538"/>
                <a:gd name="connsiteX27" fmla="*/ 1853692 w 1928813"/>
                <a:gd name="connsiteY27" fmla="*/ 1014413 h 1633538"/>
                <a:gd name="connsiteX28" fmla="*/ 1080099 w 1928813"/>
                <a:gd name="connsiteY28" fmla="*/ 1633538 h 1633538"/>
                <a:gd name="connsiteX29" fmla="*/ 1072952 w 1928813"/>
                <a:gd name="connsiteY29" fmla="*/ 1626822 h 1633538"/>
                <a:gd name="connsiteX30" fmla="*/ 1077913 w 1928813"/>
                <a:gd name="connsiteY30" fmla="*/ 1633538 h 1633538"/>
                <a:gd name="connsiteX31" fmla="*/ 592667 w 1928813"/>
                <a:gd name="connsiteY31" fmla="*/ 1633538 h 1633538"/>
                <a:gd name="connsiteX32" fmla="*/ 571500 w 1928813"/>
                <a:gd name="connsiteY32" fmla="*/ 1632480 h 1633538"/>
                <a:gd name="connsiteX33" fmla="*/ 528638 w 1928813"/>
                <a:gd name="connsiteY33" fmla="*/ 1628776 h 1633538"/>
                <a:gd name="connsiteX34" fmla="*/ 488421 w 1928813"/>
                <a:gd name="connsiteY34" fmla="*/ 1619780 h 1633538"/>
                <a:gd name="connsiteX35" fmla="*/ 448205 w 1928813"/>
                <a:gd name="connsiteY35" fmla="*/ 1607609 h 1633538"/>
                <a:gd name="connsiteX36" fmla="*/ 410105 w 1928813"/>
                <a:gd name="connsiteY36" fmla="*/ 1590676 h 1633538"/>
                <a:gd name="connsiteX37" fmla="*/ 373592 w 1928813"/>
                <a:gd name="connsiteY37" fmla="*/ 1571096 h 1633538"/>
                <a:gd name="connsiteX38" fmla="*/ 338138 w 1928813"/>
                <a:gd name="connsiteY38" fmla="*/ 1547284 h 1633538"/>
                <a:gd name="connsiteX39" fmla="*/ 306388 w 1928813"/>
                <a:gd name="connsiteY39" fmla="*/ 1519767 h 1633538"/>
                <a:gd name="connsiteX40" fmla="*/ 292100 w 1928813"/>
                <a:gd name="connsiteY40" fmla="*/ 1504421 h 1633538"/>
                <a:gd name="connsiteX41" fmla="*/ 2904 w 1928813"/>
                <a:gd name="connsiteY41" fmla="*/ 1202127 h 1633538"/>
                <a:gd name="connsiteX42" fmla="*/ 1587 w 1928813"/>
                <a:gd name="connsiteY42" fmla="*/ 1202100 h 1633538"/>
                <a:gd name="connsiteX43" fmla="*/ 1587 w 1928813"/>
                <a:gd name="connsiteY43" fmla="*/ 1200751 h 1633538"/>
                <a:gd name="connsiteX44" fmla="*/ 0 w 1928813"/>
                <a:gd name="connsiteY44" fmla="*/ 1199092 h 1633538"/>
                <a:gd name="connsiteX45" fmla="*/ 0 w 1928813"/>
                <a:gd name="connsiteY45" fmla="*/ 199496 h 1633538"/>
                <a:gd name="connsiteX46" fmla="*/ 529 w 1928813"/>
                <a:gd name="connsiteY46" fmla="*/ 178329 h 1633538"/>
                <a:gd name="connsiteX47" fmla="*/ 9523 w 1928813"/>
                <a:gd name="connsiteY47" fmla="*/ 137054 h 1633538"/>
                <a:gd name="connsiteX48" fmla="*/ 26451 w 1928813"/>
                <a:gd name="connsiteY48" fmla="*/ 100012 h 1633538"/>
                <a:gd name="connsiteX49" fmla="*/ 50257 w 1928813"/>
                <a:gd name="connsiteY49" fmla="*/ 67204 h 1633538"/>
                <a:gd name="connsiteX50" fmla="*/ 78824 w 1928813"/>
                <a:gd name="connsiteY50" fmla="*/ 40746 h 1633538"/>
                <a:gd name="connsiteX51" fmla="*/ 114269 w 1928813"/>
                <a:gd name="connsiteY51" fmla="*/ 19050 h 1633538"/>
                <a:gd name="connsiteX52" fmla="*/ 152358 w 1928813"/>
                <a:gd name="connsiteY52" fmla="*/ 5292 h 1633538"/>
                <a:gd name="connsiteX53" fmla="*/ 194151 w 1928813"/>
                <a:gd name="connsiteY53" fmla="*/ 0 h 16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928813" h="1633538">
                  <a:moveTo>
                    <a:pt x="194151" y="0"/>
                  </a:moveTo>
                  <a:lnTo>
                    <a:pt x="215312" y="1058"/>
                  </a:lnTo>
                  <a:lnTo>
                    <a:pt x="274562" y="5292"/>
                  </a:lnTo>
                  <a:lnTo>
                    <a:pt x="392005" y="20108"/>
                  </a:lnTo>
                  <a:lnTo>
                    <a:pt x="506803" y="38100"/>
                  </a:lnTo>
                  <a:lnTo>
                    <a:pt x="621072" y="61912"/>
                  </a:lnTo>
                  <a:lnTo>
                    <a:pt x="733753" y="89958"/>
                  </a:lnTo>
                  <a:lnTo>
                    <a:pt x="843790" y="122767"/>
                  </a:lnTo>
                  <a:lnTo>
                    <a:pt x="952768" y="159808"/>
                  </a:lnTo>
                  <a:lnTo>
                    <a:pt x="1059102" y="201083"/>
                  </a:lnTo>
                  <a:lnTo>
                    <a:pt x="1162790" y="247121"/>
                  </a:lnTo>
                  <a:lnTo>
                    <a:pt x="1264891" y="296333"/>
                  </a:lnTo>
                  <a:lnTo>
                    <a:pt x="1364347" y="350308"/>
                  </a:lnTo>
                  <a:lnTo>
                    <a:pt x="1461158" y="407458"/>
                  </a:lnTo>
                  <a:lnTo>
                    <a:pt x="1555853" y="469371"/>
                  </a:lnTo>
                  <a:lnTo>
                    <a:pt x="1647903" y="533929"/>
                  </a:lnTo>
                  <a:lnTo>
                    <a:pt x="1736249" y="602192"/>
                  </a:lnTo>
                  <a:lnTo>
                    <a:pt x="1822480" y="674687"/>
                  </a:lnTo>
                  <a:lnTo>
                    <a:pt x="1864273" y="712258"/>
                  </a:lnTo>
                  <a:lnTo>
                    <a:pt x="1880672" y="728133"/>
                  </a:lnTo>
                  <a:lnTo>
                    <a:pt x="1905007" y="763587"/>
                  </a:lnTo>
                  <a:lnTo>
                    <a:pt x="1921407" y="803275"/>
                  </a:lnTo>
                  <a:lnTo>
                    <a:pt x="1928813" y="844550"/>
                  </a:lnTo>
                  <a:lnTo>
                    <a:pt x="1927226" y="886354"/>
                  </a:lnTo>
                  <a:lnTo>
                    <a:pt x="1916646" y="927629"/>
                  </a:lnTo>
                  <a:lnTo>
                    <a:pt x="1898130" y="965729"/>
                  </a:lnTo>
                  <a:lnTo>
                    <a:pt x="1871150" y="999596"/>
                  </a:lnTo>
                  <a:lnTo>
                    <a:pt x="1853692" y="1014413"/>
                  </a:lnTo>
                  <a:lnTo>
                    <a:pt x="1080099" y="1633538"/>
                  </a:lnTo>
                  <a:lnTo>
                    <a:pt x="1072952" y="1626822"/>
                  </a:lnTo>
                  <a:lnTo>
                    <a:pt x="1077913" y="1633538"/>
                  </a:lnTo>
                  <a:lnTo>
                    <a:pt x="592667" y="1633538"/>
                  </a:lnTo>
                  <a:lnTo>
                    <a:pt x="571500" y="1632480"/>
                  </a:lnTo>
                  <a:lnTo>
                    <a:pt x="528638" y="1628776"/>
                  </a:lnTo>
                  <a:lnTo>
                    <a:pt x="488421" y="1619780"/>
                  </a:lnTo>
                  <a:lnTo>
                    <a:pt x="448205" y="1607609"/>
                  </a:lnTo>
                  <a:lnTo>
                    <a:pt x="410105" y="1590676"/>
                  </a:lnTo>
                  <a:lnTo>
                    <a:pt x="373592" y="1571096"/>
                  </a:lnTo>
                  <a:lnTo>
                    <a:pt x="338138" y="1547284"/>
                  </a:lnTo>
                  <a:lnTo>
                    <a:pt x="306388" y="1519767"/>
                  </a:lnTo>
                  <a:lnTo>
                    <a:pt x="292100" y="1504421"/>
                  </a:lnTo>
                  <a:lnTo>
                    <a:pt x="2904" y="1202127"/>
                  </a:lnTo>
                  <a:lnTo>
                    <a:pt x="1587" y="1202100"/>
                  </a:lnTo>
                  <a:lnTo>
                    <a:pt x="1587" y="1200751"/>
                  </a:lnTo>
                  <a:lnTo>
                    <a:pt x="0" y="1199092"/>
                  </a:lnTo>
                  <a:lnTo>
                    <a:pt x="0" y="199496"/>
                  </a:lnTo>
                  <a:cubicBezTo>
                    <a:pt x="176" y="192440"/>
                    <a:pt x="353" y="185385"/>
                    <a:pt x="529" y="178329"/>
                  </a:cubicBezTo>
                  <a:lnTo>
                    <a:pt x="9523" y="137054"/>
                  </a:lnTo>
                  <a:lnTo>
                    <a:pt x="26451" y="100012"/>
                  </a:lnTo>
                  <a:lnTo>
                    <a:pt x="50257" y="67204"/>
                  </a:lnTo>
                  <a:lnTo>
                    <a:pt x="78824" y="40746"/>
                  </a:lnTo>
                  <a:lnTo>
                    <a:pt x="114269" y="19050"/>
                  </a:lnTo>
                  <a:lnTo>
                    <a:pt x="152358" y="5292"/>
                  </a:lnTo>
                  <a:lnTo>
                    <a:pt x="194151" y="0"/>
                  </a:lnTo>
                  <a:close/>
                </a:path>
              </a:pathLst>
            </a:custGeom>
            <a:gradFill flip="none" rotWithShape="1">
              <a:gsLst>
                <a:gs pos="0">
                  <a:srgbClr val="ED6596">
                    <a:shade val="30000"/>
                    <a:satMod val="115000"/>
                  </a:srgbClr>
                </a:gs>
                <a:gs pos="50000">
                  <a:srgbClr val="ED6596">
                    <a:shade val="67500"/>
                    <a:satMod val="115000"/>
                  </a:srgbClr>
                </a:gs>
                <a:gs pos="100000">
                  <a:srgbClr val="ED6596">
                    <a:shade val="100000"/>
                    <a:satMod val="115000"/>
                  </a:srgbClr>
                </a:gs>
              </a:gsLst>
              <a:lin ang="16200000" scaled="1"/>
              <a:tileRect/>
            </a:gradFill>
            <a:ln>
              <a:noFill/>
            </a:ln>
          </p:spPr>
          <p:txBody>
            <a:bodyPr lIns="68580" tIns="34290" rIns="34290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標楷體"/>
                <a:ea typeface="標楷體"/>
              </a:endParaRPr>
            </a:p>
          </p:txBody>
        </p:sp>
        <p:sp>
          <p:nvSpPr>
            <p:cNvPr id="8" name="Freeform: Shape 37"/>
            <p:cNvSpPr>
              <a:spLocks/>
            </p:cNvSpPr>
            <p:nvPr/>
          </p:nvSpPr>
          <p:spPr bwMode="auto">
            <a:xfrm>
              <a:off x="2691301" y="2549305"/>
              <a:ext cx="1111195" cy="1408907"/>
            </a:xfrm>
            <a:custGeom>
              <a:avLst/>
              <a:gdLst>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363663 w 1587501"/>
                <a:gd name="connsiteY5" fmla="*/ 518856 h 2012950"/>
                <a:gd name="connsiteX6" fmla="*/ 1363663 w 1587501"/>
                <a:gd name="connsiteY6" fmla="*/ 520444 h 2012950"/>
                <a:gd name="connsiteX7" fmla="*/ 1362075 w 1587501"/>
                <a:gd name="connsiteY7" fmla="*/ 519915 h 2012950"/>
                <a:gd name="connsiteX8" fmla="*/ 1347253 w 1587501"/>
                <a:gd name="connsiteY8" fmla="*/ 539505 h 2012950"/>
                <a:gd name="connsiteX9" fmla="*/ 1331970 w 1587501"/>
                <a:gd name="connsiteY9" fmla="*/ 565351 h 2012950"/>
                <a:gd name="connsiteX10" fmla="*/ 1332056 w 1587501"/>
                <a:gd name="connsiteY10" fmla="*/ 565404 h 2012950"/>
                <a:gd name="connsiteX11" fmla="*/ 1346921 w 1587501"/>
                <a:gd name="connsiteY11" fmla="*/ 540263 h 2012950"/>
                <a:gd name="connsiteX12" fmla="*/ 1361723 w 1587501"/>
                <a:gd name="connsiteY12" fmla="*/ 520700 h 2012950"/>
                <a:gd name="connsiteX13" fmla="*/ 1363309 w 1587501"/>
                <a:gd name="connsiteY13" fmla="*/ 521229 h 2012950"/>
                <a:gd name="connsiteX14" fmla="*/ 1531151 w 1587501"/>
                <a:gd name="connsiteY14" fmla="*/ 652947 h 2012950"/>
                <a:gd name="connsiteX15" fmla="*/ 1533416 w 1587501"/>
                <a:gd name="connsiteY15" fmla="*/ 650875 h 2012950"/>
                <a:gd name="connsiteX16" fmla="*/ 1533868 w 1587501"/>
                <a:gd name="connsiteY16" fmla="*/ 655079 h 2012950"/>
                <a:gd name="connsiteX17" fmla="*/ 1535113 w 1587501"/>
                <a:gd name="connsiteY17" fmla="*/ 656056 h 2012950"/>
                <a:gd name="connsiteX18" fmla="*/ 1534115 w 1587501"/>
                <a:gd name="connsiteY18" fmla="*/ 657366 h 2012950"/>
                <a:gd name="connsiteX19" fmla="*/ 1585380 w 1587501"/>
                <a:gd name="connsiteY19" fmla="*/ 1133475 h 2012950"/>
                <a:gd name="connsiteX20" fmla="*/ 1586441 w 1587501"/>
                <a:gd name="connsiteY20" fmla="*/ 1154113 h 2012950"/>
                <a:gd name="connsiteX21" fmla="*/ 1587501 w 1587501"/>
                <a:gd name="connsiteY21" fmla="*/ 1196446 h 2012950"/>
                <a:gd name="connsiteX22" fmla="*/ 1582729 w 1587501"/>
                <a:gd name="connsiteY22" fmla="*/ 1238250 h 2012950"/>
                <a:gd name="connsiteX23" fmla="*/ 1575306 w 1587501"/>
                <a:gd name="connsiteY23" fmla="*/ 1279525 h 2012950"/>
                <a:gd name="connsiteX24" fmla="*/ 1563110 w 1587501"/>
                <a:gd name="connsiteY24" fmla="*/ 1319213 h 2012950"/>
                <a:gd name="connsiteX25" fmla="*/ 1546142 w 1587501"/>
                <a:gd name="connsiteY25" fmla="*/ 1357842 h 2012950"/>
                <a:gd name="connsiteX26" fmla="*/ 1526523 w 1587501"/>
                <a:gd name="connsiteY26" fmla="*/ 1394354 h 2012950"/>
                <a:gd name="connsiteX27" fmla="*/ 1502662 w 1587501"/>
                <a:gd name="connsiteY27" fmla="*/ 1429279 h 2012950"/>
                <a:gd name="connsiteX28" fmla="*/ 1488875 w 1587501"/>
                <a:gd name="connsiteY28" fmla="*/ 1445683 h 2012950"/>
                <a:gd name="connsiteX29" fmla="*/ 1217527 w 1587501"/>
                <a:gd name="connsiteY29" fmla="*/ 1767054 h 2012950"/>
                <a:gd name="connsiteX30" fmla="*/ 1217936 w 1587501"/>
                <a:gd name="connsiteY30" fmla="*/ 1771686 h 2012950"/>
                <a:gd name="connsiteX31" fmla="*/ 1040316 w 1587501"/>
                <a:gd name="connsiteY31" fmla="*/ 1816100 h 2012950"/>
                <a:gd name="connsiteX32" fmla="*/ 1038202 w 1587501"/>
                <a:gd name="connsiteY32" fmla="*/ 1816100 h 2012950"/>
                <a:gd name="connsiteX33" fmla="*/ 1033592 w 1587501"/>
                <a:gd name="connsiteY33" fmla="*/ 1791998 h 2012950"/>
                <a:gd name="connsiteX34" fmla="*/ 1033324 w 1587501"/>
                <a:gd name="connsiteY34" fmla="*/ 1792091 h 2012950"/>
                <a:gd name="connsiteX35" fmla="*/ 1038099 w 1587501"/>
                <a:gd name="connsiteY35" fmla="*/ 1817056 h 2012950"/>
                <a:gd name="connsiteX36" fmla="*/ 255687 w 1587501"/>
                <a:gd name="connsiteY36" fmla="*/ 2007656 h 2012950"/>
                <a:gd name="connsiteX37" fmla="*/ 233453 w 1587501"/>
                <a:gd name="connsiteY37" fmla="*/ 2011891 h 2012950"/>
                <a:gd name="connsiteX38" fmla="*/ 188986 w 1587501"/>
                <a:gd name="connsiteY38" fmla="*/ 2012950 h 2012950"/>
                <a:gd name="connsiteX39" fmla="*/ 147165 w 1587501"/>
                <a:gd name="connsiteY39" fmla="*/ 2004479 h 2012950"/>
                <a:gd name="connsiteX40" fmla="*/ 109051 w 1587501"/>
                <a:gd name="connsiteY40" fmla="*/ 1987537 h 2012950"/>
                <a:gd name="connsiteX41" fmla="*/ 74641 w 1587501"/>
                <a:gd name="connsiteY41" fmla="*/ 1963182 h 2012950"/>
                <a:gd name="connsiteX42" fmla="*/ 46585 w 1587501"/>
                <a:gd name="connsiteY42" fmla="*/ 1931945 h 2012950"/>
                <a:gd name="connsiteX43" fmla="*/ 25410 w 1587501"/>
                <a:gd name="connsiteY43" fmla="*/ 1895413 h 2012950"/>
                <a:gd name="connsiteX44" fmla="*/ 11646 w 1587501"/>
                <a:gd name="connsiteY44" fmla="*/ 1853587 h 2012950"/>
                <a:gd name="connsiteX45" fmla="*/ 9529 w 1587501"/>
                <a:gd name="connsiteY45" fmla="*/ 1831351 h 2012950"/>
                <a:gd name="connsiteX46" fmla="*/ 4764 w 1587501"/>
                <a:gd name="connsiteY46" fmla="*/ 1775229 h 2012950"/>
                <a:gd name="connsiteX47" fmla="*/ 0 w 1587501"/>
                <a:gd name="connsiteY47" fmla="*/ 1662987 h 2012950"/>
                <a:gd name="connsiteX48" fmla="*/ 1059 w 1587501"/>
                <a:gd name="connsiteY48" fmla="*/ 1550215 h 2012950"/>
                <a:gd name="connsiteX49" fmla="*/ 5294 w 1587501"/>
                <a:gd name="connsiteY49" fmla="*/ 1438502 h 2012950"/>
                <a:gd name="connsiteX50" fmla="*/ 14822 w 1587501"/>
                <a:gd name="connsiteY50" fmla="*/ 1325731 h 2012950"/>
                <a:gd name="connsiteX51" fmla="*/ 28586 w 1587501"/>
                <a:gd name="connsiteY51" fmla="*/ 1213488 h 2012950"/>
                <a:gd name="connsiteX52" fmla="*/ 46585 w 1587501"/>
                <a:gd name="connsiteY52" fmla="*/ 1102305 h 2012950"/>
                <a:gd name="connsiteX53" fmla="*/ 69348 w 1587501"/>
                <a:gd name="connsiteY53" fmla="*/ 991121 h 2012950"/>
                <a:gd name="connsiteX54" fmla="*/ 96875 w 1587501"/>
                <a:gd name="connsiteY54" fmla="*/ 880997 h 2012950"/>
                <a:gd name="connsiteX55" fmla="*/ 129167 w 1587501"/>
                <a:gd name="connsiteY55" fmla="*/ 770872 h 2012950"/>
                <a:gd name="connsiteX56" fmla="*/ 166223 w 1587501"/>
                <a:gd name="connsiteY56" fmla="*/ 662865 h 2012950"/>
                <a:gd name="connsiteX57" fmla="*/ 207514 w 1587501"/>
                <a:gd name="connsiteY57" fmla="*/ 555388 h 2012950"/>
                <a:gd name="connsiteX58" fmla="*/ 254099 w 1587501"/>
                <a:gd name="connsiteY58" fmla="*/ 449499 h 2012950"/>
                <a:gd name="connsiteX59" fmla="*/ 304918 w 1587501"/>
                <a:gd name="connsiteY59" fmla="*/ 344669 h 2012950"/>
                <a:gd name="connsiteX60" fmla="*/ 360502 w 1587501"/>
                <a:gd name="connsiteY60" fmla="*/ 241427 h 2012950"/>
                <a:gd name="connsiteX61" fmla="*/ 421380 w 1587501"/>
                <a:gd name="connsiteY61" fmla="*/ 140303 h 2012950"/>
                <a:gd name="connsiteX62" fmla="*/ 453672 w 1587501"/>
                <a:gd name="connsiteY62" fmla="*/ 90006 h 2012950"/>
                <a:gd name="connsiteX63" fmla="*/ 466377 w 1587501"/>
                <a:gd name="connsiteY63" fmla="*/ 72534 h 2012950"/>
                <a:gd name="connsiteX64" fmla="*/ 496551 w 1587501"/>
                <a:gd name="connsiteY64" fmla="*/ 42885 h 2012950"/>
                <a:gd name="connsiteX65" fmla="*/ 530431 w 1587501"/>
                <a:gd name="connsiteY65" fmla="*/ 21707 h 2012950"/>
                <a:gd name="connsiteX66" fmla="*/ 568016 w 1587501"/>
                <a:gd name="connsiteY66" fmla="*/ 6353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363663 w 1587501"/>
                <a:gd name="connsiteY5" fmla="*/ 518856 h 2012950"/>
                <a:gd name="connsiteX6" fmla="*/ 1363663 w 1587501"/>
                <a:gd name="connsiteY6" fmla="*/ 520444 h 2012950"/>
                <a:gd name="connsiteX7" fmla="*/ 1362075 w 1587501"/>
                <a:gd name="connsiteY7" fmla="*/ 519915 h 2012950"/>
                <a:gd name="connsiteX8" fmla="*/ 1347253 w 1587501"/>
                <a:gd name="connsiteY8" fmla="*/ 539505 h 2012950"/>
                <a:gd name="connsiteX9" fmla="*/ 1331970 w 1587501"/>
                <a:gd name="connsiteY9" fmla="*/ 565351 h 2012950"/>
                <a:gd name="connsiteX10" fmla="*/ 1346921 w 1587501"/>
                <a:gd name="connsiteY10" fmla="*/ 540263 h 2012950"/>
                <a:gd name="connsiteX11" fmla="*/ 1361723 w 1587501"/>
                <a:gd name="connsiteY11" fmla="*/ 520700 h 2012950"/>
                <a:gd name="connsiteX12" fmla="*/ 1363309 w 1587501"/>
                <a:gd name="connsiteY12" fmla="*/ 521229 h 2012950"/>
                <a:gd name="connsiteX13" fmla="*/ 1531151 w 1587501"/>
                <a:gd name="connsiteY13" fmla="*/ 652947 h 2012950"/>
                <a:gd name="connsiteX14" fmla="*/ 1533416 w 1587501"/>
                <a:gd name="connsiteY14" fmla="*/ 650875 h 2012950"/>
                <a:gd name="connsiteX15" fmla="*/ 1533868 w 1587501"/>
                <a:gd name="connsiteY15" fmla="*/ 655079 h 2012950"/>
                <a:gd name="connsiteX16" fmla="*/ 1535113 w 1587501"/>
                <a:gd name="connsiteY16" fmla="*/ 656056 h 2012950"/>
                <a:gd name="connsiteX17" fmla="*/ 1534115 w 1587501"/>
                <a:gd name="connsiteY17" fmla="*/ 657366 h 2012950"/>
                <a:gd name="connsiteX18" fmla="*/ 1585380 w 1587501"/>
                <a:gd name="connsiteY18" fmla="*/ 1133475 h 2012950"/>
                <a:gd name="connsiteX19" fmla="*/ 1586441 w 1587501"/>
                <a:gd name="connsiteY19" fmla="*/ 1154113 h 2012950"/>
                <a:gd name="connsiteX20" fmla="*/ 1587501 w 1587501"/>
                <a:gd name="connsiteY20" fmla="*/ 1196446 h 2012950"/>
                <a:gd name="connsiteX21" fmla="*/ 1582729 w 1587501"/>
                <a:gd name="connsiteY21" fmla="*/ 1238250 h 2012950"/>
                <a:gd name="connsiteX22" fmla="*/ 1575306 w 1587501"/>
                <a:gd name="connsiteY22" fmla="*/ 1279525 h 2012950"/>
                <a:gd name="connsiteX23" fmla="*/ 1563110 w 1587501"/>
                <a:gd name="connsiteY23" fmla="*/ 1319213 h 2012950"/>
                <a:gd name="connsiteX24" fmla="*/ 1546142 w 1587501"/>
                <a:gd name="connsiteY24" fmla="*/ 1357842 h 2012950"/>
                <a:gd name="connsiteX25" fmla="*/ 1526523 w 1587501"/>
                <a:gd name="connsiteY25" fmla="*/ 1394354 h 2012950"/>
                <a:gd name="connsiteX26" fmla="*/ 1502662 w 1587501"/>
                <a:gd name="connsiteY26" fmla="*/ 1429279 h 2012950"/>
                <a:gd name="connsiteX27" fmla="*/ 1488875 w 1587501"/>
                <a:gd name="connsiteY27" fmla="*/ 1445683 h 2012950"/>
                <a:gd name="connsiteX28" fmla="*/ 1217527 w 1587501"/>
                <a:gd name="connsiteY28" fmla="*/ 1767054 h 2012950"/>
                <a:gd name="connsiteX29" fmla="*/ 1217936 w 1587501"/>
                <a:gd name="connsiteY29" fmla="*/ 1771686 h 2012950"/>
                <a:gd name="connsiteX30" fmla="*/ 1040316 w 1587501"/>
                <a:gd name="connsiteY30" fmla="*/ 1816100 h 2012950"/>
                <a:gd name="connsiteX31" fmla="*/ 1038202 w 1587501"/>
                <a:gd name="connsiteY31" fmla="*/ 1816100 h 2012950"/>
                <a:gd name="connsiteX32" fmla="*/ 1033592 w 1587501"/>
                <a:gd name="connsiteY32" fmla="*/ 1791998 h 2012950"/>
                <a:gd name="connsiteX33" fmla="*/ 1033324 w 1587501"/>
                <a:gd name="connsiteY33" fmla="*/ 1792091 h 2012950"/>
                <a:gd name="connsiteX34" fmla="*/ 1038099 w 1587501"/>
                <a:gd name="connsiteY34" fmla="*/ 1817056 h 2012950"/>
                <a:gd name="connsiteX35" fmla="*/ 255687 w 1587501"/>
                <a:gd name="connsiteY35" fmla="*/ 2007656 h 2012950"/>
                <a:gd name="connsiteX36" fmla="*/ 233453 w 1587501"/>
                <a:gd name="connsiteY36" fmla="*/ 2011891 h 2012950"/>
                <a:gd name="connsiteX37" fmla="*/ 188986 w 1587501"/>
                <a:gd name="connsiteY37" fmla="*/ 2012950 h 2012950"/>
                <a:gd name="connsiteX38" fmla="*/ 147165 w 1587501"/>
                <a:gd name="connsiteY38" fmla="*/ 2004479 h 2012950"/>
                <a:gd name="connsiteX39" fmla="*/ 109051 w 1587501"/>
                <a:gd name="connsiteY39" fmla="*/ 1987537 h 2012950"/>
                <a:gd name="connsiteX40" fmla="*/ 74641 w 1587501"/>
                <a:gd name="connsiteY40" fmla="*/ 1963182 h 2012950"/>
                <a:gd name="connsiteX41" fmla="*/ 46585 w 1587501"/>
                <a:gd name="connsiteY41" fmla="*/ 1931945 h 2012950"/>
                <a:gd name="connsiteX42" fmla="*/ 25410 w 1587501"/>
                <a:gd name="connsiteY42" fmla="*/ 1895413 h 2012950"/>
                <a:gd name="connsiteX43" fmla="*/ 11646 w 1587501"/>
                <a:gd name="connsiteY43" fmla="*/ 1853587 h 2012950"/>
                <a:gd name="connsiteX44" fmla="*/ 9529 w 1587501"/>
                <a:gd name="connsiteY44" fmla="*/ 1831351 h 2012950"/>
                <a:gd name="connsiteX45" fmla="*/ 4764 w 1587501"/>
                <a:gd name="connsiteY45" fmla="*/ 1775229 h 2012950"/>
                <a:gd name="connsiteX46" fmla="*/ 0 w 1587501"/>
                <a:gd name="connsiteY46" fmla="*/ 1662987 h 2012950"/>
                <a:gd name="connsiteX47" fmla="*/ 1059 w 1587501"/>
                <a:gd name="connsiteY47" fmla="*/ 1550215 h 2012950"/>
                <a:gd name="connsiteX48" fmla="*/ 5294 w 1587501"/>
                <a:gd name="connsiteY48" fmla="*/ 1438502 h 2012950"/>
                <a:gd name="connsiteX49" fmla="*/ 14822 w 1587501"/>
                <a:gd name="connsiteY49" fmla="*/ 1325731 h 2012950"/>
                <a:gd name="connsiteX50" fmla="*/ 28586 w 1587501"/>
                <a:gd name="connsiteY50" fmla="*/ 1213488 h 2012950"/>
                <a:gd name="connsiteX51" fmla="*/ 46585 w 1587501"/>
                <a:gd name="connsiteY51" fmla="*/ 1102305 h 2012950"/>
                <a:gd name="connsiteX52" fmla="*/ 69348 w 1587501"/>
                <a:gd name="connsiteY52" fmla="*/ 991121 h 2012950"/>
                <a:gd name="connsiteX53" fmla="*/ 96875 w 1587501"/>
                <a:gd name="connsiteY53" fmla="*/ 880997 h 2012950"/>
                <a:gd name="connsiteX54" fmla="*/ 129167 w 1587501"/>
                <a:gd name="connsiteY54" fmla="*/ 770872 h 2012950"/>
                <a:gd name="connsiteX55" fmla="*/ 166223 w 1587501"/>
                <a:gd name="connsiteY55" fmla="*/ 662865 h 2012950"/>
                <a:gd name="connsiteX56" fmla="*/ 207514 w 1587501"/>
                <a:gd name="connsiteY56" fmla="*/ 555388 h 2012950"/>
                <a:gd name="connsiteX57" fmla="*/ 254099 w 1587501"/>
                <a:gd name="connsiteY57" fmla="*/ 449499 h 2012950"/>
                <a:gd name="connsiteX58" fmla="*/ 304918 w 1587501"/>
                <a:gd name="connsiteY58" fmla="*/ 344669 h 2012950"/>
                <a:gd name="connsiteX59" fmla="*/ 360502 w 1587501"/>
                <a:gd name="connsiteY59" fmla="*/ 241427 h 2012950"/>
                <a:gd name="connsiteX60" fmla="*/ 421380 w 1587501"/>
                <a:gd name="connsiteY60" fmla="*/ 140303 h 2012950"/>
                <a:gd name="connsiteX61" fmla="*/ 453672 w 1587501"/>
                <a:gd name="connsiteY61" fmla="*/ 90006 h 2012950"/>
                <a:gd name="connsiteX62" fmla="*/ 466377 w 1587501"/>
                <a:gd name="connsiteY62" fmla="*/ 72534 h 2012950"/>
                <a:gd name="connsiteX63" fmla="*/ 496551 w 1587501"/>
                <a:gd name="connsiteY63" fmla="*/ 42885 h 2012950"/>
                <a:gd name="connsiteX64" fmla="*/ 530431 w 1587501"/>
                <a:gd name="connsiteY64" fmla="*/ 21707 h 2012950"/>
                <a:gd name="connsiteX65" fmla="*/ 568016 w 1587501"/>
                <a:gd name="connsiteY65" fmla="*/ 6353 h 2012950"/>
                <a:gd name="connsiteX66" fmla="*/ 607719 w 1587501"/>
                <a:gd name="connsiteY66"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363663 w 1587501"/>
                <a:gd name="connsiteY5" fmla="*/ 518856 h 2012950"/>
                <a:gd name="connsiteX6" fmla="*/ 1363663 w 1587501"/>
                <a:gd name="connsiteY6" fmla="*/ 520444 h 2012950"/>
                <a:gd name="connsiteX7" fmla="*/ 1362075 w 1587501"/>
                <a:gd name="connsiteY7" fmla="*/ 519915 h 2012950"/>
                <a:gd name="connsiteX8" fmla="*/ 1347253 w 1587501"/>
                <a:gd name="connsiteY8" fmla="*/ 539505 h 2012950"/>
                <a:gd name="connsiteX9" fmla="*/ 1346921 w 1587501"/>
                <a:gd name="connsiteY9" fmla="*/ 540263 h 2012950"/>
                <a:gd name="connsiteX10" fmla="*/ 1361723 w 1587501"/>
                <a:gd name="connsiteY10" fmla="*/ 520700 h 2012950"/>
                <a:gd name="connsiteX11" fmla="*/ 1363309 w 1587501"/>
                <a:gd name="connsiteY11" fmla="*/ 521229 h 2012950"/>
                <a:gd name="connsiteX12" fmla="*/ 1531151 w 1587501"/>
                <a:gd name="connsiteY12" fmla="*/ 652947 h 2012950"/>
                <a:gd name="connsiteX13" fmla="*/ 1533416 w 1587501"/>
                <a:gd name="connsiteY13" fmla="*/ 650875 h 2012950"/>
                <a:gd name="connsiteX14" fmla="*/ 1533868 w 1587501"/>
                <a:gd name="connsiteY14" fmla="*/ 655079 h 2012950"/>
                <a:gd name="connsiteX15" fmla="*/ 1535113 w 1587501"/>
                <a:gd name="connsiteY15" fmla="*/ 656056 h 2012950"/>
                <a:gd name="connsiteX16" fmla="*/ 1534115 w 1587501"/>
                <a:gd name="connsiteY16" fmla="*/ 657366 h 2012950"/>
                <a:gd name="connsiteX17" fmla="*/ 1585380 w 1587501"/>
                <a:gd name="connsiteY17" fmla="*/ 1133475 h 2012950"/>
                <a:gd name="connsiteX18" fmla="*/ 1586441 w 1587501"/>
                <a:gd name="connsiteY18" fmla="*/ 1154113 h 2012950"/>
                <a:gd name="connsiteX19" fmla="*/ 1587501 w 1587501"/>
                <a:gd name="connsiteY19" fmla="*/ 1196446 h 2012950"/>
                <a:gd name="connsiteX20" fmla="*/ 1582729 w 1587501"/>
                <a:gd name="connsiteY20" fmla="*/ 1238250 h 2012950"/>
                <a:gd name="connsiteX21" fmla="*/ 1575306 w 1587501"/>
                <a:gd name="connsiteY21" fmla="*/ 1279525 h 2012950"/>
                <a:gd name="connsiteX22" fmla="*/ 1563110 w 1587501"/>
                <a:gd name="connsiteY22" fmla="*/ 1319213 h 2012950"/>
                <a:gd name="connsiteX23" fmla="*/ 1546142 w 1587501"/>
                <a:gd name="connsiteY23" fmla="*/ 1357842 h 2012950"/>
                <a:gd name="connsiteX24" fmla="*/ 1526523 w 1587501"/>
                <a:gd name="connsiteY24" fmla="*/ 1394354 h 2012950"/>
                <a:gd name="connsiteX25" fmla="*/ 1502662 w 1587501"/>
                <a:gd name="connsiteY25" fmla="*/ 1429279 h 2012950"/>
                <a:gd name="connsiteX26" fmla="*/ 1488875 w 1587501"/>
                <a:gd name="connsiteY26" fmla="*/ 1445683 h 2012950"/>
                <a:gd name="connsiteX27" fmla="*/ 1217527 w 1587501"/>
                <a:gd name="connsiteY27" fmla="*/ 1767054 h 2012950"/>
                <a:gd name="connsiteX28" fmla="*/ 1217936 w 1587501"/>
                <a:gd name="connsiteY28" fmla="*/ 1771686 h 2012950"/>
                <a:gd name="connsiteX29" fmla="*/ 1040316 w 1587501"/>
                <a:gd name="connsiteY29" fmla="*/ 1816100 h 2012950"/>
                <a:gd name="connsiteX30" fmla="*/ 1038202 w 1587501"/>
                <a:gd name="connsiteY30" fmla="*/ 1816100 h 2012950"/>
                <a:gd name="connsiteX31" fmla="*/ 1033592 w 1587501"/>
                <a:gd name="connsiteY31" fmla="*/ 1791998 h 2012950"/>
                <a:gd name="connsiteX32" fmla="*/ 1033324 w 1587501"/>
                <a:gd name="connsiteY32" fmla="*/ 1792091 h 2012950"/>
                <a:gd name="connsiteX33" fmla="*/ 1038099 w 1587501"/>
                <a:gd name="connsiteY33" fmla="*/ 1817056 h 2012950"/>
                <a:gd name="connsiteX34" fmla="*/ 255687 w 1587501"/>
                <a:gd name="connsiteY34" fmla="*/ 2007656 h 2012950"/>
                <a:gd name="connsiteX35" fmla="*/ 233453 w 1587501"/>
                <a:gd name="connsiteY35" fmla="*/ 2011891 h 2012950"/>
                <a:gd name="connsiteX36" fmla="*/ 188986 w 1587501"/>
                <a:gd name="connsiteY36" fmla="*/ 2012950 h 2012950"/>
                <a:gd name="connsiteX37" fmla="*/ 147165 w 1587501"/>
                <a:gd name="connsiteY37" fmla="*/ 2004479 h 2012950"/>
                <a:gd name="connsiteX38" fmla="*/ 109051 w 1587501"/>
                <a:gd name="connsiteY38" fmla="*/ 1987537 h 2012950"/>
                <a:gd name="connsiteX39" fmla="*/ 74641 w 1587501"/>
                <a:gd name="connsiteY39" fmla="*/ 1963182 h 2012950"/>
                <a:gd name="connsiteX40" fmla="*/ 46585 w 1587501"/>
                <a:gd name="connsiteY40" fmla="*/ 1931945 h 2012950"/>
                <a:gd name="connsiteX41" fmla="*/ 25410 w 1587501"/>
                <a:gd name="connsiteY41" fmla="*/ 1895413 h 2012950"/>
                <a:gd name="connsiteX42" fmla="*/ 11646 w 1587501"/>
                <a:gd name="connsiteY42" fmla="*/ 1853587 h 2012950"/>
                <a:gd name="connsiteX43" fmla="*/ 9529 w 1587501"/>
                <a:gd name="connsiteY43" fmla="*/ 1831351 h 2012950"/>
                <a:gd name="connsiteX44" fmla="*/ 4764 w 1587501"/>
                <a:gd name="connsiteY44" fmla="*/ 1775229 h 2012950"/>
                <a:gd name="connsiteX45" fmla="*/ 0 w 1587501"/>
                <a:gd name="connsiteY45" fmla="*/ 1662987 h 2012950"/>
                <a:gd name="connsiteX46" fmla="*/ 1059 w 1587501"/>
                <a:gd name="connsiteY46" fmla="*/ 1550215 h 2012950"/>
                <a:gd name="connsiteX47" fmla="*/ 5294 w 1587501"/>
                <a:gd name="connsiteY47" fmla="*/ 1438502 h 2012950"/>
                <a:gd name="connsiteX48" fmla="*/ 14822 w 1587501"/>
                <a:gd name="connsiteY48" fmla="*/ 1325731 h 2012950"/>
                <a:gd name="connsiteX49" fmla="*/ 28586 w 1587501"/>
                <a:gd name="connsiteY49" fmla="*/ 1213488 h 2012950"/>
                <a:gd name="connsiteX50" fmla="*/ 46585 w 1587501"/>
                <a:gd name="connsiteY50" fmla="*/ 1102305 h 2012950"/>
                <a:gd name="connsiteX51" fmla="*/ 69348 w 1587501"/>
                <a:gd name="connsiteY51" fmla="*/ 991121 h 2012950"/>
                <a:gd name="connsiteX52" fmla="*/ 96875 w 1587501"/>
                <a:gd name="connsiteY52" fmla="*/ 880997 h 2012950"/>
                <a:gd name="connsiteX53" fmla="*/ 129167 w 1587501"/>
                <a:gd name="connsiteY53" fmla="*/ 770872 h 2012950"/>
                <a:gd name="connsiteX54" fmla="*/ 166223 w 1587501"/>
                <a:gd name="connsiteY54" fmla="*/ 662865 h 2012950"/>
                <a:gd name="connsiteX55" fmla="*/ 207514 w 1587501"/>
                <a:gd name="connsiteY55" fmla="*/ 555388 h 2012950"/>
                <a:gd name="connsiteX56" fmla="*/ 254099 w 1587501"/>
                <a:gd name="connsiteY56" fmla="*/ 449499 h 2012950"/>
                <a:gd name="connsiteX57" fmla="*/ 304918 w 1587501"/>
                <a:gd name="connsiteY57" fmla="*/ 344669 h 2012950"/>
                <a:gd name="connsiteX58" fmla="*/ 360502 w 1587501"/>
                <a:gd name="connsiteY58" fmla="*/ 241427 h 2012950"/>
                <a:gd name="connsiteX59" fmla="*/ 421380 w 1587501"/>
                <a:gd name="connsiteY59" fmla="*/ 140303 h 2012950"/>
                <a:gd name="connsiteX60" fmla="*/ 453672 w 1587501"/>
                <a:gd name="connsiteY60" fmla="*/ 90006 h 2012950"/>
                <a:gd name="connsiteX61" fmla="*/ 466377 w 1587501"/>
                <a:gd name="connsiteY61" fmla="*/ 72534 h 2012950"/>
                <a:gd name="connsiteX62" fmla="*/ 496551 w 1587501"/>
                <a:gd name="connsiteY62" fmla="*/ 42885 h 2012950"/>
                <a:gd name="connsiteX63" fmla="*/ 530431 w 1587501"/>
                <a:gd name="connsiteY63" fmla="*/ 21707 h 2012950"/>
                <a:gd name="connsiteX64" fmla="*/ 568016 w 1587501"/>
                <a:gd name="connsiteY64" fmla="*/ 6353 h 2012950"/>
                <a:gd name="connsiteX65" fmla="*/ 607719 w 1587501"/>
                <a:gd name="connsiteY65"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363663 w 1587501"/>
                <a:gd name="connsiteY5" fmla="*/ 518856 h 2012950"/>
                <a:gd name="connsiteX6" fmla="*/ 1363663 w 1587501"/>
                <a:gd name="connsiteY6" fmla="*/ 520444 h 2012950"/>
                <a:gd name="connsiteX7" fmla="*/ 1362075 w 1587501"/>
                <a:gd name="connsiteY7" fmla="*/ 519915 h 2012950"/>
                <a:gd name="connsiteX8" fmla="*/ 1347253 w 1587501"/>
                <a:gd name="connsiteY8" fmla="*/ 539505 h 2012950"/>
                <a:gd name="connsiteX9" fmla="*/ 1361723 w 1587501"/>
                <a:gd name="connsiteY9" fmla="*/ 520700 h 2012950"/>
                <a:gd name="connsiteX10" fmla="*/ 1363309 w 1587501"/>
                <a:gd name="connsiteY10" fmla="*/ 521229 h 2012950"/>
                <a:gd name="connsiteX11" fmla="*/ 1531151 w 1587501"/>
                <a:gd name="connsiteY11" fmla="*/ 652947 h 2012950"/>
                <a:gd name="connsiteX12" fmla="*/ 1533416 w 1587501"/>
                <a:gd name="connsiteY12" fmla="*/ 650875 h 2012950"/>
                <a:gd name="connsiteX13" fmla="*/ 1533868 w 1587501"/>
                <a:gd name="connsiteY13" fmla="*/ 655079 h 2012950"/>
                <a:gd name="connsiteX14" fmla="*/ 1535113 w 1587501"/>
                <a:gd name="connsiteY14" fmla="*/ 656056 h 2012950"/>
                <a:gd name="connsiteX15" fmla="*/ 1534115 w 1587501"/>
                <a:gd name="connsiteY15" fmla="*/ 657366 h 2012950"/>
                <a:gd name="connsiteX16" fmla="*/ 1585380 w 1587501"/>
                <a:gd name="connsiteY16" fmla="*/ 1133475 h 2012950"/>
                <a:gd name="connsiteX17" fmla="*/ 1586441 w 1587501"/>
                <a:gd name="connsiteY17" fmla="*/ 1154113 h 2012950"/>
                <a:gd name="connsiteX18" fmla="*/ 1587501 w 1587501"/>
                <a:gd name="connsiteY18" fmla="*/ 1196446 h 2012950"/>
                <a:gd name="connsiteX19" fmla="*/ 1582729 w 1587501"/>
                <a:gd name="connsiteY19" fmla="*/ 1238250 h 2012950"/>
                <a:gd name="connsiteX20" fmla="*/ 1575306 w 1587501"/>
                <a:gd name="connsiteY20" fmla="*/ 1279525 h 2012950"/>
                <a:gd name="connsiteX21" fmla="*/ 1563110 w 1587501"/>
                <a:gd name="connsiteY21" fmla="*/ 1319213 h 2012950"/>
                <a:gd name="connsiteX22" fmla="*/ 1546142 w 1587501"/>
                <a:gd name="connsiteY22" fmla="*/ 1357842 h 2012950"/>
                <a:gd name="connsiteX23" fmla="*/ 1526523 w 1587501"/>
                <a:gd name="connsiteY23" fmla="*/ 1394354 h 2012950"/>
                <a:gd name="connsiteX24" fmla="*/ 1502662 w 1587501"/>
                <a:gd name="connsiteY24" fmla="*/ 1429279 h 2012950"/>
                <a:gd name="connsiteX25" fmla="*/ 1488875 w 1587501"/>
                <a:gd name="connsiteY25" fmla="*/ 1445683 h 2012950"/>
                <a:gd name="connsiteX26" fmla="*/ 1217527 w 1587501"/>
                <a:gd name="connsiteY26" fmla="*/ 1767054 h 2012950"/>
                <a:gd name="connsiteX27" fmla="*/ 1217936 w 1587501"/>
                <a:gd name="connsiteY27" fmla="*/ 1771686 h 2012950"/>
                <a:gd name="connsiteX28" fmla="*/ 1040316 w 1587501"/>
                <a:gd name="connsiteY28" fmla="*/ 1816100 h 2012950"/>
                <a:gd name="connsiteX29" fmla="*/ 1038202 w 1587501"/>
                <a:gd name="connsiteY29" fmla="*/ 1816100 h 2012950"/>
                <a:gd name="connsiteX30" fmla="*/ 1033592 w 1587501"/>
                <a:gd name="connsiteY30" fmla="*/ 1791998 h 2012950"/>
                <a:gd name="connsiteX31" fmla="*/ 1033324 w 1587501"/>
                <a:gd name="connsiteY31" fmla="*/ 1792091 h 2012950"/>
                <a:gd name="connsiteX32" fmla="*/ 1038099 w 1587501"/>
                <a:gd name="connsiteY32" fmla="*/ 1817056 h 2012950"/>
                <a:gd name="connsiteX33" fmla="*/ 255687 w 1587501"/>
                <a:gd name="connsiteY33" fmla="*/ 2007656 h 2012950"/>
                <a:gd name="connsiteX34" fmla="*/ 233453 w 1587501"/>
                <a:gd name="connsiteY34" fmla="*/ 2011891 h 2012950"/>
                <a:gd name="connsiteX35" fmla="*/ 188986 w 1587501"/>
                <a:gd name="connsiteY35" fmla="*/ 2012950 h 2012950"/>
                <a:gd name="connsiteX36" fmla="*/ 147165 w 1587501"/>
                <a:gd name="connsiteY36" fmla="*/ 2004479 h 2012950"/>
                <a:gd name="connsiteX37" fmla="*/ 109051 w 1587501"/>
                <a:gd name="connsiteY37" fmla="*/ 1987537 h 2012950"/>
                <a:gd name="connsiteX38" fmla="*/ 74641 w 1587501"/>
                <a:gd name="connsiteY38" fmla="*/ 1963182 h 2012950"/>
                <a:gd name="connsiteX39" fmla="*/ 46585 w 1587501"/>
                <a:gd name="connsiteY39" fmla="*/ 1931945 h 2012950"/>
                <a:gd name="connsiteX40" fmla="*/ 25410 w 1587501"/>
                <a:gd name="connsiteY40" fmla="*/ 1895413 h 2012950"/>
                <a:gd name="connsiteX41" fmla="*/ 11646 w 1587501"/>
                <a:gd name="connsiteY41" fmla="*/ 1853587 h 2012950"/>
                <a:gd name="connsiteX42" fmla="*/ 9529 w 1587501"/>
                <a:gd name="connsiteY42" fmla="*/ 1831351 h 2012950"/>
                <a:gd name="connsiteX43" fmla="*/ 4764 w 1587501"/>
                <a:gd name="connsiteY43" fmla="*/ 1775229 h 2012950"/>
                <a:gd name="connsiteX44" fmla="*/ 0 w 1587501"/>
                <a:gd name="connsiteY44" fmla="*/ 1662987 h 2012950"/>
                <a:gd name="connsiteX45" fmla="*/ 1059 w 1587501"/>
                <a:gd name="connsiteY45" fmla="*/ 1550215 h 2012950"/>
                <a:gd name="connsiteX46" fmla="*/ 5294 w 1587501"/>
                <a:gd name="connsiteY46" fmla="*/ 1438502 h 2012950"/>
                <a:gd name="connsiteX47" fmla="*/ 14822 w 1587501"/>
                <a:gd name="connsiteY47" fmla="*/ 1325731 h 2012950"/>
                <a:gd name="connsiteX48" fmla="*/ 28586 w 1587501"/>
                <a:gd name="connsiteY48" fmla="*/ 1213488 h 2012950"/>
                <a:gd name="connsiteX49" fmla="*/ 46585 w 1587501"/>
                <a:gd name="connsiteY49" fmla="*/ 1102305 h 2012950"/>
                <a:gd name="connsiteX50" fmla="*/ 69348 w 1587501"/>
                <a:gd name="connsiteY50" fmla="*/ 991121 h 2012950"/>
                <a:gd name="connsiteX51" fmla="*/ 96875 w 1587501"/>
                <a:gd name="connsiteY51" fmla="*/ 880997 h 2012950"/>
                <a:gd name="connsiteX52" fmla="*/ 129167 w 1587501"/>
                <a:gd name="connsiteY52" fmla="*/ 770872 h 2012950"/>
                <a:gd name="connsiteX53" fmla="*/ 166223 w 1587501"/>
                <a:gd name="connsiteY53" fmla="*/ 662865 h 2012950"/>
                <a:gd name="connsiteX54" fmla="*/ 207514 w 1587501"/>
                <a:gd name="connsiteY54" fmla="*/ 555388 h 2012950"/>
                <a:gd name="connsiteX55" fmla="*/ 254099 w 1587501"/>
                <a:gd name="connsiteY55" fmla="*/ 449499 h 2012950"/>
                <a:gd name="connsiteX56" fmla="*/ 304918 w 1587501"/>
                <a:gd name="connsiteY56" fmla="*/ 344669 h 2012950"/>
                <a:gd name="connsiteX57" fmla="*/ 360502 w 1587501"/>
                <a:gd name="connsiteY57" fmla="*/ 241427 h 2012950"/>
                <a:gd name="connsiteX58" fmla="*/ 421380 w 1587501"/>
                <a:gd name="connsiteY58" fmla="*/ 140303 h 2012950"/>
                <a:gd name="connsiteX59" fmla="*/ 453672 w 1587501"/>
                <a:gd name="connsiteY59" fmla="*/ 90006 h 2012950"/>
                <a:gd name="connsiteX60" fmla="*/ 466377 w 1587501"/>
                <a:gd name="connsiteY60" fmla="*/ 72534 h 2012950"/>
                <a:gd name="connsiteX61" fmla="*/ 496551 w 1587501"/>
                <a:gd name="connsiteY61" fmla="*/ 42885 h 2012950"/>
                <a:gd name="connsiteX62" fmla="*/ 530431 w 1587501"/>
                <a:gd name="connsiteY62" fmla="*/ 21707 h 2012950"/>
                <a:gd name="connsiteX63" fmla="*/ 568016 w 1587501"/>
                <a:gd name="connsiteY63" fmla="*/ 6353 h 2012950"/>
                <a:gd name="connsiteX64" fmla="*/ 607719 w 1587501"/>
                <a:gd name="connsiteY64"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363663 w 1587501"/>
                <a:gd name="connsiteY5" fmla="*/ 518856 h 2012950"/>
                <a:gd name="connsiteX6" fmla="*/ 1363663 w 1587501"/>
                <a:gd name="connsiteY6" fmla="*/ 520444 h 2012950"/>
                <a:gd name="connsiteX7" fmla="*/ 1362075 w 1587501"/>
                <a:gd name="connsiteY7" fmla="*/ 519915 h 2012950"/>
                <a:gd name="connsiteX8" fmla="*/ 1361723 w 1587501"/>
                <a:gd name="connsiteY8" fmla="*/ 520700 h 2012950"/>
                <a:gd name="connsiteX9" fmla="*/ 1363309 w 1587501"/>
                <a:gd name="connsiteY9" fmla="*/ 521229 h 2012950"/>
                <a:gd name="connsiteX10" fmla="*/ 1531151 w 1587501"/>
                <a:gd name="connsiteY10" fmla="*/ 652947 h 2012950"/>
                <a:gd name="connsiteX11" fmla="*/ 1533416 w 1587501"/>
                <a:gd name="connsiteY11" fmla="*/ 650875 h 2012950"/>
                <a:gd name="connsiteX12" fmla="*/ 1533868 w 1587501"/>
                <a:gd name="connsiteY12" fmla="*/ 655079 h 2012950"/>
                <a:gd name="connsiteX13" fmla="*/ 1535113 w 1587501"/>
                <a:gd name="connsiteY13" fmla="*/ 656056 h 2012950"/>
                <a:gd name="connsiteX14" fmla="*/ 1534115 w 1587501"/>
                <a:gd name="connsiteY14" fmla="*/ 657366 h 2012950"/>
                <a:gd name="connsiteX15" fmla="*/ 1585380 w 1587501"/>
                <a:gd name="connsiteY15" fmla="*/ 1133475 h 2012950"/>
                <a:gd name="connsiteX16" fmla="*/ 1586441 w 1587501"/>
                <a:gd name="connsiteY16" fmla="*/ 1154113 h 2012950"/>
                <a:gd name="connsiteX17" fmla="*/ 1587501 w 1587501"/>
                <a:gd name="connsiteY17" fmla="*/ 1196446 h 2012950"/>
                <a:gd name="connsiteX18" fmla="*/ 1582729 w 1587501"/>
                <a:gd name="connsiteY18" fmla="*/ 1238250 h 2012950"/>
                <a:gd name="connsiteX19" fmla="*/ 1575306 w 1587501"/>
                <a:gd name="connsiteY19" fmla="*/ 1279525 h 2012950"/>
                <a:gd name="connsiteX20" fmla="*/ 1563110 w 1587501"/>
                <a:gd name="connsiteY20" fmla="*/ 1319213 h 2012950"/>
                <a:gd name="connsiteX21" fmla="*/ 1546142 w 1587501"/>
                <a:gd name="connsiteY21" fmla="*/ 1357842 h 2012950"/>
                <a:gd name="connsiteX22" fmla="*/ 1526523 w 1587501"/>
                <a:gd name="connsiteY22" fmla="*/ 1394354 h 2012950"/>
                <a:gd name="connsiteX23" fmla="*/ 1502662 w 1587501"/>
                <a:gd name="connsiteY23" fmla="*/ 1429279 h 2012950"/>
                <a:gd name="connsiteX24" fmla="*/ 1488875 w 1587501"/>
                <a:gd name="connsiteY24" fmla="*/ 1445683 h 2012950"/>
                <a:gd name="connsiteX25" fmla="*/ 1217527 w 1587501"/>
                <a:gd name="connsiteY25" fmla="*/ 1767054 h 2012950"/>
                <a:gd name="connsiteX26" fmla="*/ 1217936 w 1587501"/>
                <a:gd name="connsiteY26" fmla="*/ 1771686 h 2012950"/>
                <a:gd name="connsiteX27" fmla="*/ 1040316 w 1587501"/>
                <a:gd name="connsiteY27" fmla="*/ 1816100 h 2012950"/>
                <a:gd name="connsiteX28" fmla="*/ 1038202 w 1587501"/>
                <a:gd name="connsiteY28" fmla="*/ 1816100 h 2012950"/>
                <a:gd name="connsiteX29" fmla="*/ 1033592 w 1587501"/>
                <a:gd name="connsiteY29" fmla="*/ 1791998 h 2012950"/>
                <a:gd name="connsiteX30" fmla="*/ 1033324 w 1587501"/>
                <a:gd name="connsiteY30" fmla="*/ 1792091 h 2012950"/>
                <a:gd name="connsiteX31" fmla="*/ 1038099 w 1587501"/>
                <a:gd name="connsiteY31" fmla="*/ 1817056 h 2012950"/>
                <a:gd name="connsiteX32" fmla="*/ 255687 w 1587501"/>
                <a:gd name="connsiteY32" fmla="*/ 2007656 h 2012950"/>
                <a:gd name="connsiteX33" fmla="*/ 233453 w 1587501"/>
                <a:gd name="connsiteY33" fmla="*/ 2011891 h 2012950"/>
                <a:gd name="connsiteX34" fmla="*/ 188986 w 1587501"/>
                <a:gd name="connsiteY34" fmla="*/ 2012950 h 2012950"/>
                <a:gd name="connsiteX35" fmla="*/ 147165 w 1587501"/>
                <a:gd name="connsiteY35" fmla="*/ 2004479 h 2012950"/>
                <a:gd name="connsiteX36" fmla="*/ 109051 w 1587501"/>
                <a:gd name="connsiteY36" fmla="*/ 1987537 h 2012950"/>
                <a:gd name="connsiteX37" fmla="*/ 74641 w 1587501"/>
                <a:gd name="connsiteY37" fmla="*/ 1963182 h 2012950"/>
                <a:gd name="connsiteX38" fmla="*/ 46585 w 1587501"/>
                <a:gd name="connsiteY38" fmla="*/ 1931945 h 2012950"/>
                <a:gd name="connsiteX39" fmla="*/ 25410 w 1587501"/>
                <a:gd name="connsiteY39" fmla="*/ 1895413 h 2012950"/>
                <a:gd name="connsiteX40" fmla="*/ 11646 w 1587501"/>
                <a:gd name="connsiteY40" fmla="*/ 1853587 h 2012950"/>
                <a:gd name="connsiteX41" fmla="*/ 9529 w 1587501"/>
                <a:gd name="connsiteY41" fmla="*/ 1831351 h 2012950"/>
                <a:gd name="connsiteX42" fmla="*/ 4764 w 1587501"/>
                <a:gd name="connsiteY42" fmla="*/ 1775229 h 2012950"/>
                <a:gd name="connsiteX43" fmla="*/ 0 w 1587501"/>
                <a:gd name="connsiteY43" fmla="*/ 1662987 h 2012950"/>
                <a:gd name="connsiteX44" fmla="*/ 1059 w 1587501"/>
                <a:gd name="connsiteY44" fmla="*/ 1550215 h 2012950"/>
                <a:gd name="connsiteX45" fmla="*/ 5294 w 1587501"/>
                <a:gd name="connsiteY45" fmla="*/ 1438502 h 2012950"/>
                <a:gd name="connsiteX46" fmla="*/ 14822 w 1587501"/>
                <a:gd name="connsiteY46" fmla="*/ 1325731 h 2012950"/>
                <a:gd name="connsiteX47" fmla="*/ 28586 w 1587501"/>
                <a:gd name="connsiteY47" fmla="*/ 1213488 h 2012950"/>
                <a:gd name="connsiteX48" fmla="*/ 46585 w 1587501"/>
                <a:gd name="connsiteY48" fmla="*/ 1102305 h 2012950"/>
                <a:gd name="connsiteX49" fmla="*/ 69348 w 1587501"/>
                <a:gd name="connsiteY49" fmla="*/ 991121 h 2012950"/>
                <a:gd name="connsiteX50" fmla="*/ 96875 w 1587501"/>
                <a:gd name="connsiteY50" fmla="*/ 880997 h 2012950"/>
                <a:gd name="connsiteX51" fmla="*/ 129167 w 1587501"/>
                <a:gd name="connsiteY51" fmla="*/ 770872 h 2012950"/>
                <a:gd name="connsiteX52" fmla="*/ 166223 w 1587501"/>
                <a:gd name="connsiteY52" fmla="*/ 662865 h 2012950"/>
                <a:gd name="connsiteX53" fmla="*/ 207514 w 1587501"/>
                <a:gd name="connsiteY53" fmla="*/ 555388 h 2012950"/>
                <a:gd name="connsiteX54" fmla="*/ 254099 w 1587501"/>
                <a:gd name="connsiteY54" fmla="*/ 449499 h 2012950"/>
                <a:gd name="connsiteX55" fmla="*/ 304918 w 1587501"/>
                <a:gd name="connsiteY55" fmla="*/ 344669 h 2012950"/>
                <a:gd name="connsiteX56" fmla="*/ 360502 w 1587501"/>
                <a:gd name="connsiteY56" fmla="*/ 241427 h 2012950"/>
                <a:gd name="connsiteX57" fmla="*/ 421380 w 1587501"/>
                <a:gd name="connsiteY57" fmla="*/ 140303 h 2012950"/>
                <a:gd name="connsiteX58" fmla="*/ 453672 w 1587501"/>
                <a:gd name="connsiteY58" fmla="*/ 90006 h 2012950"/>
                <a:gd name="connsiteX59" fmla="*/ 466377 w 1587501"/>
                <a:gd name="connsiteY59" fmla="*/ 72534 h 2012950"/>
                <a:gd name="connsiteX60" fmla="*/ 496551 w 1587501"/>
                <a:gd name="connsiteY60" fmla="*/ 42885 h 2012950"/>
                <a:gd name="connsiteX61" fmla="*/ 530431 w 1587501"/>
                <a:gd name="connsiteY61" fmla="*/ 21707 h 2012950"/>
                <a:gd name="connsiteX62" fmla="*/ 568016 w 1587501"/>
                <a:gd name="connsiteY62" fmla="*/ 6353 h 2012950"/>
                <a:gd name="connsiteX63" fmla="*/ 607719 w 1587501"/>
                <a:gd name="connsiteY63"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363663 w 1587501"/>
                <a:gd name="connsiteY5" fmla="*/ 518856 h 2012950"/>
                <a:gd name="connsiteX6" fmla="*/ 1363663 w 1587501"/>
                <a:gd name="connsiteY6" fmla="*/ 520444 h 2012950"/>
                <a:gd name="connsiteX7" fmla="*/ 1362075 w 1587501"/>
                <a:gd name="connsiteY7" fmla="*/ 519915 h 2012950"/>
                <a:gd name="connsiteX8" fmla="*/ 1361723 w 1587501"/>
                <a:gd name="connsiteY8" fmla="*/ 520700 h 2012950"/>
                <a:gd name="connsiteX9" fmla="*/ 1531151 w 1587501"/>
                <a:gd name="connsiteY9" fmla="*/ 652947 h 2012950"/>
                <a:gd name="connsiteX10" fmla="*/ 1533416 w 1587501"/>
                <a:gd name="connsiteY10" fmla="*/ 650875 h 2012950"/>
                <a:gd name="connsiteX11" fmla="*/ 1533868 w 1587501"/>
                <a:gd name="connsiteY11" fmla="*/ 655079 h 2012950"/>
                <a:gd name="connsiteX12" fmla="*/ 1535113 w 1587501"/>
                <a:gd name="connsiteY12" fmla="*/ 656056 h 2012950"/>
                <a:gd name="connsiteX13" fmla="*/ 1534115 w 1587501"/>
                <a:gd name="connsiteY13" fmla="*/ 657366 h 2012950"/>
                <a:gd name="connsiteX14" fmla="*/ 1585380 w 1587501"/>
                <a:gd name="connsiteY14" fmla="*/ 1133475 h 2012950"/>
                <a:gd name="connsiteX15" fmla="*/ 1586441 w 1587501"/>
                <a:gd name="connsiteY15" fmla="*/ 1154113 h 2012950"/>
                <a:gd name="connsiteX16" fmla="*/ 1587501 w 1587501"/>
                <a:gd name="connsiteY16" fmla="*/ 1196446 h 2012950"/>
                <a:gd name="connsiteX17" fmla="*/ 1582729 w 1587501"/>
                <a:gd name="connsiteY17" fmla="*/ 1238250 h 2012950"/>
                <a:gd name="connsiteX18" fmla="*/ 1575306 w 1587501"/>
                <a:gd name="connsiteY18" fmla="*/ 1279525 h 2012950"/>
                <a:gd name="connsiteX19" fmla="*/ 1563110 w 1587501"/>
                <a:gd name="connsiteY19" fmla="*/ 1319213 h 2012950"/>
                <a:gd name="connsiteX20" fmla="*/ 1546142 w 1587501"/>
                <a:gd name="connsiteY20" fmla="*/ 1357842 h 2012950"/>
                <a:gd name="connsiteX21" fmla="*/ 1526523 w 1587501"/>
                <a:gd name="connsiteY21" fmla="*/ 1394354 h 2012950"/>
                <a:gd name="connsiteX22" fmla="*/ 1502662 w 1587501"/>
                <a:gd name="connsiteY22" fmla="*/ 1429279 h 2012950"/>
                <a:gd name="connsiteX23" fmla="*/ 1488875 w 1587501"/>
                <a:gd name="connsiteY23" fmla="*/ 1445683 h 2012950"/>
                <a:gd name="connsiteX24" fmla="*/ 1217527 w 1587501"/>
                <a:gd name="connsiteY24" fmla="*/ 1767054 h 2012950"/>
                <a:gd name="connsiteX25" fmla="*/ 1217936 w 1587501"/>
                <a:gd name="connsiteY25" fmla="*/ 1771686 h 2012950"/>
                <a:gd name="connsiteX26" fmla="*/ 1040316 w 1587501"/>
                <a:gd name="connsiteY26" fmla="*/ 1816100 h 2012950"/>
                <a:gd name="connsiteX27" fmla="*/ 1038202 w 1587501"/>
                <a:gd name="connsiteY27" fmla="*/ 1816100 h 2012950"/>
                <a:gd name="connsiteX28" fmla="*/ 1033592 w 1587501"/>
                <a:gd name="connsiteY28" fmla="*/ 1791998 h 2012950"/>
                <a:gd name="connsiteX29" fmla="*/ 1033324 w 1587501"/>
                <a:gd name="connsiteY29" fmla="*/ 1792091 h 2012950"/>
                <a:gd name="connsiteX30" fmla="*/ 1038099 w 1587501"/>
                <a:gd name="connsiteY30" fmla="*/ 1817056 h 2012950"/>
                <a:gd name="connsiteX31" fmla="*/ 255687 w 1587501"/>
                <a:gd name="connsiteY31" fmla="*/ 2007656 h 2012950"/>
                <a:gd name="connsiteX32" fmla="*/ 233453 w 1587501"/>
                <a:gd name="connsiteY32" fmla="*/ 2011891 h 2012950"/>
                <a:gd name="connsiteX33" fmla="*/ 188986 w 1587501"/>
                <a:gd name="connsiteY33" fmla="*/ 2012950 h 2012950"/>
                <a:gd name="connsiteX34" fmla="*/ 147165 w 1587501"/>
                <a:gd name="connsiteY34" fmla="*/ 2004479 h 2012950"/>
                <a:gd name="connsiteX35" fmla="*/ 109051 w 1587501"/>
                <a:gd name="connsiteY35" fmla="*/ 1987537 h 2012950"/>
                <a:gd name="connsiteX36" fmla="*/ 74641 w 1587501"/>
                <a:gd name="connsiteY36" fmla="*/ 1963182 h 2012950"/>
                <a:gd name="connsiteX37" fmla="*/ 46585 w 1587501"/>
                <a:gd name="connsiteY37" fmla="*/ 1931945 h 2012950"/>
                <a:gd name="connsiteX38" fmla="*/ 25410 w 1587501"/>
                <a:gd name="connsiteY38" fmla="*/ 1895413 h 2012950"/>
                <a:gd name="connsiteX39" fmla="*/ 11646 w 1587501"/>
                <a:gd name="connsiteY39" fmla="*/ 1853587 h 2012950"/>
                <a:gd name="connsiteX40" fmla="*/ 9529 w 1587501"/>
                <a:gd name="connsiteY40" fmla="*/ 1831351 h 2012950"/>
                <a:gd name="connsiteX41" fmla="*/ 4764 w 1587501"/>
                <a:gd name="connsiteY41" fmla="*/ 1775229 h 2012950"/>
                <a:gd name="connsiteX42" fmla="*/ 0 w 1587501"/>
                <a:gd name="connsiteY42" fmla="*/ 1662987 h 2012950"/>
                <a:gd name="connsiteX43" fmla="*/ 1059 w 1587501"/>
                <a:gd name="connsiteY43" fmla="*/ 1550215 h 2012950"/>
                <a:gd name="connsiteX44" fmla="*/ 5294 w 1587501"/>
                <a:gd name="connsiteY44" fmla="*/ 1438502 h 2012950"/>
                <a:gd name="connsiteX45" fmla="*/ 14822 w 1587501"/>
                <a:gd name="connsiteY45" fmla="*/ 1325731 h 2012950"/>
                <a:gd name="connsiteX46" fmla="*/ 28586 w 1587501"/>
                <a:gd name="connsiteY46" fmla="*/ 1213488 h 2012950"/>
                <a:gd name="connsiteX47" fmla="*/ 46585 w 1587501"/>
                <a:gd name="connsiteY47" fmla="*/ 1102305 h 2012950"/>
                <a:gd name="connsiteX48" fmla="*/ 69348 w 1587501"/>
                <a:gd name="connsiteY48" fmla="*/ 991121 h 2012950"/>
                <a:gd name="connsiteX49" fmla="*/ 96875 w 1587501"/>
                <a:gd name="connsiteY49" fmla="*/ 880997 h 2012950"/>
                <a:gd name="connsiteX50" fmla="*/ 129167 w 1587501"/>
                <a:gd name="connsiteY50" fmla="*/ 770872 h 2012950"/>
                <a:gd name="connsiteX51" fmla="*/ 166223 w 1587501"/>
                <a:gd name="connsiteY51" fmla="*/ 662865 h 2012950"/>
                <a:gd name="connsiteX52" fmla="*/ 207514 w 1587501"/>
                <a:gd name="connsiteY52" fmla="*/ 555388 h 2012950"/>
                <a:gd name="connsiteX53" fmla="*/ 254099 w 1587501"/>
                <a:gd name="connsiteY53" fmla="*/ 449499 h 2012950"/>
                <a:gd name="connsiteX54" fmla="*/ 304918 w 1587501"/>
                <a:gd name="connsiteY54" fmla="*/ 344669 h 2012950"/>
                <a:gd name="connsiteX55" fmla="*/ 360502 w 1587501"/>
                <a:gd name="connsiteY55" fmla="*/ 241427 h 2012950"/>
                <a:gd name="connsiteX56" fmla="*/ 421380 w 1587501"/>
                <a:gd name="connsiteY56" fmla="*/ 140303 h 2012950"/>
                <a:gd name="connsiteX57" fmla="*/ 453672 w 1587501"/>
                <a:gd name="connsiteY57" fmla="*/ 90006 h 2012950"/>
                <a:gd name="connsiteX58" fmla="*/ 466377 w 1587501"/>
                <a:gd name="connsiteY58" fmla="*/ 72534 h 2012950"/>
                <a:gd name="connsiteX59" fmla="*/ 496551 w 1587501"/>
                <a:gd name="connsiteY59" fmla="*/ 42885 h 2012950"/>
                <a:gd name="connsiteX60" fmla="*/ 530431 w 1587501"/>
                <a:gd name="connsiteY60" fmla="*/ 21707 h 2012950"/>
                <a:gd name="connsiteX61" fmla="*/ 568016 w 1587501"/>
                <a:gd name="connsiteY61" fmla="*/ 6353 h 2012950"/>
                <a:gd name="connsiteX62" fmla="*/ 607719 w 1587501"/>
                <a:gd name="connsiteY62"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363663 w 1587501"/>
                <a:gd name="connsiteY5" fmla="*/ 518856 h 2012950"/>
                <a:gd name="connsiteX6" fmla="*/ 1363663 w 1587501"/>
                <a:gd name="connsiteY6" fmla="*/ 520444 h 2012950"/>
                <a:gd name="connsiteX7" fmla="*/ 1362075 w 1587501"/>
                <a:gd name="connsiteY7" fmla="*/ 519915 h 2012950"/>
                <a:gd name="connsiteX8" fmla="*/ 1531151 w 1587501"/>
                <a:gd name="connsiteY8" fmla="*/ 652947 h 2012950"/>
                <a:gd name="connsiteX9" fmla="*/ 1533416 w 1587501"/>
                <a:gd name="connsiteY9" fmla="*/ 650875 h 2012950"/>
                <a:gd name="connsiteX10" fmla="*/ 1533868 w 1587501"/>
                <a:gd name="connsiteY10" fmla="*/ 655079 h 2012950"/>
                <a:gd name="connsiteX11" fmla="*/ 1535113 w 1587501"/>
                <a:gd name="connsiteY11" fmla="*/ 656056 h 2012950"/>
                <a:gd name="connsiteX12" fmla="*/ 1534115 w 1587501"/>
                <a:gd name="connsiteY12" fmla="*/ 657366 h 2012950"/>
                <a:gd name="connsiteX13" fmla="*/ 1585380 w 1587501"/>
                <a:gd name="connsiteY13" fmla="*/ 1133475 h 2012950"/>
                <a:gd name="connsiteX14" fmla="*/ 1586441 w 1587501"/>
                <a:gd name="connsiteY14" fmla="*/ 1154113 h 2012950"/>
                <a:gd name="connsiteX15" fmla="*/ 1587501 w 1587501"/>
                <a:gd name="connsiteY15" fmla="*/ 1196446 h 2012950"/>
                <a:gd name="connsiteX16" fmla="*/ 1582729 w 1587501"/>
                <a:gd name="connsiteY16" fmla="*/ 1238250 h 2012950"/>
                <a:gd name="connsiteX17" fmla="*/ 1575306 w 1587501"/>
                <a:gd name="connsiteY17" fmla="*/ 1279525 h 2012950"/>
                <a:gd name="connsiteX18" fmla="*/ 1563110 w 1587501"/>
                <a:gd name="connsiteY18" fmla="*/ 1319213 h 2012950"/>
                <a:gd name="connsiteX19" fmla="*/ 1546142 w 1587501"/>
                <a:gd name="connsiteY19" fmla="*/ 1357842 h 2012950"/>
                <a:gd name="connsiteX20" fmla="*/ 1526523 w 1587501"/>
                <a:gd name="connsiteY20" fmla="*/ 1394354 h 2012950"/>
                <a:gd name="connsiteX21" fmla="*/ 1502662 w 1587501"/>
                <a:gd name="connsiteY21" fmla="*/ 1429279 h 2012950"/>
                <a:gd name="connsiteX22" fmla="*/ 1488875 w 1587501"/>
                <a:gd name="connsiteY22" fmla="*/ 1445683 h 2012950"/>
                <a:gd name="connsiteX23" fmla="*/ 1217527 w 1587501"/>
                <a:gd name="connsiteY23" fmla="*/ 1767054 h 2012950"/>
                <a:gd name="connsiteX24" fmla="*/ 1217936 w 1587501"/>
                <a:gd name="connsiteY24" fmla="*/ 1771686 h 2012950"/>
                <a:gd name="connsiteX25" fmla="*/ 1040316 w 1587501"/>
                <a:gd name="connsiteY25" fmla="*/ 1816100 h 2012950"/>
                <a:gd name="connsiteX26" fmla="*/ 1038202 w 1587501"/>
                <a:gd name="connsiteY26" fmla="*/ 1816100 h 2012950"/>
                <a:gd name="connsiteX27" fmla="*/ 1033592 w 1587501"/>
                <a:gd name="connsiteY27" fmla="*/ 1791998 h 2012950"/>
                <a:gd name="connsiteX28" fmla="*/ 1033324 w 1587501"/>
                <a:gd name="connsiteY28" fmla="*/ 1792091 h 2012950"/>
                <a:gd name="connsiteX29" fmla="*/ 1038099 w 1587501"/>
                <a:gd name="connsiteY29" fmla="*/ 1817056 h 2012950"/>
                <a:gd name="connsiteX30" fmla="*/ 255687 w 1587501"/>
                <a:gd name="connsiteY30" fmla="*/ 2007656 h 2012950"/>
                <a:gd name="connsiteX31" fmla="*/ 233453 w 1587501"/>
                <a:gd name="connsiteY31" fmla="*/ 2011891 h 2012950"/>
                <a:gd name="connsiteX32" fmla="*/ 188986 w 1587501"/>
                <a:gd name="connsiteY32" fmla="*/ 2012950 h 2012950"/>
                <a:gd name="connsiteX33" fmla="*/ 147165 w 1587501"/>
                <a:gd name="connsiteY33" fmla="*/ 2004479 h 2012950"/>
                <a:gd name="connsiteX34" fmla="*/ 109051 w 1587501"/>
                <a:gd name="connsiteY34" fmla="*/ 1987537 h 2012950"/>
                <a:gd name="connsiteX35" fmla="*/ 74641 w 1587501"/>
                <a:gd name="connsiteY35" fmla="*/ 1963182 h 2012950"/>
                <a:gd name="connsiteX36" fmla="*/ 46585 w 1587501"/>
                <a:gd name="connsiteY36" fmla="*/ 1931945 h 2012950"/>
                <a:gd name="connsiteX37" fmla="*/ 25410 w 1587501"/>
                <a:gd name="connsiteY37" fmla="*/ 1895413 h 2012950"/>
                <a:gd name="connsiteX38" fmla="*/ 11646 w 1587501"/>
                <a:gd name="connsiteY38" fmla="*/ 1853587 h 2012950"/>
                <a:gd name="connsiteX39" fmla="*/ 9529 w 1587501"/>
                <a:gd name="connsiteY39" fmla="*/ 1831351 h 2012950"/>
                <a:gd name="connsiteX40" fmla="*/ 4764 w 1587501"/>
                <a:gd name="connsiteY40" fmla="*/ 1775229 h 2012950"/>
                <a:gd name="connsiteX41" fmla="*/ 0 w 1587501"/>
                <a:gd name="connsiteY41" fmla="*/ 1662987 h 2012950"/>
                <a:gd name="connsiteX42" fmla="*/ 1059 w 1587501"/>
                <a:gd name="connsiteY42" fmla="*/ 1550215 h 2012950"/>
                <a:gd name="connsiteX43" fmla="*/ 5294 w 1587501"/>
                <a:gd name="connsiteY43" fmla="*/ 1438502 h 2012950"/>
                <a:gd name="connsiteX44" fmla="*/ 14822 w 1587501"/>
                <a:gd name="connsiteY44" fmla="*/ 1325731 h 2012950"/>
                <a:gd name="connsiteX45" fmla="*/ 28586 w 1587501"/>
                <a:gd name="connsiteY45" fmla="*/ 1213488 h 2012950"/>
                <a:gd name="connsiteX46" fmla="*/ 46585 w 1587501"/>
                <a:gd name="connsiteY46" fmla="*/ 1102305 h 2012950"/>
                <a:gd name="connsiteX47" fmla="*/ 69348 w 1587501"/>
                <a:gd name="connsiteY47" fmla="*/ 991121 h 2012950"/>
                <a:gd name="connsiteX48" fmla="*/ 96875 w 1587501"/>
                <a:gd name="connsiteY48" fmla="*/ 880997 h 2012950"/>
                <a:gd name="connsiteX49" fmla="*/ 129167 w 1587501"/>
                <a:gd name="connsiteY49" fmla="*/ 770872 h 2012950"/>
                <a:gd name="connsiteX50" fmla="*/ 166223 w 1587501"/>
                <a:gd name="connsiteY50" fmla="*/ 662865 h 2012950"/>
                <a:gd name="connsiteX51" fmla="*/ 207514 w 1587501"/>
                <a:gd name="connsiteY51" fmla="*/ 555388 h 2012950"/>
                <a:gd name="connsiteX52" fmla="*/ 254099 w 1587501"/>
                <a:gd name="connsiteY52" fmla="*/ 449499 h 2012950"/>
                <a:gd name="connsiteX53" fmla="*/ 304918 w 1587501"/>
                <a:gd name="connsiteY53" fmla="*/ 344669 h 2012950"/>
                <a:gd name="connsiteX54" fmla="*/ 360502 w 1587501"/>
                <a:gd name="connsiteY54" fmla="*/ 241427 h 2012950"/>
                <a:gd name="connsiteX55" fmla="*/ 421380 w 1587501"/>
                <a:gd name="connsiteY55" fmla="*/ 140303 h 2012950"/>
                <a:gd name="connsiteX56" fmla="*/ 453672 w 1587501"/>
                <a:gd name="connsiteY56" fmla="*/ 90006 h 2012950"/>
                <a:gd name="connsiteX57" fmla="*/ 466377 w 1587501"/>
                <a:gd name="connsiteY57" fmla="*/ 72534 h 2012950"/>
                <a:gd name="connsiteX58" fmla="*/ 496551 w 1587501"/>
                <a:gd name="connsiteY58" fmla="*/ 42885 h 2012950"/>
                <a:gd name="connsiteX59" fmla="*/ 530431 w 1587501"/>
                <a:gd name="connsiteY59" fmla="*/ 21707 h 2012950"/>
                <a:gd name="connsiteX60" fmla="*/ 568016 w 1587501"/>
                <a:gd name="connsiteY60" fmla="*/ 6353 h 2012950"/>
                <a:gd name="connsiteX61" fmla="*/ 607719 w 1587501"/>
                <a:gd name="connsiteY61"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363663 w 1587501"/>
                <a:gd name="connsiteY5" fmla="*/ 518856 h 2012950"/>
                <a:gd name="connsiteX6" fmla="*/ 1363663 w 1587501"/>
                <a:gd name="connsiteY6" fmla="*/ 520444 h 2012950"/>
                <a:gd name="connsiteX7" fmla="*/ 1531151 w 1587501"/>
                <a:gd name="connsiteY7" fmla="*/ 652947 h 2012950"/>
                <a:gd name="connsiteX8" fmla="*/ 1533416 w 1587501"/>
                <a:gd name="connsiteY8" fmla="*/ 650875 h 2012950"/>
                <a:gd name="connsiteX9" fmla="*/ 1533868 w 1587501"/>
                <a:gd name="connsiteY9" fmla="*/ 655079 h 2012950"/>
                <a:gd name="connsiteX10" fmla="*/ 1535113 w 1587501"/>
                <a:gd name="connsiteY10" fmla="*/ 656056 h 2012950"/>
                <a:gd name="connsiteX11" fmla="*/ 1534115 w 1587501"/>
                <a:gd name="connsiteY11" fmla="*/ 657366 h 2012950"/>
                <a:gd name="connsiteX12" fmla="*/ 1585380 w 1587501"/>
                <a:gd name="connsiteY12" fmla="*/ 1133475 h 2012950"/>
                <a:gd name="connsiteX13" fmla="*/ 1586441 w 1587501"/>
                <a:gd name="connsiteY13" fmla="*/ 1154113 h 2012950"/>
                <a:gd name="connsiteX14" fmla="*/ 1587501 w 1587501"/>
                <a:gd name="connsiteY14" fmla="*/ 1196446 h 2012950"/>
                <a:gd name="connsiteX15" fmla="*/ 1582729 w 1587501"/>
                <a:gd name="connsiteY15" fmla="*/ 1238250 h 2012950"/>
                <a:gd name="connsiteX16" fmla="*/ 1575306 w 1587501"/>
                <a:gd name="connsiteY16" fmla="*/ 1279525 h 2012950"/>
                <a:gd name="connsiteX17" fmla="*/ 1563110 w 1587501"/>
                <a:gd name="connsiteY17" fmla="*/ 1319213 h 2012950"/>
                <a:gd name="connsiteX18" fmla="*/ 1546142 w 1587501"/>
                <a:gd name="connsiteY18" fmla="*/ 1357842 h 2012950"/>
                <a:gd name="connsiteX19" fmla="*/ 1526523 w 1587501"/>
                <a:gd name="connsiteY19" fmla="*/ 1394354 h 2012950"/>
                <a:gd name="connsiteX20" fmla="*/ 1502662 w 1587501"/>
                <a:gd name="connsiteY20" fmla="*/ 1429279 h 2012950"/>
                <a:gd name="connsiteX21" fmla="*/ 1488875 w 1587501"/>
                <a:gd name="connsiteY21" fmla="*/ 1445683 h 2012950"/>
                <a:gd name="connsiteX22" fmla="*/ 1217527 w 1587501"/>
                <a:gd name="connsiteY22" fmla="*/ 1767054 h 2012950"/>
                <a:gd name="connsiteX23" fmla="*/ 1217936 w 1587501"/>
                <a:gd name="connsiteY23" fmla="*/ 1771686 h 2012950"/>
                <a:gd name="connsiteX24" fmla="*/ 1040316 w 1587501"/>
                <a:gd name="connsiteY24" fmla="*/ 1816100 h 2012950"/>
                <a:gd name="connsiteX25" fmla="*/ 1038202 w 1587501"/>
                <a:gd name="connsiteY25" fmla="*/ 1816100 h 2012950"/>
                <a:gd name="connsiteX26" fmla="*/ 1033592 w 1587501"/>
                <a:gd name="connsiteY26" fmla="*/ 1791998 h 2012950"/>
                <a:gd name="connsiteX27" fmla="*/ 1033324 w 1587501"/>
                <a:gd name="connsiteY27" fmla="*/ 1792091 h 2012950"/>
                <a:gd name="connsiteX28" fmla="*/ 1038099 w 1587501"/>
                <a:gd name="connsiteY28" fmla="*/ 1817056 h 2012950"/>
                <a:gd name="connsiteX29" fmla="*/ 255687 w 1587501"/>
                <a:gd name="connsiteY29" fmla="*/ 2007656 h 2012950"/>
                <a:gd name="connsiteX30" fmla="*/ 233453 w 1587501"/>
                <a:gd name="connsiteY30" fmla="*/ 2011891 h 2012950"/>
                <a:gd name="connsiteX31" fmla="*/ 188986 w 1587501"/>
                <a:gd name="connsiteY31" fmla="*/ 2012950 h 2012950"/>
                <a:gd name="connsiteX32" fmla="*/ 147165 w 1587501"/>
                <a:gd name="connsiteY32" fmla="*/ 2004479 h 2012950"/>
                <a:gd name="connsiteX33" fmla="*/ 109051 w 1587501"/>
                <a:gd name="connsiteY33" fmla="*/ 1987537 h 2012950"/>
                <a:gd name="connsiteX34" fmla="*/ 74641 w 1587501"/>
                <a:gd name="connsiteY34" fmla="*/ 1963182 h 2012950"/>
                <a:gd name="connsiteX35" fmla="*/ 46585 w 1587501"/>
                <a:gd name="connsiteY35" fmla="*/ 1931945 h 2012950"/>
                <a:gd name="connsiteX36" fmla="*/ 25410 w 1587501"/>
                <a:gd name="connsiteY36" fmla="*/ 1895413 h 2012950"/>
                <a:gd name="connsiteX37" fmla="*/ 11646 w 1587501"/>
                <a:gd name="connsiteY37" fmla="*/ 1853587 h 2012950"/>
                <a:gd name="connsiteX38" fmla="*/ 9529 w 1587501"/>
                <a:gd name="connsiteY38" fmla="*/ 1831351 h 2012950"/>
                <a:gd name="connsiteX39" fmla="*/ 4764 w 1587501"/>
                <a:gd name="connsiteY39" fmla="*/ 1775229 h 2012950"/>
                <a:gd name="connsiteX40" fmla="*/ 0 w 1587501"/>
                <a:gd name="connsiteY40" fmla="*/ 1662987 h 2012950"/>
                <a:gd name="connsiteX41" fmla="*/ 1059 w 1587501"/>
                <a:gd name="connsiteY41" fmla="*/ 1550215 h 2012950"/>
                <a:gd name="connsiteX42" fmla="*/ 5294 w 1587501"/>
                <a:gd name="connsiteY42" fmla="*/ 1438502 h 2012950"/>
                <a:gd name="connsiteX43" fmla="*/ 14822 w 1587501"/>
                <a:gd name="connsiteY43" fmla="*/ 1325731 h 2012950"/>
                <a:gd name="connsiteX44" fmla="*/ 28586 w 1587501"/>
                <a:gd name="connsiteY44" fmla="*/ 1213488 h 2012950"/>
                <a:gd name="connsiteX45" fmla="*/ 46585 w 1587501"/>
                <a:gd name="connsiteY45" fmla="*/ 1102305 h 2012950"/>
                <a:gd name="connsiteX46" fmla="*/ 69348 w 1587501"/>
                <a:gd name="connsiteY46" fmla="*/ 991121 h 2012950"/>
                <a:gd name="connsiteX47" fmla="*/ 96875 w 1587501"/>
                <a:gd name="connsiteY47" fmla="*/ 880997 h 2012950"/>
                <a:gd name="connsiteX48" fmla="*/ 129167 w 1587501"/>
                <a:gd name="connsiteY48" fmla="*/ 770872 h 2012950"/>
                <a:gd name="connsiteX49" fmla="*/ 166223 w 1587501"/>
                <a:gd name="connsiteY49" fmla="*/ 662865 h 2012950"/>
                <a:gd name="connsiteX50" fmla="*/ 207514 w 1587501"/>
                <a:gd name="connsiteY50" fmla="*/ 555388 h 2012950"/>
                <a:gd name="connsiteX51" fmla="*/ 254099 w 1587501"/>
                <a:gd name="connsiteY51" fmla="*/ 449499 h 2012950"/>
                <a:gd name="connsiteX52" fmla="*/ 304918 w 1587501"/>
                <a:gd name="connsiteY52" fmla="*/ 344669 h 2012950"/>
                <a:gd name="connsiteX53" fmla="*/ 360502 w 1587501"/>
                <a:gd name="connsiteY53" fmla="*/ 241427 h 2012950"/>
                <a:gd name="connsiteX54" fmla="*/ 421380 w 1587501"/>
                <a:gd name="connsiteY54" fmla="*/ 140303 h 2012950"/>
                <a:gd name="connsiteX55" fmla="*/ 453672 w 1587501"/>
                <a:gd name="connsiteY55" fmla="*/ 90006 h 2012950"/>
                <a:gd name="connsiteX56" fmla="*/ 466377 w 1587501"/>
                <a:gd name="connsiteY56" fmla="*/ 72534 h 2012950"/>
                <a:gd name="connsiteX57" fmla="*/ 496551 w 1587501"/>
                <a:gd name="connsiteY57" fmla="*/ 42885 h 2012950"/>
                <a:gd name="connsiteX58" fmla="*/ 530431 w 1587501"/>
                <a:gd name="connsiteY58" fmla="*/ 21707 h 2012950"/>
                <a:gd name="connsiteX59" fmla="*/ 568016 w 1587501"/>
                <a:gd name="connsiteY59" fmla="*/ 6353 h 2012950"/>
                <a:gd name="connsiteX60" fmla="*/ 607719 w 1587501"/>
                <a:gd name="connsiteY60"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363663 w 1587501"/>
                <a:gd name="connsiteY5" fmla="*/ 518856 h 2012950"/>
                <a:gd name="connsiteX6" fmla="*/ 1531151 w 1587501"/>
                <a:gd name="connsiteY6" fmla="*/ 652947 h 2012950"/>
                <a:gd name="connsiteX7" fmla="*/ 1533416 w 1587501"/>
                <a:gd name="connsiteY7" fmla="*/ 650875 h 2012950"/>
                <a:gd name="connsiteX8" fmla="*/ 1533868 w 1587501"/>
                <a:gd name="connsiteY8" fmla="*/ 655079 h 2012950"/>
                <a:gd name="connsiteX9" fmla="*/ 1535113 w 1587501"/>
                <a:gd name="connsiteY9" fmla="*/ 656056 h 2012950"/>
                <a:gd name="connsiteX10" fmla="*/ 1534115 w 1587501"/>
                <a:gd name="connsiteY10" fmla="*/ 657366 h 2012950"/>
                <a:gd name="connsiteX11" fmla="*/ 1585380 w 1587501"/>
                <a:gd name="connsiteY11" fmla="*/ 1133475 h 2012950"/>
                <a:gd name="connsiteX12" fmla="*/ 1586441 w 1587501"/>
                <a:gd name="connsiteY12" fmla="*/ 1154113 h 2012950"/>
                <a:gd name="connsiteX13" fmla="*/ 1587501 w 1587501"/>
                <a:gd name="connsiteY13" fmla="*/ 1196446 h 2012950"/>
                <a:gd name="connsiteX14" fmla="*/ 1582729 w 1587501"/>
                <a:gd name="connsiteY14" fmla="*/ 1238250 h 2012950"/>
                <a:gd name="connsiteX15" fmla="*/ 1575306 w 1587501"/>
                <a:gd name="connsiteY15" fmla="*/ 1279525 h 2012950"/>
                <a:gd name="connsiteX16" fmla="*/ 1563110 w 1587501"/>
                <a:gd name="connsiteY16" fmla="*/ 1319213 h 2012950"/>
                <a:gd name="connsiteX17" fmla="*/ 1546142 w 1587501"/>
                <a:gd name="connsiteY17" fmla="*/ 1357842 h 2012950"/>
                <a:gd name="connsiteX18" fmla="*/ 1526523 w 1587501"/>
                <a:gd name="connsiteY18" fmla="*/ 1394354 h 2012950"/>
                <a:gd name="connsiteX19" fmla="*/ 1502662 w 1587501"/>
                <a:gd name="connsiteY19" fmla="*/ 1429279 h 2012950"/>
                <a:gd name="connsiteX20" fmla="*/ 1488875 w 1587501"/>
                <a:gd name="connsiteY20" fmla="*/ 1445683 h 2012950"/>
                <a:gd name="connsiteX21" fmla="*/ 1217527 w 1587501"/>
                <a:gd name="connsiteY21" fmla="*/ 1767054 h 2012950"/>
                <a:gd name="connsiteX22" fmla="*/ 1217936 w 1587501"/>
                <a:gd name="connsiteY22" fmla="*/ 1771686 h 2012950"/>
                <a:gd name="connsiteX23" fmla="*/ 1040316 w 1587501"/>
                <a:gd name="connsiteY23" fmla="*/ 1816100 h 2012950"/>
                <a:gd name="connsiteX24" fmla="*/ 1038202 w 1587501"/>
                <a:gd name="connsiteY24" fmla="*/ 1816100 h 2012950"/>
                <a:gd name="connsiteX25" fmla="*/ 1033592 w 1587501"/>
                <a:gd name="connsiteY25" fmla="*/ 1791998 h 2012950"/>
                <a:gd name="connsiteX26" fmla="*/ 1033324 w 1587501"/>
                <a:gd name="connsiteY26" fmla="*/ 1792091 h 2012950"/>
                <a:gd name="connsiteX27" fmla="*/ 1038099 w 1587501"/>
                <a:gd name="connsiteY27" fmla="*/ 1817056 h 2012950"/>
                <a:gd name="connsiteX28" fmla="*/ 255687 w 1587501"/>
                <a:gd name="connsiteY28" fmla="*/ 2007656 h 2012950"/>
                <a:gd name="connsiteX29" fmla="*/ 233453 w 1587501"/>
                <a:gd name="connsiteY29" fmla="*/ 2011891 h 2012950"/>
                <a:gd name="connsiteX30" fmla="*/ 188986 w 1587501"/>
                <a:gd name="connsiteY30" fmla="*/ 2012950 h 2012950"/>
                <a:gd name="connsiteX31" fmla="*/ 147165 w 1587501"/>
                <a:gd name="connsiteY31" fmla="*/ 2004479 h 2012950"/>
                <a:gd name="connsiteX32" fmla="*/ 109051 w 1587501"/>
                <a:gd name="connsiteY32" fmla="*/ 1987537 h 2012950"/>
                <a:gd name="connsiteX33" fmla="*/ 74641 w 1587501"/>
                <a:gd name="connsiteY33" fmla="*/ 1963182 h 2012950"/>
                <a:gd name="connsiteX34" fmla="*/ 46585 w 1587501"/>
                <a:gd name="connsiteY34" fmla="*/ 1931945 h 2012950"/>
                <a:gd name="connsiteX35" fmla="*/ 25410 w 1587501"/>
                <a:gd name="connsiteY35" fmla="*/ 1895413 h 2012950"/>
                <a:gd name="connsiteX36" fmla="*/ 11646 w 1587501"/>
                <a:gd name="connsiteY36" fmla="*/ 1853587 h 2012950"/>
                <a:gd name="connsiteX37" fmla="*/ 9529 w 1587501"/>
                <a:gd name="connsiteY37" fmla="*/ 1831351 h 2012950"/>
                <a:gd name="connsiteX38" fmla="*/ 4764 w 1587501"/>
                <a:gd name="connsiteY38" fmla="*/ 1775229 h 2012950"/>
                <a:gd name="connsiteX39" fmla="*/ 0 w 1587501"/>
                <a:gd name="connsiteY39" fmla="*/ 1662987 h 2012950"/>
                <a:gd name="connsiteX40" fmla="*/ 1059 w 1587501"/>
                <a:gd name="connsiteY40" fmla="*/ 1550215 h 2012950"/>
                <a:gd name="connsiteX41" fmla="*/ 5294 w 1587501"/>
                <a:gd name="connsiteY41" fmla="*/ 1438502 h 2012950"/>
                <a:gd name="connsiteX42" fmla="*/ 14822 w 1587501"/>
                <a:gd name="connsiteY42" fmla="*/ 1325731 h 2012950"/>
                <a:gd name="connsiteX43" fmla="*/ 28586 w 1587501"/>
                <a:gd name="connsiteY43" fmla="*/ 1213488 h 2012950"/>
                <a:gd name="connsiteX44" fmla="*/ 46585 w 1587501"/>
                <a:gd name="connsiteY44" fmla="*/ 1102305 h 2012950"/>
                <a:gd name="connsiteX45" fmla="*/ 69348 w 1587501"/>
                <a:gd name="connsiteY45" fmla="*/ 991121 h 2012950"/>
                <a:gd name="connsiteX46" fmla="*/ 96875 w 1587501"/>
                <a:gd name="connsiteY46" fmla="*/ 880997 h 2012950"/>
                <a:gd name="connsiteX47" fmla="*/ 129167 w 1587501"/>
                <a:gd name="connsiteY47" fmla="*/ 770872 h 2012950"/>
                <a:gd name="connsiteX48" fmla="*/ 166223 w 1587501"/>
                <a:gd name="connsiteY48" fmla="*/ 662865 h 2012950"/>
                <a:gd name="connsiteX49" fmla="*/ 207514 w 1587501"/>
                <a:gd name="connsiteY49" fmla="*/ 555388 h 2012950"/>
                <a:gd name="connsiteX50" fmla="*/ 254099 w 1587501"/>
                <a:gd name="connsiteY50" fmla="*/ 449499 h 2012950"/>
                <a:gd name="connsiteX51" fmla="*/ 304918 w 1587501"/>
                <a:gd name="connsiteY51" fmla="*/ 344669 h 2012950"/>
                <a:gd name="connsiteX52" fmla="*/ 360502 w 1587501"/>
                <a:gd name="connsiteY52" fmla="*/ 241427 h 2012950"/>
                <a:gd name="connsiteX53" fmla="*/ 421380 w 1587501"/>
                <a:gd name="connsiteY53" fmla="*/ 140303 h 2012950"/>
                <a:gd name="connsiteX54" fmla="*/ 453672 w 1587501"/>
                <a:gd name="connsiteY54" fmla="*/ 90006 h 2012950"/>
                <a:gd name="connsiteX55" fmla="*/ 466377 w 1587501"/>
                <a:gd name="connsiteY55" fmla="*/ 72534 h 2012950"/>
                <a:gd name="connsiteX56" fmla="*/ 496551 w 1587501"/>
                <a:gd name="connsiteY56" fmla="*/ 42885 h 2012950"/>
                <a:gd name="connsiteX57" fmla="*/ 530431 w 1587501"/>
                <a:gd name="connsiteY57" fmla="*/ 21707 h 2012950"/>
                <a:gd name="connsiteX58" fmla="*/ 568016 w 1587501"/>
                <a:gd name="connsiteY58" fmla="*/ 6353 h 2012950"/>
                <a:gd name="connsiteX59" fmla="*/ 607719 w 1587501"/>
                <a:gd name="connsiteY59"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531151 w 1587501"/>
                <a:gd name="connsiteY5" fmla="*/ 652947 h 2012950"/>
                <a:gd name="connsiteX6" fmla="*/ 1533416 w 1587501"/>
                <a:gd name="connsiteY6" fmla="*/ 650875 h 2012950"/>
                <a:gd name="connsiteX7" fmla="*/ 1533868 w 1587501"/>
                <a:gd name="connsiteY7" fmla="*/ 655079 h 2012950"/>
                <a:gd name="connsiteX8" fmla="*/ 1535113 w 1587501"/>
                <a:gd name="connsiteY8" fmla="*/ 656056 h 2012950"/>
                <a:gd name="connsiteX9" fmla="*/ 1534115 w 1587501"/>
                <a:gd name="connsiteY9" fmla="*/ 657366 h 2012950"/>
                <a:gd name="connsiteX10" fmla="*/ 1585380 w 1587501"/>
                <a:gd name="connsiteY10" fmla="*/ 1133475 h 2012950"/>
                <a:gd name="connsiteX11" fmla="*/ 1586441 w 1587501"/>
                <a:gd name="connsiteY11" fmla="*/ 1154113 h 2012950"/>
                <a:gd name="connsiteX12" fmla="*/ 1587501 w 1587501"/>
                <a:gd name="connsiteY12" fmla="*/ 1196446 h 2012950"/>
                <a:gd name="connsiteX13" fmla="*/ 1582729 w 1587501"/>
                <a:gd name="connsiteY13" fmla="*/ 1238250 h 2012950"/>
                <a:gd name="connsiteX14" fmla="*/ 1575306 w 1587501"/>
                <a:gd name="connsiteY14" fmla="*/ 1279525 h 2012950"/>
                <a:gd name="connsiteX15" fmla="*/ 1563110 w 1587501"/>
                <a:gd name="connsiteY15" fmla="*/ 1319213 h 2012950"/>
                <a:gd name="connsiteX16" fmla="*/ 1546142 w 1587501"/>
                <a:gd name="connsiteY16" fmla="*/ 1357842 h 2012950"/>
                <a:gd name="connsiteX17" fmla="*/ 1526523 w 1587501"/>
                <a:gd name="connsiteY17" fmla="*/ 1394354 h 2012950"/>
                <a:gd name="connsiteX18" fmla="*/ 1502662 w 1587501"/>
                <a:gd name="connsiteY18" fmla="*/ 1429279 h 2012950"/>
                <a:gd name="connsiteX19" fmla="*/ 1488875 w 1587501"/>
                <a:gd name="connsiteY19" fmla="*/ 1445683 h 2012950"/>
                <a:gd name="connsiteX20" fmla="*/ 1217527 w 1587501"/>
                <a:gd name="connsiteY20" fmla="*/ 1767054 h 2012950"/>
                <a:gd name="connsiteX21" fmla="*/ 1217936 w 1587501"/>
                <a:gd name="connsiteY21" fmla="*/ 1771686 h 2012950"/>
                <a:gd name="connsiteX22" fmla="*/ 1040316 w 1587501"/>
                <a:gd name="connsiteY22" fmla="*/ 1816100 h 2012950"/>
                <a:gd name="connsiteX23" fmla="*/ 1038202 w 1587501"/>
                <a:gd name="connsiteY23" fmla="*/ 1816100 h 2012950"/>
                <a:gd name="connsiteX24" fmla="*/ 1033592 w 1587501"/>
                <a:gd name="connsiteY24" fmla="*/ 1791998 h 2012950"/>
                <a:gd name="connsiteX25" fmla="*/ 1033324 w 1587501"/>
                <a:gd name="connsiteY25" fmla="*/ 1792091 h 2012950"/>
                <a:gd name="connsiteX26" fmla="*/ 1038099 w 1587501"/>
                <a:gd name="connsiteY26" fmla="*/ 1817056 h 2012950"/>
                <a:gd name="connsiteX27" fmla="*/ 255687 w 1587501"/>
                <a:gd name="connsiteY27" fmla="*/ 2007656 h 2012950"/>
                <a:gd name="connsiteX28" fmla="*/ 233453 w 1587501"/>
                <a:gd name="connsiteY28" fmla="*/ 2011891 h 2012950"/>
                <a:gd name="connsiteX29" fmla="*/ 188986 w 1587501"/>
                <a:gd name="connsiteY29" fmla="*/ 2012950 h 2012950"/>
                <a:gd name="connsiteX30" fmla="*/ 147165 w 1587501"/>
                <a:gd name="connsiteY30" fmla="*/ 2004479 h 2012950"/>
                <a:gd name="connsiteX31" fmla="*/ 109051 w 1587501"/>
                <a:gd name="connsiteY31" fmla="*/ 1987537 h 2012950"/>
                <a:gd name="connsiteX32" fmla="*/ 74641 w 1587501"/>
                <a:gd name="connsiteY32" fmla="*/ 1963182 h 2012950"/>
                <a:gd name="connsiteX33" fmla="*/ 46585 w 1587501"/>
                <a:gd name="connsiteY33" fmla="*/ 1931945 h 2012950"/>
                <a:gd name="connsiteX34" fmla="*/ 25410 w 1587501"/>
                <a:gd name="connsiteY34" fmla="*/ 1895413 h 2012950"/>
                <a:gd name="connsiteX35" fmla="*/ 11646 w 1587501"/>
                <a:gd name="connsiteY35" fmla="*/ 1853587 h 2012950"/>
                <a:gd name="connsiteX36" fmla="*/ 9529 w 1587501"/>
                <a:gd name="connsiteY36" fmla="*/ 1831351 h 2012950"/>
                <a:gd name="connsiteX37" fmla="*/ 4764 w 1587501"/>
                <a:gd name="connsiteY37" fmla="*/ 1775229 h 2012950"/>
                <a:gd name="connsiteX38" fmla="*/ 0 w 1587501"/>
                <a:gd name="connsiteY38" fmla="*/ 1662987 h 2012950"/>
                <a:gd name="connsiteX39" fmla="*/ 1059 w 1587501"/>
                <a:gd name="connsiteY39" fmla="*/ 1550215 h 2012950"/>
                <a:gd name="connsiteX40" fmla="*/ 5294 w 1587501"/>
                <a:gd name="connsiteY40" fmla="*/ 1438502 h 2012950"/>
                <a:gd name="connsiteX41" fmla="*/ 14822 w 1587501"/>
                <a:gd name="connsiteY41" fmla="*/ 1325731 h 2012950"/>
                <a:gd name="connsiteX42" fmla="*/ 28586 w 1587501"/>
                <a:gd name="connsiteY42" fmla="*/ 1213488 h 2012950"/>
                <a:gd name="connsiteX43" fmla="*/ 46585 w 1587501"/>
                <a:gd name="connsiteY43" fmla="*/ 1102305 h 2012950"/>
                <a:gd name="connsiteX44" fmla="*/ 69348 w 1587501"/>
                <a:gd name="connsiteY44" fmla="*/ 991121 h 2012950"/>
                <a:gd name="connsiteX45" fmla="*/ 96875 w 1587501"/>
                <a:gd name="connsiteY45" fmla="*/ 880997 h 2012950"/>
                <a:gd name="connsiteX46" fmla="*/ 129167 w 1587501"/>
                <a:gd name="connsiteY46" fmla="*/ 770872 h 2012950"/>
                <a:gd name="connsiteX47" fmla="*/ 166223 w 1587501"/>
                <a:gd name="connsiteY47" fmla="*/ 662865 h 2012950"/>
                <a:gd name="connsiteX48" fmla="*/ 207514 w 1587501"/>
                <a:gd name="connsiteY48" fmla="*/ 555388 h 2012950"/>
                <a:gd name="connsiteX49" fmla="*/ 254099 w 1587501"/>
                <a:gd name="connsiteY49" fmla="*/ 449499 h 2012950"/>
                <a:gd name="connsiteX50" fmla="*/ 304918 w 1587501"/>
                <a:gd name="connsiteY50" fmla="*/ 344669 h 2012950"/>
                <a:gd name="connsiteX51" fmla="*/ 360502 w 1587501"/>
                <a:gd name="connsiteY51" fmla="*/ 241427 h 2012950"/>
                <a:gd name="connsiteX52" fmla="*/ 421380 w 1587501"/>
                <a:gd name="connsiteY52" fmla="*/ 140303 h 2012950"/>
                <a:gd name="connsiteX53" fmla="*/ 453672 w 1587501"/>
                <a:gd name="connsiteY53" fmla="*/ 90006 h 2012950"/>
                <a:gd name="connsiteX54" fmla="*/ 466377 w 1587501"/>
                <a:gd name="connsiteY54" fmla="*/ 72534 h 2012950"/>
                <a:gd name="connsiteX55" fmla="*/ 496551 w 1587501"/>
                <a:gd name="connsiteY55" fmla="*/ 42885 h 2012950"/>
                <a:gd name="connsiteX56" fmla="*/ 530431 w 1587501"/>
                <a:gd name="connsiteY56" fmla="*/ 21707 h 2012950"/>
                <a:gd name="connsiteX57" fmla="*/ 568016 w 1587501"/>
                <a:gd name="connsiteY57" fmla="*/ 6353 h 2012950"/>
                <a:gd name="connsiteX58" fmla="*/ 607719 w 1587501"/>
                <a:gd name="connsiteY58"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531151 w 1587501"/>
                <a:gd name="connsiteY5" fmla="*/ 652947 h 2012950"/>
                <a:gd name="connsiteX6" fmla="*/ 1533416 w 1587501"/>
                <a:gd name="connsiteY6" fmla="*/ 650875 h 2012950"/>
                <a:gd name="connsiteX7" fmla="*/ 1533868 w 1587501"/>
                <a:gd name="connsiteY7" fmla="*/ 655079 h 2012950"/>
                <a:gd name="connsiteX8" fmla="*/ 1535113 w 1587501"/>
                <a:gd name="connsiteY8" fmla="*/ 656056 h 2012950"/>
                <a:gd name="connsiteX9" fmla="*/ 1534115 w 1587501"/>
                <a:gd name="connsiteY9" fmla="*/ 657366 h 2012950"/>
                <a:gd name="connsiteX10" fmla="*/ 1585380 w 1587501"/>
                <a:gd name="connsiteY10" fmla="*/ 1133475 h 2012950"/>
                <a:gd name="connsiteX11" fmla="*/ 1586441 w 1587501"/>
                <a:gd name="connsiteY11" fmla="*/ 1154113 h 2012950"/>
                <a:gd name="connsiteX12" fmla="*/ 1587501 w 1587501"/>
                <a:gd name="connsiteY12" fmla="*/ 1196446 h 2012950"/>
                <a:gd name="connsiteX13" fmla="*/ 1582729 w 1587501"/>
                <a:gd name="connsiteY13" fmla="*/ 1238250 h 2012950"/>
                <a:gd name="connsiteX14" fmla="*/ 1575306 w 1587501"/>
                <a:gd name="connsiteY14" fmla="*/ 1279525 h 2012950"/>
                <a:gd name="connsiteX15" fmla="*/ 1563110 w 1587501"/>
                <a:gd name="connsiteY15" fmla="*/ 1319213 h 2012950"/>
                <a:gd name="connsiteX16" fmla="*/ 1546142 w 1587501"/>
                <a:gd name="connsiteY16" fmla="*/ 1357842 h 2012950"/>
                <a:gd name="connsiteX17" fmla="*/ 1526523 w 1587501"/>
                <a:gd name="connsiteY17" fmla="*/ 1394354 h 2012950"/>
                <a:gd name="connsiteX18" fmla="*/ 1502662 w 1587501"/>
                <a:gd name="connsiteY18" fmla="*/ 1429279 h 2012950"/>
                <a:gd name="connsiteX19" fmla="*/ 1488875 w 1587501"/>
                <a:gd name="connsiteY19" fmla="*/ 1445683 h 2012950"/>
                <a:gd name="connsiteX20" fmla="*/ 1217527 w 1587501"/>
                <a:gd name="connsiteY20" fmla="*/ 1767054 h 2012950"/>
                <a:gd name="connsiteX21" fmla="*/ 1217936 w 1587501"/>
                <a:gd name="connsiteY21" fmla="*/ 1771686 h 2012950"/>
                <a:gd name="connsiteX22" fmla="*/ 1040316 w 1587501"/>
                <a:gd name="connsiteY22" fmla="*/ 1816100 h 2012950"/>
                <a:gd name="connsiteX23" fmla="*/ 1038202 w 1587501"/>
                <a:gd name="connsiteY23" fmla="*/ 1816100 h 2012950"/>
                <a:gd name="connsiteX24" fmla="*/ 1033592 w 1587501"/>
                <a:gd name="connsiteY24" fmla="*/ 1791998 h 2012950"/>
                <a:gd name="connsiteX25" fmla="*/ 1033324 w 1587501"/>
                <a:gd name="connsiteY25" fmla="*/ 1792091 h 2012950"/>
                <a:gd name="connsiteX26" fmla="*/ 255687 w 1587501"/>
                <a:gd name="connsiteY26" fmla="*/ 2007656 h 2012950"/>
                <a:gd name="connsiteX27" fmla="*/ 233453 w 1587501"/>
                <a:gd name="connsiteY27" fmla="*/ 2011891 h 2012950"/>
                <a:gd name="connsiteX28" fmla="*/ 188986 w 1587501"/>
                <a:gd name="connsiteY28" fmla="*/ 2012950 h 2012950"/>
                <a:gd name="connsiteX29" fmla="*/ 147165 w 1587501"/>
                <a:gd name="connsiteY29" fmla="*/ 2004479 h 2012950"/>
                <a:gd name="connsiteX30" fmla="*/ 109051 w 1587501"/>
                <a:gd name="connsiteY30" fmla="*/ 1987537 h 2012950"/>
                <a:gd name="connsiteX31" fmla="*/ 74641 w 1587501"/>
                <a:gd name="connsiteY31" fmla="*/ 1963182 h 2012950"/>
                <a:gd name="connsiteX32" fmla="*/ 46585 w 1587501"/>
                <a:gd name="connsiteY32" fmla="*/ 1931945 h 2012950"/>
                <a:gd name="connsiteX33" fmla="*/ 25410 w 1587501"/>
                <a:gd name="connsiteY33" fmla="*/ 1895413 h 2012950"/>
                <a:gd name="connsiteX34" fmla="*/ 11646 w 1587501"/>
                <a:gd name="connsiteY34" fmla="*/ 1853587 h 2012950"/>
                <a:gd name="connsiteX35" fmla="*/ 9529 w 1587501"/>
                <a:gd name="connsiteY35" fmla="*/ 1831351 h 2012950"/>
                <a:gd name="connsiteX36" fmla="*/ 4764 w 1587501"/>
                <a:gd name="connsiteY36" fmla="*/ 1775229 h 2012950"/>
                <a:gd name="connsiteX37" fmla="*/ 0 w 1587501"/>
                <a:gd name="connsiteY37" fmla="*/ 1662987 h 2012950"/>
                <a:gd name="connsiteX38" fmla="*/ 1059 w 1587501"/>
                <a:gd name="connsiteY38" fmla="*/ 1550215 h 2012950"/>
                <a:gd name="connsiteX39" fmla="*/ 5294 w 1587501"/>
                <a:gd name="connsiteY39" fmla="*/ 1438502 h 2012950"/>
                <a:gd name="connsiteX40" fmla="*/ 14822 w 1587501"/>
                <a:gd name="connsiteY40" fmla="*/ 1325731 h 2012950"/>
                <a:gd name="connsiteX41" fmla="*/ 28586 w 1587501"/>
                <a:gd name="connsiteY41" fmla="*/ 1213488 h 2012950"/>
                <a:gd name="connsiteX42" fmla="*/ 46585 w 1587501"/>
                <a:gd name="connsiteY42" fmla="*/ 1102305 h 2012950"/>
                <a:gd name="connsiteX43" fmla="*/ 69348 w 1587501"/>
                <a:gd name="connsiteY43" fmla="*/ 991121 h 2012950"/>
                <a:gd name="connsiteX44" fmla="*/ 96875 w 1587501"/>
                <a:gd name="connsiteY44" fmla="*/ 880997 h 2012950"/>
                <a:gd name="connsiteX45" fmla="*/ 129167 w 1587501"/>
                <a:gd name="connsiteY45" fmla="*/ 770872 h 2012950"/>
                <a:gd name="connsiteX46" fmla="*/ 166223 w 1587501"/>
                <a:gd name="connsiteY46" fmla="*/ 662865 h 2012950"/>
                <a:gd name="connsiteX47" fmla="*/ 207514 w 1587501"/>
                <a:gd name="connsiteY47" fmla="*/ 555388 h 2012950"/>
                <a:gd name="connsiteX48" fmla="*/ 254099 w 1587501"/>
                <a:gd name="connsiteY48" fmla="*/ 449499 h 2012950"/>
                <a:gd name="connsiteX49" fmla="*/ 304918 w 1587501"/>
                <a:gd name="connsiteY49" fmla="*/ 344669 h 2012950"/>
                <a:gd name="connsiteX50" fmla="*/ 360502 w 1587501"/>
                <a:gd name="connsiteY50" fmla="*/ 241427 h 2012950"/>
                <a:gd name="connsiteX51" fmla="*/ 421380 w 1587501"/>
                <a:gd name="connsiteY51" fmla="*/ 140303 h 2012950"/>
                <a:gd name="connsiteX52" fmla="*/ 453672 w 1587501"/>
                <a:gd name="connsiteY52" fmla="*/ 90006 h 2012950"/>
                <a:gd name="connsiteX53" fmla="*/ 466377 w 1587501"/>
                <a:gd name="connsiteY53" fmla="*/ 72534 h 2012950"/>
                <a:gd name="connsiteX54" fmla="*/ 496551 w 1587501"/>
                <a:gd name="connsiteY54" fmla="*/ 42885 h 2012950"/>
                <a:gd name="connsiteX55" fmla="*/ 530431 w 1587501"/>
                <a:gd name="connsiteY55" fmla="*/ 21707 h 2012950"/>
                <a:gd name="connsiteX56" fmla="*/ 568016 w 1587501"/>
                <a:gd name="connsiteY56" fmla="*/ 6353 h 2012950"/>
                <a:gd name="connsiteX57" fmla="*/ 607719 w 1587501"/>
                <a:gd name="connsiteY57"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531151 w 1587501"/>
                <a:gd name="connsiteY5" fmla="*/ 652947 h 2012950"/>
                <a:gd name="connsiteX6" fmla="*/ 1533416 w 1587501"/>
                <a:gd name="connsiteY6" fmla="*/ 650875 h 2012950"/>
                <a:gd name="connsiteX7" fmla="*/ 1533868 w 1587501"/>
                <a:gd name="connsiteY7" fmla="*/ 655079 h 2012950"/>
                <a:gd name="connsiteX8" fmla="*/ 1535113 w 1587501"/>
                <a:gd name="connsiteY8" fmla="*/ 656056 h 2012950"/>
                <a:gd name="connsiteX9" fmla="*/ 1534115 w 1587501"/>
                <a:gd name="connsiteY9" fmla="*/ 657366 h 2012950"/>
                <a:gd name="connsiteX10" fmla="*/ 1585380 w 1587501"/>
                <a:gd name="connsiteY10" fmla="*/ 1133475 h 2012950"/>
                <a:gd name="connsiteX11" fmla="*/ 1586441 w 1587501"/>
                <a:gd name="connsiteY11" fmla="*/ 1154113 h 2012950"/>
                <a:gd name="connsiteX12" fmla="*/ 1587501 w 1587501"/>
                <a:gd name="connsiteY12" fmla="*/ 1196446 h 2012950"/>
                <a:gd name="connsiteX13" fmla="*/ 1582729 w 1587501"/>
                <a:gd name="connsiteY13" fmla="*/ 1238250 h 2012950"/>
                <a:gd name="connsiteX14" fmla="*/ 1575306 w 1587501"/>
                <a:gd name="connsiteY14" fmla="*/ 1279525 h 2012950"/>
                <a:gd name="connsiteX15" fmla="*/ 1563110 w 1587501"/>
                <a:gd name="connsiteY15" fmla="*/ 1319213 h 2012950"/>
                <a:gd name="connsiteX16" fmla="*/ 1546142 w 1587501"/>
                <a:gd name="connsiteY16" fmla="*/ 1357842 h 2012950"/>
                <a:gd name="connsiteX17" fmla="*/ 1526523 w 1587501"/>
                <a:gd name="connsiteY17" fmla="*/ 1394354 h 2012950"/>
                <a:gd name="connsiteX18" fmla="*/ 1502662 w 1587501"/>
                <a:gd name="connsiteY18" fmla="*/ 1429279 h 2012950"/>
                <a:gd name="connsiteX19" fmla="*/ 1488875 w 1587501"/>
                <a:gd name="connsiteY19" fmla="*/ 1445683 h 2012950"/>
                <a:gd name="connsiteX20" fmla="*/ 1217527 w 1587501"/>
                <a:gd name="connsiteY20" fmla="*/ 1767054 h 2012950"/>
                <a:gd name="connsiteX21" fmla="*/ 1217936 w 1587501"/>
                <a:gd name="connsiteY21" fmla="*/ 1771686 h 2012950"/>
                <a:gd name="connsiteX22" fmla="*/ 1040316 w 1587501"/>
                <a:gd name="connsiteY22" fmla="*/ 1816100 h 2012950"/>
                <a:gd name="connsiteX23" fmla="*/ 1033592 w 1587501"/>
                <a:gd name="connsiteY23" fmla="*/ 1791998 h 2012950"/>
                <a:gd name="connsiteX24" fmla="*/ 1033324 w 1587501"/>
                <a:gd name="connsiteY24" fmla="*/ 1792091 h 2012950"/>
                <a:gd name="connsiteX25" fmla="*/ 255687 w 1587501"/>
                <a:gd name="connsiteY25" fmla="*/ 2007656 h 2012950"/>
                <a:gd name="connsiteX26" fmla="*/ 233453 w 1587501"/>
                <a:gd name="connsiteY26" fmla="*/ 2011891 h 2012950"/>
                <a:gd name="connsiteX27" fmla="*/ 188986 w 1587501"/>
                <a:gd name="connsiteY27" fmla="*/ 2012950 h 2012950"/>
                <a:gd name="connsiteX28" fmla="*/ 147165 w 1587501"/>
                <a:gd name="connsiteY28" fmla="*/ 2004479 h 2012950"/>
                <a:gd name="connsiteX29" fmla="*/ 109051 w 1587501"/>
                <a:gd name="connsiteY29" fmla="*/ 1987537 h 2012950"/>
                <a:gd name="connsiteX30" fmla="*/ 74641 w 1587501"/>
                <a:gd name="connsiteY30" fmla="*/ 1963182 h 2012950"/>
                <a:gd name="connsiteX31" fmla="*/ 46585 w 1587501"/>
                <a:gd name="connsiteY31" fmla="*/ 1931945 h 2012950"/>
                <a:gd name="connsiteX32" fmla="*/ 25410 w 1587501"/>
                <a:gd name="connsiteY32" fmla="*/ 1895413 h 2012950"/>
                <a:gd name="connsiteX33" fmla="*/ 11646 w 1587501"/>
                <a:gd name="connsiteY33" fmla="*/ 1853587 h 2012950"/>
                <a:gd name="connsiteX34" fmla="*/ 9529 w 1587501"/>
                <a:gd name="connsiteY34" fmla="*/ 1831351 h 2012950"/>
                <a:gd name="connsiteX35" fmla="*/ 4764 w 1587501"/>
                <a:gd name="connsiteY35" fmla="*/ 1775229 h 2012950"/>
                <a:gd name="connsiteX36" fmla="*/ 0 w 1587501"/>
                <a:gd name="connsiteY36" fmla="*/ 1662987 h 2012950"/>
                <a:gd name="connsiteX37" fmla="*/ 1059 w 1587501"/>
                <a:gd name="connsiteY37" fmla="*/ 1550215 h 2012950"/>
                <a:gd name="connsiteX38" fmla="*/ 5294 w 1587501"/>
                <a:gd name="connsiteY38" fmla="*/ 1438502 h 2012950"/>
                <a:gd name="connsiteX39" fmla="*/ 14822 w 1587501"/>
                <a:gd name="connsiteY39" fmla="*/ 1325731 h 2012950"/>
                <a:gd name="connsiteX40" fmla="*/ 28586 w 1587501"/>
                <a:gd name="connsiteY40" fmla="*/ 1213488 h 2012950"/>
                <a:gd name="connsiteX41" fmla="*/ 46585 w 1587501"/>
                <a:gd name="connsiteY41" fmla="*/ 1102305 h 2012950"/>
                <a:gd name="connsiteX42" fmla="*/ 69348 w 1587501"/>
                <a:gd name="connsiteY42" fmla="*/ 991121 h 2012950"/>
                <a:gd name="connsiteX43" fmla="*/ 96875 w 1587501"/>
                <a:gd name="connsiteY43" fmla="*/ 880997 h 2012950"/>
                <a:gd name="connsiteX44" fmla="*/ 129167 w 1587501"/>
                <a:gd name="connsiteY44" fmla="*/ 770872 h 2012950"/>
                <a:gd name="connsiteX45" fmla="*/ 166223 w 1587501"/>
                <a:gd name="connsiteY45" fmla="*/ 662865 h 2012950"/>
                <a:gd name="connsiteX46" fmla="*/ 207514 w 1587501"/>
                <a:gd name="connsiteY46" fmla="*/ 555388 h 2012950"/>
                <a:gd name="connsiteX47" fmla="*/ 254099 w 1587501"/>
                <a:gd name="connsiteY47" fmla="*/ 449499 h 2012950"/>
                <a:gd name="connsiteX48" fmla="*/ 304918 w 1587501"/>
                <a:gd name="connsiteY48" fmla="*/ 344669 h 2012950"/>
                <a:gd name="connsiteX49" fmla="*/ 360502 w 1587501"/>
                <a:gd name="connsiteY49" fmla="*/ 241427 h 2012950"/>
                <a:gd name="connsiteX50" fmla="*/ 421380 w 1587501"/>
                <a:gd name="connsiteY50" fmla="*/ 140303 h 2012950"/>
                <a:gd name="connsiteX51" fmla="*/ 453672 w 1587501"/>
                <a:gd name="connsiteY51" fmla="*/ 90006 h 2012950"/>
                <a:gd name="connsiteX52" fmla="*/ 466377 w 1587501"/>
                <a:gd name="connsiteY52" fmla="*/ 72534 h 2012950"/>
                <a:gd name="connsiteX53" fmla="*/ 496551 w 1587501"/>
                <a:gd name="connsiteY53" fmla="*/ 42885 h 2012950"/>
                <a:gd name="connsiteX54" fmla="*/ 530431 w 1587501"/>
                <a:gd name="connsiteY54" fmla="*/ 21707 h 2012950"/>
                <a:gd name="connsiteX55" fmla="*/ 568016 w 1587501"/>
                <a:gd name="connsiteY55" fmla="*/ 6353 h 2012950"/>
                <a:gd name="connsiteX56" fmla="*/ 607719 w 1587501"/>
                <a:gd name="connsiteY56"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531151 w 1587501"/>
                <a:gd name="connsiteY5" fmla="*/ 652947 h 2012950"/>
                <a:gd name="connsiteX6" fmla="*/ 1533416 w 1587501"/>
                <a:gd name="connsiteY6" fmla="*/ 650875 h 2012950"/>
                <a:gd name="connsiteX7" fmla="*/ 1533868 w 1587501"/>
                <a:gd name="connsiteY7" fmla="*/ 655079 h 2012950"/>
                <a:gd name="connsiteX8" fmla="*/ 1535113 w 1587501"/>
                <a:gd name="connsiteY8" fmla="*/ 656056 h 2012950"/>
                <a:gd name="connsiteX9" fmla="*/ 1534115 w 1587501"/>
                <a:gd name="connsiteY9" fmla="*/ 657366 h 2012950"/>
                <a:gd name="connsiteX10" fmla="*/ 1585380 w 1587501"/>
                <a:gd name="connsiteY10" fmla="*/ 1133475 h 2012950"/>
                <a:gd name="connsiteX11" fmla="*/ 1586441 w 1587501"/>
                <a:gd name="connsiteY11" fmla="*/ 1154113 h 2012950"/>
                <a:gd name="connsiteX12" fmla="*/ 1587501 w 1587501"/>
                <a:gd name="connsiteY12" fmla="*/ 1196446 h 2012950"/>
                <a:gd name="connsiteX13" fmla="*/ 1582729 w 1587501"/>
                <a:gd name="connsiteY13" fmla="*/ 1238250 h 2012950"/>
                <a:gd name="connsiteX14" fmla="*/ 1575306 w 1587501"/>
                <a:gd name="connsiteY14" fmla="*/ 1279525 h 2012950"/>
                <a:gd name="connsiteX15" fmla="*/ 1563110 w 1587501"/>
                <a:gd name="connsiteY15" fmla="*/ 1319213 h 2012950"/>
                <a:gd name="connsiteX16" fmla="*/ 1546142 w 1587501"/>
                <a:gd name="connsiteY16" fmla="*/ 1357842 h 2012950"/>
                <a:gd name="connsiteX17" fmla="*/ 1526523 w 1587501"/>
                <a:gd name="connsiteY17" fmla="*/ 1394354 h 2012950"/>
                <a:gd name="connsiteX18" fmla="*/ 1502662 w 1587501"/>
                <a:gd name="connsiteY18" fmla="*/ 1429279 h 2012950"/>
                <a:gd name="connsiteX19" fmla="*/ 1488875 w 1587501"/>
                <a:gd name="connsiteY19" fmla="*/ 1445683 h 2012950"/>
                <a:gd name="connsiteX20" fmla="*/ 1217527 w 1587501"/>
                <a:gd name="connsiteY20" fmla="*/ 1767054 h 2012950"/>
                <a:gd name="connsiteX21" fmla="*/ 1217936 w 1587501"/>
                <a:gd name="connsiteY21" fmla="*/ 1771686 h 2012950"/>
                <a:gd name="connsiteX22" fmla="*/ 1040316 w 1587501"/>
                <a:gd name="connsiteY22" fmla="*/ 1816100 h 2012950"/>
                <a:gd name="connsiteX23" fmla="*/ 1033592 w 1587501"/>
                <a:gd name="connsiteY23" fmla="*/ 1791998 h 2012950"/>
                <a:gd name="connsiteX24" fmla="*/ 255687 w 1587501"/>
                <a:gd name="connsiteY24" fmla="*/ 2007656 h 2012950"/>
                <a:gd name="connsiteX25" fmla="*/ 233453 w 1587501"/>
                <a:gd name="connsiteY25" fmla="*/ 2011891 h 2012950"/>
                <a:gd name="connsiteX26" fmla="*/ 188986 w 1587501"/>
                <a:gd name="connsiteY26" fmla="*/ 2012950 h 2012950"/>
                <a:gd name="connsiteX27" fmla="*/ 147165 w 1587501"/>
                <a:gd name="connsiteY27" fmla="*/ 2004479 h 2012950"/>
                <a:gd name="connsiteX28" fmla="*/ 109051 w 1587501"/>
                <a:gd name="connsiteY28" fmla="*/ 1987537 h 2012950"/>
                <a:gd name="connsiteX29" fmla="*/ 74641 w 1587501"/>
                <a:gd name="connsiteY29" fmla="*/ 1963182 h 2012950"/>
                <a:gd name="connsiteX30" fmla="*/ 46585 w 1587501"/>
                <a:gd name="connsiteY30" fmla="*/ 1931945 h 2012950"/>
                <a:gd name="connsiteX31" fmla="*/ 25410 w 1587501"/>
                <a:gd name="connsiteY31" fmla="*/ 1895413 h 2012950"/>
                <a:gd name="connsiteX32" fmla="*/ 11646 w 1587501"/>
                <a:gd name="connsiteY32" fmla="*/ 1853587 h 2012950"/>
                <a:gd name="connsiteX33" fmla="*/ 9529 w 1587501"/>
                <a:gd name="connsiteY33" fmla="*/ 1831351 h 2012950"/>
                <a:gd name="connsiteX34" fmla="*/ 4764 w 1587501"/>
                <a:gd name="connsiteY34" fmla="*/ 1775229 h 2012950"/>
                <a:gd name="connsiteX35" fmla="*/ 0 w 1587501"/>
                <a:gd name="connsiteY35" fmla="*/ 1662987 h 2012950"/>
                <a:gd name="connsiteX36" fmla="*/ 1059 w 1587501"/>
                <a:gd name="connsiteY36" fmla="*/ 1550215 h 2012950"/>
                <a:gd name="connsiteX37" fmla="*/ 5294 w 1587501"/>
                <a:gd name="connsiteY37" fmla="*/ 1438502 h 2012950"/>
                <a:gd name="connsiteX38" fmla="*/ 14822 w 1587501"/>
                <a:gd name="connsiteY38" fmla="*/ 1325731 h 2012950"/>
                <a:gd name="connsiteX39" fmla="*/ 28586 w 1587501"/>
                <a:gd name="connsiteY39" fmla="*/ 1213488 h 2012950"/>
                <a:gd name="connsiteX40" fmla="*/ 46585 w 1587501"/>
                <a:gd name="connsiteY40" fmla="*/ 1102305 h 2012950"/>
                <a:gd name="connsiteX41" fmla="*/ 69348 w 1587501"/>
                <a:gd name="connsiteY41" fmla="*/ 991121 h 2012950"/>
                <a:gd name="connsiteX42" fmla="*/ 96875 w 1587501"/>
                <a:gd name="connsiteY42" fmla="*/ 880997 h 2012950"/>
                <a:gd name="connsiteX43" fmla="*/ 129167 w 1587501"/>
                <a:gd name="connsiteY43" fmla="*/ 770872 h 2012950"/>
                <a:gd name="connsiteX44" fmla="*/ 166223 w 1587501"/>
                <a:gd name="connsiteY44" fmla="*/ 662865 h 2012950"/>
                <a:gd name="connsiteX45" fmla="*/ 207514 w 1587501"/>
                <a:gd name="connsiteY45" fmla="*/ 555388 h 2012950"/>
                <a:gd name="connsiteX46" fmla="*/ 254099 w 1587501"/>
                <a:gd name="connsiteY46" fmla="*/ 449499 h 2012950"/>
                <a:gd name="connsiteX47" fmla="*/ 304918 w 1587501"/>
                <a:gd name="connsiteY47" fmla="*/ 344669 h 2012950"/>
                <a:gd name="connsiteX48" fmla="*/ 360502 w 1587501"/>
                <a:gd name="connsiteY48" fmla="*/ 241427 h 2012950"/>
                <a:gd name="connsiteX49" fmla="*/ 421380 w 1587501"/>
                <a:gd name="connsiteY49" fmla="*/ 140303 h 2012950"/>
                <a:gd name="connsiteX50" fmla="*/ 453672 w 1587501"/>
                <a:gd name="connsiteY50" fmla="*/ 90006 h 2012950"/>
                <a:gd name="connsiteX51" fmla="*/ 466377 w 1587501"/>
                <a:gd name="connsiteY51" fmla="*/ 72534 h 2012950"/>
                <a:gd name="connsiteX52" fmla="*/ 496551 w 1587501"/>
                <a:gd name="connsiteY52" fmla="*/ 42885 h 2012950"/>
                <a:gd name="connsiteX53" fmla="*/ 530431 w 1587501"/>
                <a:gd name="connsiteY53" fmla="*/ 21707 h 2012950"/>
                <a:gd name="connsiteX54" fmla="*/ 568016 w 1587501"/>
                <a:gd name="connsiteY54" fmla="*/ 6353 h 2012950"/>
                <a:gd name="connsiteX55" fmla="*/ 607719 w 1587501"/>
                <a:gd name="connsiteY55"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531151 w 1587501"/>
                <a:gd name="connsiteY5" fmla="*/ 652947 h 2012950"/>
                <a:gd name="connsiteX6" fmla="*/ 1533416 w 1587501"/>
                <a:gd name="connsiteY6" fmla="*/ 650875 h 2012950"/>
                <a:gd name="connsiteX7" fmla="*/ 1533868 w 1587501"/>
                <a:gd name="connsiteY7" fmla="*/ 655079 h 2012950"/>
                <a:gd name="connsiteX8" fmla="*/ 1535113 w 1587501"/>
                <a:gd name="connsiteY8" fmla="*/ 656056 h 2012950"/>
                <a:gd name="connsiteX9" fmla="*/ 1534115 w 1587501"/>
                <a:gd name="connsiteY9" fmla="*/ 657366 h 2012950"/>
                <a:gd name="connsiteX10" fmla="*/ 1585380 w 1587501"/>
                <a:gd name="connsiteY10" fmla="*/ 1133475 h 2012950"/>
                <a:gd name="connsiteX11" fmla="*/ 1586441 w 1587501"/>
                <a:gd name="connsiteY11" fmla="*/ 1154113 h 2012950"/>
                <a:gd name="connsiteX12" fmla="*/ 1587501 w 1587501"/>
                <a:gd name="connsiteY12" fmla="*/ 1196446 h 2012950"/>
                <a:gd name="connsiteX13" fmla="*/ 1582729 w 1587501"/>
                <a:gd name="connsiteY13" fmla="*/ 1238250 h 2012950"/>
                <a:gd name="connsiteX14" fmla="*/ 1575306 w 1587501"/>
                <a:gd name="connsiteY14" fmla="*/ 1279525 h 2012950"/>
                <a:gd name="connsiteX15" fmla="*/ 1563110 w 1587501"/>
                <a:gd name="connsiteY15" fmla="*/ 1319213 h 2012950"/>
                <a:gd name="connsiteX16" fmla="*/ 1546142 w 1587501"/>
                <a:gd name="connsiteY16" fmla="*/ 1357842 h 2012950"/>
                <a:gd name="connsiteX17" fmla="*/ 1526523 w 1587501"/>
                <a:gd name="connsiteY17" fmla="*/ 1394354 h 2012950"/>
                <a:gd name="connsiteX18" fmla="*/ 1502662 w 1587501"/>
                <a:gd name="connsiteY18" fmla="*/ 1429279 h 2012950"/>
                <a:gd name="connsiteX19" fmla="*/ 1488875 w 1587501"/>
                <a:gd name="connsiteY19" fmla="*/ 1445683 h 2012950"/>
                <a:gd name="connsiteX20" fmla="*/ 1217527 w 1587501"/>
                <a:gd name="connsiteY20" fmla="*/ 1767054 h 2012950"/>
                <a:gd name="connsiteX21" fmla="*/ 1217936 w 1587501"/>
                <a:gd name="connsiteY21" fmla="*/ 1771686 h 2012950"/>
                <a:gd name="connsiteX22" fmla="*/ 1040316 w 1587501"/>
                <a:gd name="connsiteY22" fmla="*/ 1816100 h 2012950"/>
                <a:gd name="connsiteX23" fmla="*/ 255687 w 1587501"/>
                <a:gd name="connsiteY23" fmla="*/ 2007656 h 2012950"/>
                <a:gd name="connsiteX24" fmla="*/ 233453 w 1587501"/>
                <a:gd name="connsiteY24" fmla="*/ 2011891 h 2012950"/>
                <a:gd name="connsiteX25" fmla="*/ 188986 w 1587501"/>
                <a:gd name="connsiteY25" fmla="*/ 2012950 h 2012950"/>
                <a:gd name="connsiteX26" fmla="*/ 147165 w 1587501"/>
                <a:gd name="connsiteY26" fmla="*/ 2004479 h 2012950"/>
                <a:gd name="connsiteX27" fmla="*/ 109051 w 1587501"/>
                <a:gd name="connsiteY27" fmla="*/ 1987537 h 2012950"/>
                <a:gd name="connsiteX28" fmla="*/ 74641 w 1587501"/>
                <a:gd name="connsiteY28" fmla="*/ 1963182 h 2012950"/>
                <a:gd name="connsiteX29" fmla="*/ 46585 w 1587501"/>
                <a:gd name="connsiteY29" fmla="*/ 1931945 h 2012950"/>
                <a:gd name="connsiteX30" fmla="*/ 25410 w 1587501"/>
                <a:gd name="connsiteY30" fmla="*/ 1895413 h 2012950"/>
                <a:gd name="connsiteX31" fmla="*/ 11646 w 1587501"/>
                <a:gd name="connsiteY31" fmla="*/ 1853587 h 2012950"/>
                <a:gd name="connsiteX32" fmla="*/ 9529 w 1587501"/>
                <a:gd name="connsiteY32" fmla="*/ 1831351 h 2012950"/>
                <a:gd name="connsiteX33" fmla="*/ 4764 w 1587501"/>
                <a:gd name="connsiteY33" fmla="*/ 1775229 h 2012950"/>
                <a:gd name="connsiteX34" fmla="*/ 0 w 1587501"/>
                <a:gd name="connsiteY34" fmla="*/ 1662987 h 2012950"/>
                <a:gd name="connsiteX35" fmla="*/ 1059 w 1587501"/>
                <a:gd name="connsiteY35" fmla="*/ 1550215 h 2012950"/>
                <a:gd name="connsiteX36" fmla="*/ 5294 w 1587501"/>
                <a:gd name="connsiteY36" fmla="*/ 1438502 h 2012950"/>
                <a:gd name="connsiteX37" fmla="*/ 14822 w 1587501"/>
                <a:gd name="connsiteY37" fmla="*/ 1325731 h 2012950"/>
                <a:gd name="connsiteX38" fmla="*/ 28586 w 1587501"/>
                <a:gd name="connsiteY38" fmla="*/ 1213488 h 2012950"/>
                <a:gd name="connsiteX39" fmla="*/ 46585 w 1587501"/>
                <a:gd name="connsiteY39" fmla="*/ 1102305 h 2012950"/>
                <a:gd name="connsiteX40" fmla="*/ 69348 w 1587501"/>
                <a:gd name="connsiteY40" fmla="*/ 991121 h 2012950"/>
                <a:gd name="connsiteX41" fmla="*/ 96875 w 1587501"/>
                <a:gd name="connsiteY41" fmla="*/ 880997 h 2012950"/>
                <a:gd name="connsiteX42" fmla="*/ 129167 w 1587501"/>
                <a:gd name="connsiteY42" fmla="*/ 770872 h 2012950"/>
                <a:gd name="connsiteX43" fmla="*/ 166223 w 1587501"/>
                <a:gd name="connsiteY43" fmla="*/ 662865 h 2012950"/>
                <a:gd name="connsiteX44" fmla="*/ 207514 w 1587501"/>
                <a:gd name="connsiteY44" fmla="*/ 555388 h 2012950"/>
                <a:gd name="connsiteX45" fmla="*/ 254099 w 1587501"/>
                <a:gd name="connsiteY45" fmla="*/ 449499 h 2012950"/>
                <a:gd name="connsiteX46" fmla="*/ 304918 w 1587501"/>
                <a:gd name="connsiteY46" fmla="*/ 344669 h 2012950"/>
                <a:gd name="connsiteX47" fmla="*/ 360502 w 1587501"/>
                <a:gd name="connsiteY47" fmla="*/ 241427 h 2012950"/>
                <a:gd name="connsiteX48" fmla="*/ 421380 w 1587501"/>
                <a:gd name="connsiteY48" fmla="*/ 140303 h 2012950"/>
                <a:gd name="connsiteX49" fmla="*/ 453672 w 1587501"/>
                <a:gd name="connsiteY49" fmla="*/ 90006 h 2012950"/>
                <a:gd name="connsiteX50" fmla="*/ 466377 w 1587501"/>
                <a:gd name="connsiteY50" fmla="*/ 72534 h 2012950"/>
                <a:gd name="connsiteX51" fmla="*/ 496551 w 1587501"/>
                <a:gd name="connsiteY51" fmla="*/ 42885 h 2012950"/>
                <a:gd name="connsiteX52" fmla="*/ 530431 w 1587501"/>
                <a:gd name="connsiteY52" fmla="*/ 21707 h 2012950"/>
                <a:gd name="connsiteX53" fmla="*/ 568016 w 1587501"/>
                <a:gd name="connsiteY53" fmla="*/ 6353 h 2012950"/>
                <a:gd name="connsiteX54" fmla="*/ 607719 w 1587501"/>
                <a:gd name="connsiteY54"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531151 w 1587501"/>
                <a:gd name="connsiteY5" fmla="*/ 652947 h 2012950"/>
                <a:gd name="connsiteX6" fmla="*/ 1533416 w 1587501"/>
                <a:gd name="connsiteY6" fmla="*/ 650875 h 2012950"/>
                <a:gd name="connsiteX7" fmla="*/ 1533868 w 1587501"/>
                <a:gd name="connsiteY7" fmla="*/ 655079 h 2012950"/>
                <a:gd name="connsiteX8" fmla="*/ 1535113 w 1587501"/>
                <a:gd name="connsiteY8" fmla="*/ 656056 h 2012950"/>
                <a:gd name="connsiteX9" fmla="*/ 1534115 w 1587501"/>
                <a:gd name="connsiteY9" fmla="*/ 657366 h 2012950"/>
                <a:gd name="connsiteX10" fmla="*/ 1585380 w 1587501"/>
                <a:gd name="connsiteY10" fmla="*/ 1133475 h 2012950"/>
                <a:gd name="connsiteX11" fmla="*/ 1586441 w 1587501"/>
                <a:gd name="connsiteY11" fmla="*/ 1154113 h 2012950"/>
                <a:gd name="connsiteX12" fmla="*/ 1587501 w 1587501"/>
                <a:gd name="connsiteY12" fmla="*/ 1196446 h 2012950"/>
                <a:gd name="connsiteX13" fmla="*/ 1582729 w 1587501"/>
                <a:gd name="connsiteY13" fmla="*/ 1238250 h 2012950"/>
                <a:gd name="connsiteX14" fmla="*/ 1575306 w 1587501"/>
                <a:gd name="connsiteY14" fmla="*/ 1279525 h 2012950"/>
                <a:gd name="connsiteX15" fmla="*/ 1563110 w 1587501"/>
                <a:gd name="connsiteY15" fmla="*/ 1319213 h 2012950"/>
                <a:gd name="connsiteX16" fmla="*/ 1546142 w 1587501"/>
                <a:gd name="connsiteY16" fmla="*/ 1357842 h 2012950"/>
                <a:gd name="connsiteX17" fmla="*/ 1526523 w 1587501"/>
                <a:gd name="connsiteY17" fmla="*/ 1394354 h 2012950"/>
                <a:gd name="connsiteX18" fmla="*/ 1502662 w 1587501"/>
                <a:gd name="connsiteY18" fmla="*/ 1429279 h 2012950"/>
                <a:gd name="connsiteX19" fmla="*/ 1488875 w 1587501"/>
                <a:gd name="connsiteY19" fmla="*/ 1445683 h 2012950"/>
                <a:gd name="connsiteX20" fmla="*/ 1217527 w 1587501"/>
                <a:gd name="connsiteY20" fmla="*/ 1767054 h 2012950"/>
                <a:gd name="connsiteX21" fmla="*/ 1217936 w 1587501"/>
                <a:gd name="connsiteY21" fmla="*/ 1771686 h 2012950"/>
                <a:gd name="connsiteX22" fmla="*/ 255687 w 1587501"/>
                <a:gd name="connsiteY22" fmla="*/ 2007656 h 2012950"/>
                <a:gd name="connsiteX23" fmla="*/ 233453 w 1587501"/>
                <a:gd name="connsiteY23" fmla="*/ 2011891 h 2012950"/>
                <a:gd name="connsiteX24" fmla="*/ 188986 w 1587501"/>
                <a:gd name="connsiteY24" fmla="*/ 2012950 h 2012950"/>
                <a:gd name="connsiteX25" fmla="*/ 147165 w 1587501"/>
                <a:gd name="connsiteY25" fmla="*/ 2004479 h 2012950"/>
                <a:gd name="connsiteX26" fmla="*/ 109051 w 1587501"/>
                <a:gd name="connsiteY26" fmla="*/ 1987537 h 2012950"/>
                <a:gd name="connsiteX27" fmla="*/ 74641 w 1587501"/>
                <a:gd name="connsiteY27" fmla="*/ 1963182 h 2012950"/>
                <a:gd name="connsiteX28" fmla="*/ 46585 w 1587501"/>
                <a:gd name="connsiteY28" fmla="*/ 1931945 h 2012950"/>
                <a:gd name="connsiteX29" fmla="*/ 25410 w 1587501"/>
                <a:gd name="connsiteY29" fmla="*/ 1895413 h 2012950"/>
                <a:gd name="connsiteX30" fmla="*/ 11646 w 1587501"/>
                <a:gd name="connsiteY30" fmla="*/ 1853587 h 2012950"/>
                <a:gd name="connsiteX31" fmla="*/ 9529 w 1587501"/>
                <a:gd name="connsiteY31" fmla="*/ 1831351 h 2012950"/>
                <a:gd name="connsiteX32" fmla="*/ 4764 w 1587501"/>
                <a:gd name="connsiteY32" fmla="*/ 1775229 h 2012950"/>
                <a:gd name="connsiteX33" fmla="*/ 0 w 1587501"/>
                <a:gd name="connsiteY33" fmla="*/ 1662987 h 2012950"/>
                <a:gd name="connsiteX34" fmla="*/ 1059 w 1587501"/>
                <a:gd name="connsiteY34" fmla="*/ 1550215 h 2012950"/>
                <a:gd name="connsiteX35" fmla="*/ 5294 w 1587501"/>
                <a:gd name="connsiteY35" fmla="*/ 1438502 h 2012950"/>
                <a:gd name="connsiteX36" fmla="*/ 14822 w 1587501"/>
                <a:gd name="connsiteY36" fmla="*/ 1325731 h 2012950"/>
                <a:gd name="connsiteX37" fmla="*/ 28586 w 1587501"/>
                <a:gd name="connsiteY37" fmla="*/ 1213488 h 2012950"/>
                <a:gd name="connsiteX38" fmla="*/ 46585 w 1587501"/>
                <a:gd name="connsiteY38" fmla="*/ 1102305 h 2012950"/>
                <a:gd name="connsiteX39" fmla="*/ 69348 w 1587501"/>
                <a:gd name="connsiteY39" fmla="*/ 991121 h 2012950"/>
                <a:gd name="connsiteX40" fmla="*/ 96875 w 1587501"/>
                <a:gd name="connsiteY40" fmla="*/ 880997 h 2012950"/>
                <a:gd name="connsiteX41" fmla="*/ 129167 w 1587501"/>
                <a:gd name="connsiteY41" fmla="*/ 770872 h 2012950"/>
                <a:gd name="connsiteX42" fmla="*/ 166223 w 1587501"/>
                <a:gd name="connsiteY42" fmla="*/ 662865 h 2012950"/>
                <a:gd name="connsiteX43" fmla="*/ 207514 w 1587501"/>
                <a:gd name="connsiteY43" fmla="*/ 555388 h 2012950"/>
                <a:gd name="connsiteX44" fmla="*/ 254099 w 1587501"/>
                <a:gd name="connsiteY44" fmla="*/ 449499 h 2012950"/>
                <a:gd name="connsiteX45" fmla="*/ 304918 w 1587501"/>
                <a:gd name="connsiteY45" fmla="*/ 344669 h 2012950"/>
                <a:gd name="connsiteX46" fmla="*/ 360502 w 1587501"/>
                <a:gd name="connsiteY46" fmla="*/ 241427 h 2012950"/>
                <a:gd name="connsiteX47" fmla="*/ 421380 w 1587501"/>
                <a:gd name="connsiteY47" fmla="*/ 140303 h 2012950"/>
                <a:gd name="connsiteX48" fmla="*/ 453672 w 1587501"/>
                <a:gd name="connsiteY48" fmla="*/ 90006 h 2012950"/>
                <a:gd name="connsiteX49" fmla="*/ 466377 w 1587501"/>
                <a:gd name="connsiteY49" fmla="*/ 72534 h 2012950"/>
                <a:gd name="connsiteX50" fmla="*/ 496551 w 1587501"/>
                <a:gd name="connsiteY50" fmla="*/ 42885 h 2012950"/>
                <a:gd name="connsiteX51" fmla="*/ 530431 w 1587501"/>
                <a:gd name="connsiteY51" fmla="*/ 21707 h 2012950"/>
                <a:gd name="connsiteX52" fmla="*/ 568016 w 1587501"/>
                <a:gd name="connsiteY52" fmla="*/ 6353 h 2012950"/>
                <a:gd name="connsiteX53" fmla="*/ 607719 w 1587501"/>
                <a:gd name="connsiteY53"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531151 w 1587501"/>
                <a:gd name="connsiteY5" fmla="*/ 652947 h 2012950"/>
                <a:gd name="connsiteX6" fmla="*/ 1533416 w 1587501"/>
                <a:gd name="connsiteY6" fmla="*/ 650875 h 2012950"/>
                <a:gd name="connsiteX7" fmla="*/ 1533868 w 1587501"/>
                <a:gd name="connsiteY7" fmla="*/ 655079 h 2012950"/>
                <a:gd name="connsiteX8" fmla="*/ 1535113 w 1587501"/>
                <a:gd name="connsiteY8" fmla="*/ 656056 h 2012950"/>
                <a:gd name="connsiteX9" fmla="*/ 1534115 w 1587501"/>
                <a:gd name="connsiteY9" fmla="*/ 657366 h 2012950"/>
                <a:gd name="connsiteX10" fmla="*/ 1585380 w 1587501"/>
                <a:gd name="connsiteY10" fmla="*/ 1133475 h 2012950"/>
                <a:gd name="connsiteX11" fmla="*/ 1586441 w 1587501"/>
                <a:gd name="connsiteY11" fmla="*/ 1154113 h 2012950"/>
                <a:gd name="connsiteX12" fmla="*/ 1587501 w 1587501"/>
                <a:gd name="connsiteY12" fmla="*/ 1196446 h 2012950"/>
                <a:gd name="connsiteX13" fmla="*/ 1582729 w 1587501"/>
                <a:gd name="connsiteY13" fmla="*/ 1238250 h 2012950"/>
                <a:gd name="connsiteX14" fmla="*/ 1575306 w 1587501"/>
                <a:gd name="connsiteY14" fmla="*/ 1279525 h 2012950"/>
                <a:gd name="connsiteX15" fmla="*/ 1563110 w 1587501"/>
                <a:gd name="connsiteY15" fmla="*/ 1319213 h 2012950"/>
                <a:gd name="connsiteX16" fmla="*/ 1546142 w 1587501"/>
                <a:gd name="connsiteY16" fmla="*/ 1357842 h 2012950"/>
                <a:gd name="connsiteX17" fmla="*/ 1526523 w 1587501"/>
                <a:gd name="connsiteY17" fmla="*/ 1394354 h 2012950"/>
                <a:gd name="connsiteX18" fmla="*/ 1502662 w 1587501"/>
                <a:gd name="connsiteY18" fmla="*/ 1429279 h 2012950"/>
                <a:gd name="connsiteX19" fmla="*/ 1488875 w 1587501"/>
                <a:gd name="connsiteY19" fmla="*/ 1445683 h 2012950"/>
                <a:gd name="connsiteX20" fmla="*/ 1217936 w 1587501"/>
                <a:gd name="connsiteY20" fmla="*/ 1771686 h 2012950"/>
                <a:gd name="connsiteX21" fmla="*/ 255687 w 1587501"/>
                <a:gd name="connsiteY21" fmla="*/ 2007656 h 2012950"/>
                <a:gd name="connsiteX22" fmla="*/ 233453 w 1587501"/>
                <a:gd name="connsiteY22" fmla="*/ 2011891 h 2012950"/>
                <a:gd name="connsiteX23" fmla="*/ 188986 w 1587501"/>
                <a:gd name="connsiteY23" fmla="*/ 2012950 h 2012950"/>
                <a:gd name="connsiteX24" fmla="*/ 147165 w 1587501"/>
                <a:gd name="connsiteY24" fmla="*/ 2004479 h 2012950"/>
                <a:gd name="connsiteX25" fmla="*/ 109051 w 1587501"/>
                <a:gd name="connsiteY25" fmla="*/ 1987537 h 2012950"/>
                <a:gd name="connsiteX26" fmla="*/ 74641 w 1587501"/>
                <a:gd name="connsiteY26" fmla="*/ 1963182 h 2012950"/>
                <a:gd name="connsiteX27" fmla="*/ 46585 w 1587501"/>
                <a:gd name="connsiteY27" fmla="*/ 1931945 h 2012950"/>
                <a:gd name="connsiteX28" fmla="*/ 25410 w 1587501"/>
                <a:gd name="connsiteY28" fmla="*/ 1895413 h 2012950"/>
                <a:gd name="connsiteX29" fmla="*/ 11646 w 1587501"/>
                <a:gd name="connsiteY29" fmla="*/ 1853587 h 2012950"/>
                <a:gd name="connsiteX30" fmla="*/ 9529 w 1587501"/>
                <a:gd name="connsiteY30" fmla="*/ 1831351 h 2012950"/>
                <a:gd name="connsiteX31" fmla="*/ 4764 w 1587501"/>
                <a:gd name="connsiteY31" fmla="*/ 1775229 h 2012950"/>
                <a:gd name="connsiteX32" fmla="*/ 0 w 1587501"/>
                <a:gd name="connsiteY32" fmla="*/ 1662987 h 2012950"/>
                <a:gd name="connsiteX33" fmla="*/ 1059 w 1587501"/>
                <a:gd name="connsiteY33" fmla="*/ 1550215 h 2012950"/>
                <a:gd name="connsiteX34" fmla="*/ 5294 w 1587501"/>
                <a:gd name="connsiteY34" fmla="*/ 1438502 h 2012950"/>
                <a:gd name="connsiteX35" fmla="*/ 14822 w 1587501"/>
                <a:gd name="connsiteY35" fmla="*/ 1325731 h 2012950"/>
                <a:gd name="connsiteX36" fmla="*/ 28586 w 1587501"/>
                <a:gd name="connsiteY36" fmla="*/ 1213488 h 2012950"/>
                <a:gd name="connsiteX37" fmla="*/ 46585 w 1587501"/>
                <a:gd name="connsiteY37" fmla="*/ 1102305 h 2012950"/>
                <a:gd name="connsiteX38" fmla="*/ 69348 w 1587501"/>
                <a:gd name="connsiteY38" fmla="*/ 991121 h 2012950"/>
                <a:gd name="connsiteX39" fmla="*/ 96875 w 1587501"/>
                <a:gd name="connsiteY39" fmla="*/ 880997 h 2012950"/>
                <a:gd name="connsiteX40" fmla="*/ 129167 w 1587501"/>
                <a:gd name="connsiteY40" fmla="*/ 770872 h 2012950"/>
                <a:gd name="connsiteX41" fmla="*/ 166223 w 1587501"/>
                <a:gd name="connsiteY41" fmla="*/ 662865 h 2012950"/>
                <a:gd name="connsiteX42" fmla="*/ 207514 w 1587501"/>
                <a:gd name="connsiteY42" fmla="*/ 555388 h 2012950"/>
                <a:gd name="connsiteX43" fmla="*/ 254099 w 1587501"/>
                <a:gd name="connsiteY43" fmla="*/ 449499 h 2012950"/>
                <a:gd name="connsiteX44" fmla="*/ 304918 w 1587501"/>
                <a:gd name="connsiteY44" fmla="*/ 344669 h 2012950"/>
                <a:gd name="connsiteX45" fmla="*/ 360502 w 1587501"/>
                <a:gd name="connsiteY45" fmla="*/ 241427 h 2012950"/>
                <a:gd name="connsiteX46" fmla="*/ 421380 w 1587501"/>
                <a:gd name="connsiteY46" fmla="*/ 140303 h 2012950"/>
                <a:gd name="connsiteX47" fmla="*/ 453672 w 1587501"/>
                <a:gd name="connsiteY47" fmla="*/ 90006 h 2012950"/>
                <a:gd name="connsiteX48" fmla="*/ 466377 w 1587501"/>
                <a:gd name="connsiteY48" fmla="*/ 72534 h 2012950"/>
                <a:gd name="connsiteX49" fmla="*/ 496551 w 1587501"/>
                <a:gd name="connsiteY49" fmla="*/ 42885 h 2012950"/>
                <a:gd name="connsiteX50" fmla="*/ 530431 w 1587501"/>
                <a:gd name="connsiteY50" fmla="*/ 21707 h 2012950"/>
                <a:gd name="connsiteX51" fmla="*/ 568016 w 1587501"/>
                <a:gd name="connsiteY51" fmla="*/ 6353 h 2012950"/>
                <a:gd name="connsiteX52" fmla="*/ 607719 w 1587501"/>
                <a:gd name="connsiteY52"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531151 w 1587501"/>
                <a:gd name="connsiteY5" fmla="*/ 652947 h 2012950"/>
                <a:gd name="connsiteX6" fmla="*/ 1533416 w 1587501"/>
                <a:gd name="connsiteY6" fmla="*/ 650875 h 2012950"/>
                <a:gd name="connsiteX7" fmla="*/ 1533868 w 1587501"/>
                <a:gd name="connsiteY7" fmla="*/ 655079 h 2012950"/>
                <a:gd name="connsiteX8" fmla="*/ 1535113 w 1587501"/>
                <a:gd name="connsiteY8" fmla="*/ 656056 h 2012950"/>
                <a:gd name="connsiteX9" fmla="*/ 1585380 w 1587501"/>
                <a:gd name="connsiteY9" fmla="*/ 1133475 h 2012950"/>
                <a:gd name="connsiteX10" fmla="*/ 1586441 w 1587501"/>
                <a:gd name="connsiteY10" fmla="*/ 1154113 h 2012950"/>
                <a:gd name="connsiteX11" fmla="*/ 1587501 w 1587501"/>
                <a:gd name="connsiteY11" fmla="*/ 1196446 h 2012950"/>
                <a:gd name="connsiteX12" fmla="*/ 1582729 w 1587501"/>
                <a:gd name="connsiteY12" fmla="*/ 1238250 h 2012950"/>
                <a:gd name="connsiteX13" fmla="*/ 1575306 w 1587501"/>
                <a:gd name="connsiteY13" fmla="*/ 1279525 h 2012950"/>
                <a:gd name="connsiteX14" fmla="*/ 1563110 w 1587501"/>
                <a:gd name="connsiteY14" fmla="*/ 1319213 h 2012950"/>
                <a:gd name="connsiteX15" fmla="*/ 1546142 w 1587501"/>
                <a:gd name="connsiteY15" fmla="*/ 1357842 h 2012950"/>
                <a:gd name="connsiteX16" fmla="*/ 1526523 w 1587501"/>
                <a:gd name="connsiteY16" fmla="*/ 1394354 h 2012950"/>
                <a:gd name="connsiteX17" fmla="*/ 1502662 w 1587501"/>
                <a:gd name="connsiteY17" fmla="*/ 1429279 h 2012950"/>
                <a:gd name="connsiteX18" fmla="*/ 1488875 w 1587501"/>
                <a:gd name="connsiteY18" fmla="*/ 1445683 h 2012950"/>
                <a:gd name="connsiteX19" fmla="*/ 1217936 w 1587501"/>
                <a:gd name="connsiteY19" fmla="*/ 1771686 h 2012950"/>
                <a:gd name="connsiteX20" fmla="*/ 255687 w 1587501"/>
                <a:gd name="connsiteY20" fmla="*/ 2007656 h 2012950"/>
                <a:gd name="connsiteX21" fmla="*/ 233453 w 1587501"/>
                <a:gd name="connsiteY21" fmla="*/ 2011891 h 2012950"/>
                <a:gd name="connsiteX22" fmla="*/ 188986 w 1587501"/>
                <a:gd name="connsiteY22" fmla="*/ 2012950 h 2012950"/>
                <a:gd name="connsiteX23" fmla="*/ 147165 w 1587501"/>
                <a:gd name="connsiteY23" fmla="*/ 2004479 h 2012950"/>
                <a:gd name="connsiteX24" fmla="*/ 109051 w 1587501"/>
                <a:gd name="connsiteY24" fmla="*/ 1987537 h 2012950"/>
                <a:gd name="connsiteX25" fmla="*/ 74641 w 1587501"/>
                <a:gd name="connsiteY25" fmla="*/ 1963182 h 2012950"/>
                <a:gd name="connsiteX26" fmla="*/ 46585 w 1587501"/>
                <a:gd name="connsiteY26" fmla="*/ 1931945 h 2012950"/>
                <a:gd name="connsiteX27" fmla="*/ 25410 w 1587501"/>
                <a:gd name="connsiteY27" fmla="*/ 1895413 h 2012950"/>
                <a:gd name="connsiteX28" fmla="*/ 11646 w 1587501"/>
                <a:gd name="connsiteY28" fmla="*/ 1853587 h 2012950"/>
                <a:gd name="connsiteX29" fmla="*/ 9529 w 1587501"/>
                <a:gd name="connsiteY29" fmla="*/ 1831351 h 2012950"/>
                <a:gd name="connsiteX30" fmla="*/ 4764 w 1587501"/>
                <a:gd name="connsiteY30" fmla="*/ 1775229 h 2012950"/>
                <a:gd name="connsiteX31" fmla="*/ 0 w 1587501"/>
                <a:gd name="connsiteY31" fmla="*/ 1662987 h 2012950"/>
                <a:gd name="connsiteX32" fmla="*/ 1059 w 1587501"/>
                <a:gd name="connsiteY32" fmla="*/ 1550215 h 2012950"/>
                <a:gd name="connsiteX33" fmla="*/ 5294 w 1587501"/>
                <a:gd name="connsiteY33" fmla="*/ 1438502 h 2012950"/>
                <a:gd name="connsiteX34" fmla="*/ 14822 w 1587501"/>
                <a:gd name="connsiteY34" fmla="*/ 1325731 h 2012950"/>
                <a:gd name="connsiteX35" fmla="*/ 28586 w 1587501"/>
                <a:gd name="connsiteY35" fmla="*/ 1213488 h 2012950"/>
                <a:gd name="connsiteX36" fmla="*/ 46585 w 1587501"/>
                <a:gd name="connsiteY36" fmla="*/ 1102305 h 2012950"/>
                <a:gd name="connsiteX37" fmla="*/ 69348 w 1587501"/>
                <a:gd name="connsiteY37" fmla="*/ 991121 h 2012950"/>
                <a:gd name="connsiteX38" fmla="*/ 96875 w 1587501"/>
                <a:gd name="connsiteY38" fmla="*/ 880997 h 2012950"/>
                <a:gd name="connsiteX39" fmla="*/ 129167 w 1587501"/>
                <a:gd name="connsiteY39" fmla="*/ 770872 h 2012950"/>
                <a:gd name="connsiteX40" fmla="*/ 166223 w 1587501"/>
                <a:gd name="connsiteY40" fmla="*/ 662865 h 2012950"/>
                <a:gd name="connsiteX41" fmla="*/ 207514 w 1587501"/>
                <a:gd name="connsiteY41" fmla="*/ 555388 h 2012950"/>
                <a:gd name="connsiteX42" fmla="*/ 254099 w 1587501"/>
                <a:gd name="connsiteY42" fmla="*/ 449499 h 2012950"/>
                <a:gd name="connsiteX43" fmla="*/ 304918 w 1587501"/>
                <a:gd name="connsiteY43" fmla="*/ 344669 h 2012950"/>
                <a:gd name="connsiteX44" fmla="*/ 360502 w 1587501"/>
                <a:gd name="connsiteY44" fmla="*/ 241427 h 2012950"/>
                <a:gd name="connsiteX45" fmla="*/ 421380 w 1587501"/>
                <a:gd name="connsiteY45" fmla="*/ 140303 h 2012950"/>
                <a:gd name="connsiteX46" fmla="*/ 453672 w 1587501"/>
                <a:gd name="connsiteY46" fmla="*/ 90006 h 2012950"/>
                <a:gd name="connsiteX47" fmla="*/ 466377 w 1587501"/>
                <a:gd name="connsiteY47" fmla="*/ 72534 h 2012950"/>
                <a:gd name="connsiteX48" fmla="*/ 496551 w 1587501"/>
                <a:gd name="connsiteY48" fmla="*/ 42885 h 2012950"/>
                <a:gd name="connsiteX49" fmla="*/ 530431 w 1587501"/>
                <a:gd name="connsiteY49" fmla="*/ 21707 h 2012950"/>
                <a:gd name="connsiteX50" fmla="*/ 568016 w 1587501"/>
                <a:gd name="connsiteY50" fmla="*/ 6353 h 2012950"/>
                <a:gd name="connsiteX51" fmla="*/ 607719 w 1587501"/>
                <a:gd name="connsiteY51"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531151 w 1587501"/>
                <a:gd name="connsiteY5" fmla="*/ 652947 h 2012950"/>
                <a:gd name="connsiteX6" fmla="*/ 1533416 w 1587501"/>
                <a:gd name="connsiteY6" fmla="*/ 650875 h 2012950"/>
                <a:gd name="connsiteX7" fmla="*/ 1533868 w 1587501"/>
                <a:gd name="connsiteY7" fmla="*/ 655079 h 2012950"/>
                <a:gd name="connsiteX8" fmla="*/ 1585380 w 1587501"/>
                <a:gd name="connsiteY8" fmla="*/ 1133475 h 2012950"/>
                <a:gd name="connsiteX9" fmla="*/ 1586441 w 1587501"/>
                <a:gd name="connsiteY9" fmla="*/ 1154113 h 2012950"/>
                <a:gd name="connsiteX10" fmla="*/ 1587501 w 1587501"/>
                <a:gd name="connsiteY10" fmla="*/ 1196446 h 2012950"/>
                <a:gd name="connsiteX11" fmla="*/ 1582729 w 1587501"/>
                <a:gd name="connsiteY11" fmla="*/ 1238250 h 2012950"/>
                <a:gd name="connsiteX12" fmla="*/ 1575306 w 1587501"/>
                <a:gd name="connsiteY12" fmla="*/ 1279525 h 2012950"/>
                <a:gd name="connsiteX13" fmla="*/ 1563110 w 1587501"/>
                <a:gd name="connsiteY13" fmla="*/ 1319213 h 2012950"/>
                <a:gd name="connsiteX14" fmla="*/ 1546142 w 1587501"/>
                <a:gd name="connsiteY14" fmla="*/ 1357842 h 2012950"/>
                <a:gd name="connsiteX15" fmla="*/ 1526523 w 1587501"/>
                <a:gd name="connsiteY15" fmla="*/ 1394354 h 2012950"/>
                <a:gd name="connsiteX16" fmla="*/ 1502662 w 1587501"/>
                <a:gd name="connsiteY16" fmla="*/ 1429279 h 2012950"/>
                <a:gd name="connsiteX17" fmla="*/ 1488875 w 1587501"/>
                <a:gd name="connsiteY17" fmla="*/ 1445683 h 2012950"/>
                <a:gd name="connsiteX18" fmla="*/ 1217936 w 1587501"/>
                <a:gd name="connsiteY18" fmla="*/ 1771686 h 2012950"/>
                <a:gd name="connsiteX19" fmla="*/ 255687 w 1587501"/>
                <a:gd name="connsiteY19" fmla="*/ 2007656 h 2012950"/>
                <a:gd name="connsiteX20" fmla="*/ 233453 w 1587501"/>
                <a:gd name="connsiteY20" fmla="*/ 2011891 h 2012950"/>
                <a:gd name="connsiteX21" fmla="*/ 188986 w 1587501"/>
                <a:gd name="connsiteY21" fmla="*/ 2012950 h 2012950"/>
                <a:gd name="connsiteX22" fmla="*/ 147165 w 1587501"/>
                <a:gd name="connsiteY22" fmla="*/ 2004479 h 2012950"/>
                <a:gd name="connsiteX23" fmla="*/ 109051 w 1587501"/>
                <a:gd name="connsiteY23" fmla="*/ 1987537 h 2012950"/>
                <a:gd name="connsiteX24" fmla="*/ 74641 w 1587501"/>
                <a:gd name="connsiteY24" fmla="*/ 1963182 h 2012950"/>
                <a:gd name="connsiteX25" fmla="*/ 46585 w 1587501"/>
                <a:gd name="connsiteY25" fmla="*/ 1931945 h 2012950"/>
                <a:gd name="connsiteX26" fmla="*/ 25410 w 1587501"/>
                <a:gd name="connsiteY26" fmla="*/ 1895413 h 2012950"/>
                <a:gd name="connsiteX27" fmla="*/ 11646 w 1587501"/>
                <a:gd name="connsiteY27" fmla="*/ 1853587 h 2012950"/>
                <a:gd name="connsiteX28" fmla="*/ 9529 w 1587501"/>
                <a:gd name="connsiteY28" fmla="*/ 1831351 h 2012950"/>
                <a:gd name="connsiteX29" fmla="*/ 4764 w 1587501"/>
                <a:gd name="connsiteY29" fmla="*/ 1775229 h 2012950"/>
                <a:gd name="connsiteX30" fmla="*/ 0 w 1587501"/>
                <a:gd name="connsiteY30" fmla="*/ 1662987 h 2012950"/>
                <a:gd name="connsiteX31" fmla="*/ 1059 w 1587501"/>
                <a:gd name="connsiteY31" fmla="*/ 1550215 h 2012950"/>
                <a:gd name="connsiteX32" fmla="*/ 5294 w 1587501"/>
                <a:gd name="connsiteY32" fmla="*/ 1438502 h 2012950"/>
                <a:gd name="connsiteX33" fmla="*/ 14822 w 1587501"/>
                <a:gd name="connsiteY33" fmla="*/ 1325731 h 2012950"/>
                <a:gd name="connsiteX34" fmla="*/ 28586 w 1587501"/>
                <a:gd name="connsiteY34" fmla="*/ 1213488 h 2012950"/>
                <a:gd name="connsiteX35" fmla="*/ 46585 w 1587501"/>
                <a:gd name="connsiteY35" fmla="*/ 1102305 h 2012950"/>
                <a:gd name="connsiteX36" fmla="*/ 69348 w 1587501"/>
                <a:gd name="connsiteY36" fmla="*/ 991121 h 2012950"/>
                <a:gd name="connsiteX37" fmla="*/ 96875 w 1587501"/>
                <a:gd name="connsiteY37" fmla="*/ 880997 h 2012950"/>
                <a:gd name="connsiteX38" fmla="*/ 129167 w 1587501"/>
                <a:gd name="connsiteY38" fmla="*/ 770872 h 2012950"/>
                <a:gd name="connsiteX39" fmla="*/ 166223 w 1587501"/>
                <a:gd name="connsiteY39" fmla="*/ 662865 h 2012950"/>
                <a:gd name="connsiteX40" fmla="*/ 207514 w 1587501"/>
                <a:gd name="connsiteY40" fmla="*/ 555388 h 2012950"/>
                <a:gd name="connsiteX41" fmla="*/ 254099 w 1587501"/>
                <a:gd name="connsiteY41" fmla="*/ 449499 h 2012950"/>
                <a:gd name="connsiteX42" fmla="*/ 304918 w 1587501"/>
                <a:gd name="connsiteY42" fmla="*/ 344669 h 2012950"/>
                <a:gd name="connsiteX43" fmla="*/ 360502 w 1587501"/>
                <a:gd name="connsiteY43" fmla="*/ 241427 h 2012950"/>
                <a:gd name="connsiteX44" fmla="*/ 421380 w 1587501"/>
                <a:gd name="connsiteY44" fmla="*/ 140303 h 2012950"/>
                <a:gd name="connsiteX45" fmla="*/ 453672 w 1587501"/>
                <a:gd name="connsiteY45" fmla="*/ 90006 h 2012950"/>
                <a:gd name="connsiteX46" fmla="*/ 466377 w 1587501"/>
                <a:gd name="connsiteY46" fmla="*/ 72534 h 2012950"/>
                <a:gd name="connsiteX47" fmla="*/ 496551 w 1587501"/>
                <a:gd name="connsiteY47" fmla="*/ 42885 h 2012950"/>
                <a:gd name="connsiteX48" fmla="*/ 530431 w 1587501"/>
                <a:gd name="connsiteY48" fmla="*/ 21707 h 2012950"/>
                <a:gd name="connsiteX49" fmla="*/ 568016 w 1587501"/>
                <a:gd name="connsiteY49" fmla="*/ 6353 h 2012950"/>
                <a:gd name="connsiteX50" fmla="*/ 607719 w 1587501"/>
                <a:gd name="connsiteY50"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531151 w 1587501"/>
                <a:gd name="connsiteY5" fmla="*/ 652947 h 2012950"/>
                <a:gd name="connsiteX6" fmla="*/ 1533416 w 1587501"/>
                <a:gd name="connsiteY6" fmla="*/ 650875 h 2012950"/>
                <a:gd name="connsiteX7" fmla="*/ 1585380 w 1587501"/>
                <a:gd name="connsiteY7" fmla="*/ 1133475 h 2012950"/>
                <a:gd name="connsiteX8" fmla="*/ 1586441 w 1587501"/>
                <a:gd name="connsiteY8" fmla="*/ 1154113 h 2012950"/>
                <a:gd name="connsiteX9" fmla="*/ 1587501 w 1587501"/>
                <a:gd name="connsiteY9" fmla="*/ 1196446 h 2012950"/>
                <a:gd name="connsiteX10" fmla="*/ 1582729 w 1587501"/>
                <a:gd name="connsiteY10" fmla="*/ 1238250 h 2012950"/>
                <a:gd name="connsiteX11" fmla="*/ 1575306 w 1587501"/>
                <a:gd name="connsiteY11" fmla="*/ 1279525 h 2012950"/>
                <a:gd name="connsiteX12" fmla="*/ 1563110 w 1587501"/>
                <a:gd name="connsiteY12" fmla="*/ 1319213 h 2012950"/>
                <a:gd name="connsiteX13" fmla="*/ 1546142 w 1587501"/>
                <a:gd name="connsiteY13" fmla="*/ 1357842 h 2012950"/>
                <a:gd name="connsiteX14" fmla="*/ 1526523 w 1587501"/>
                <a:gd name="connsiteY14" fmla="*/ 1394354 h 2012950"/>
                <a:gd name="connsiteX15" fmla="*/ 1502662 w 1587501"/>
                <a:gd name="connsiteY15" fmla="*/ 1429279 h 2012950"/>
                <a:gd name="connsiteX16" fmla="*/ 1488875 w 1587501"/>
                <a:gd name="connsiteY16" fmla="*/ 1445683 h 2012950"/>
                <a:gd name="connsiteX17" fmla="*/ 1217936 w 1587501"/>
                <a:gd name="connsiteY17" fmla="*/ 1771686 h 2012950"/>
                <a:gd name="connsiteX18" fmla="*/ 255687 w 1587501"/>
                <a:gd name="connsiteY18" fmla="*/ 2007656 h 2012950"/>
                <a:gd name="connsiteX19" fmla="*/ 233453 w 1587501"/>
                <a:gd name="connsiteY19" fmla="*/ 2011891 h 2012950"/>
                <a:gd name="connsiteX20" fmla="*/ 188986 w 1587501"/>
                <a:gd name="connsiteY20" fmla="*/ 2012950 h 2012950"/>
                <a:gd name="connsiteX21" fmla="*/ 147165 w 1587501"/>
                <a:gd name="connsiteY21" fmla="*/ 2004479 h 2012950"/>
                <a:gd name="connsiteX22" fmla="*/ 109051 w 1587501"/>
                <a:gd name="connsiteY22" fmla="*/ 1987537 h 2012950"/>
                <a:gd name="connsiteX23" fmla="*/ 74641 w 1587501"/>
                <a:gd name="connsiteY23" fmla="*/ 1963182 h 2012950"/>
                <a:gd name="connsiteX24" fmla="*/ 46585 w 1587501"/>
                <a:gd name="connsiteY24" fmla="*/ 1931945 h 2012950"/>
                <a:gd name="connsiteX25" fmla="*/ 25410 w 1587501"/>
                <a:gd name="connsiteY25" fmla="*/ 1895413 h 2012950"/>
                <a:gd name="connsiteX26" fmla="*/ 11646 w 1587501"/>
                <a:gd name="connsiteY26" fmla="*/ 1853587 h 2012950"/>
                <a:gd name="connsiteX27" fmla="*/ 9529 w 1587501"/>
                <a:gd name="connsiteY27" fmla="*/ 1831351 h 2012950"/>
                <a:gd name="connsiteX28" fmla="*/ 4764 w 1587501"/>
                <a:gd name="connsiteY28" fmla="*/ 1775229 h 2012950"/>
                <a:gd name="connsiteX29" fmla="*/ 0 w 1587501"/>
                <a:gd name="connsiteY29" fmla="*/ 1662987 h 2012950"/>
                <a:gd name="connsiteX30" fmla="*/ 1059 w 1587501"/>
                <a:gd name="connsiteY30" fmla="*/ 1550215 h 2012950"/>
                <a:gd name="connsiteX31" fmla="*/ 5294 w 1587501"/>
                <a:gd name="connsiteY31" fmla="*/ 1438502 h 2012950"/>
                <a:gd name="connsiteX32" fmla="*/ 14822 w 1587501"/>
                <a:gd name="connsiteY32" fmla="*/ 1325731 h 2012950"/>
                <a:gd name="connsiteX33" fmla="*/ 28586 w 1587501"/>
                <a:gd name="connsiteY33" fmla="*/ 1213488 h 2012950"/>
                <a:gd name="connsiteX34" fmla="*/ 46585 w 1587501"/>
                <a:gd name="connsiteY34" fmla="*/ 1102305 h 2012950"/>
                <a:gd name="connsiteX35" fmla="*/ 69348 w 1587501"/>
                <a:gd name="connsiteY35" fmla="*/ 991121 h 2012950"/>
                <a:gd name="connsiteX36" fmla="*/ 96875 w 1587501"/>
                <a:gd name="connsiteY36" fmla="*/ 880997 h 2012950"/>
                <a:gd name="connsiteX37" fmla="*/ 129167 w 1587501"/>
                <a:gd name="connsiteY37" fmla="*/ 770872 h 2012950"/>
                <a:gd name="connsiteX38" fmla="*/ 166223 w 1587501"/>
                <a:gd name="connsiteY38" fmla="*/ 662865 h 2012950"/>
                <a:gd name="connsiteX39" fmla="*/ 207514 w 1587501"/>
                <a:gd name="connsiteY39" fmla="*/ 555388 h 2012950"/>
                <a:gd name="connsiteX40" fmla="*/ 254099 w 1587501"/>
                <a:gd name="connsiteY40" fmla="*/ 449499 h 2012950"/>
                <a:gd name="connsiteX41" fmla="*/ 304918 w 1587501"/>
                <a:gd name="connsiteY41" fmla="*/ 344669 h 2012950"/>
                <a:gd name="connsiteX42" fmla="*/ 360502 w 1587501"/>
                <a:gd name="connsiteY42" fmla="*/ 241427 h 2012950"/>
                <a:gd name="connsiteX43" fmla="*/ 421380 w 1587501"/>
                <a:gd name="connsiteY43" fmla="*/ 140303 h 2012950"/>
                <a:gd name="connsiteX44" fmla="*/ 453672 w 1587501"/>
                <a:gd name="connsiteY44" fmla="*/ 90006 h 2012950"/>
                <a:gd name="connsiteX45" fmla="*/ 466377 w 1587501"/>
                <a:gd name="connsiteY45" fmla="*/ 72534 h 2012950"/>
                <a:gd name="connsiteX46" fmla="*/ 496551 w 1587501"/>
                <a:gd name="connsiteY46" fmla="*/ 42885 h 2012950"/>
                <a:gd name="connsiteX47" fmla="*/ 530431 w 1587501"/>
                <a:gd name="connsiteY47" fmla="*/ 21707 h 2012950"/>
                <a:gd name="connsiteX48" fmla="*/ 568016 w 1587501"/>
                <a:gd name="connsiteY48" fmla="*/ 6353 h 2012950"/>
                <a:gd name="connsiteX49" fmla="*/ 607719 w 1587501"/>
                <a:gd name="connsiteY49" fmla="*/ 0 h 2012950"/>
                <a:gd name="connsiteX0" fmla="*/ 607719 w 1587501"/>
                <a:gd name="connsiteY0" fmla="*/ 0 h 2012950"/>
                <a:gd name="connsiteX1" fmla="*/ 647952 w 1587501"/>
                <a:gd name="connsiteY1" fmla="*/ 1059 h 2012950"/>
                <a:gd name="connsiteX2" fmla="*/ 687654 w 1587501"/>
                <a:gd name="connsiteY2" fmla="*/ 10589 h 2012950"/>
                <a:gd name="connsiteX3" fmla="*/ 725769 w 1587501"/>
                <a:gd name="connsiteY3" fmla="*/ 28590 h 2012950"/>
                <a:gd name="connsiteX4" fmla="*/ 743239 w 1587501"/>
                <a:gd name="connsiteY4" fmla="*/ 41297 h 2012950"/>
                <a:gd name="connsiteX5" fmla="*/ 1531151 w 1587501"/>
                <a:gd name="connsiteY5" fmla="*/ 652947 h 2012950"/>
                <a:gd name="connsiteX6" fmla="*/ 1585380 w 1587501"/>
                <a:gd name="connsiteY6" fmla="*/ 1133475 h 2012950"/>
                <a:gd name="connsiteX7" fmla="*/ 1586441 w 1587501"/>
                <a:gd name="connsiteY7" fmla="*/ 1154113 h 2012950"/>
                <a:gd name="connsiteX8" fmla="*/ 1587501 w 1587501"/>
                <a:gd name="connsiteY8" fmla="*/ 1196446 h 2012950"/>
                <a:gd name="connsiteX9" fmla="*/ 1582729 w 1587501"/>
                <a:gd name="connsiteY9" fmla="*/ 1238250 h 2012950"/>
                <a:gd name="connsiteX10" fmla="*/ 1575306 w 1587501"/>
                <a:gd name="connsiteY10" fmla="*/ 1279525 h 2012950"/>
                <a:gd name="connsiteX11" fmla="*/ 1563110 w 1587501"/>
                <a:gd name="connsiteY11" fmla="*/ 1319213 h 2012950"/>
                <a:gd name="connsiteX12" fmla="*/ 1546142 w 1587501"/>
                <a:gd name="connsiteY12" fmla="*/ 1357842 h 2012950"/>
                <a:gd name="connsiteX13" fmla="*/ 1526523 w 1587501"/>
                <a:gd name="connsiteY13" fmla="*/ 1394354 h 2012950"/>
                <a:gd name="connsiteX14" fmla="*/ 1502662 w 1587501"/>
                <a:gd name="connsiteY14" fmla="*/ 1429279 h 2012950"/>
                <a:gd name="connsiteX15" fmla="*/ 1488875 w 1587501"/>
                <a:gd name="connsiteY15" fmla="*/ 1445683 h 2012950"/>
                <a:gd name="connsiteX16" fmla="*/ 1217936 w 1587501"/>
                <a:gd name="connsiteY16" fmla="*/ 1771686 h 2012950"/>
                <a:gd name="connsiteX17" fmla="*/ 255687 w 1587501"/>
                <a:gd name="connsiteY17" fmla="*/ 2007656 h 2012950"/>
                <a:gd name="connsiteX18" fmla="*/ 233453 w 1587501"/>
                <a:gd name="connsiteY18" fmla="*/ 2011891 h 2012950"/>
                <a:gd name="connsiteX19" fmla="*/ 188986 w 1587501"/>
                <a:gd name="connsiteY19" fmla="*/ 2012950 h 2012950"/>
                <a:gd name="connsiteX20" fmla="*/ 147165 w 1587501"/>
                <a:gd name="connsiteY20" fmla="*/ 2004479 h 2012950"/>
                <a:gd name="connsiteX21" fmla="*/ 109051 w 1587501"/>
                <a:gd name="connsiteY21" fmla="*/ 1987537 h 2012950"/>
                <a:gd name="connsiteX22" fmla="*/ 74641 w 1587501"/>
                <a:gd name="connsiteY22" fmla="*/ 1963182 h 2012950"/>
                <a:gd name="connsiteX23" fmla="*/ 46585 w 1587501"/>
                <a:gd name="connsiteY23" fmla="*/ 1931945 h 2012950"/>
                <a:gd name="connsiteX24" fmla="*/ 25410 w 1587501"/>
                <a:gd name="connsiteY24" fmla="*/ 1895413 h 2012950"/>
                <a:gd name="connsiteX25" fmla="*/ 11646 w 1587501"/>
                <a:gd name="connsiteY25" fmla="*/ 1853587 h 2012950"/>
                <a:gd name="connsiteX26" fmla="*/ 9529 w 1587501"/>
                <a:gd name="connsiteY26" fmla="*/ 1831351 h 2012950"/>
                <a:gd name="connsiteX27" fmla="*/ 4764 w 1587501"/>
                <a:gd name="connsiteY27" fmla="*/ 1775229 h 2012950"/>
                <a:gd name="connsiteX28" fmla="*/ 0 w 1587501"/>
                <a:gd name="connsiteY28" fmla="*/ 1662987 h 2012950"/>
                <a:gd name="connsiteX29" fmla="*/ 1059 w 1587501"/>
                <a:gd name="connsiteY29" fmla="*/ 1550215 h 2012950"/>
                <a:gd name="connsiteX30" fmla="*/ 5294 w 1587501"/>
                <a:gd name="connsiteY30" fmla="*/ 1438502 h 2012950"/>
                <a:gd name="connsiteX31" fmla="*/ 14822 w 1587501"/>
                <a:gd name="connsiteY31" fmla="*/ 1325731 h 2012950"/>
                <a:gd name="connsiteX32" fmla="*/ 28586 w 1587501"/>
                <a:gd name="connsiteY32" fmla="*/ 1213488 h 2012950"/>
                <a:gd name="connsiteX33" fmla="*/ 46585 w 1587501"/>
                <a:gd name="connsiteY33" fmla="*/ 1102305 h 2012950"/>
                <a:gd name="connsiteX34" fmla="*/ 69348 w 1587501"/>
                <a:gd name="connsiteY34" fmla="*/ 991121 h 2012950"/>
                <a:gd name="connsiteX35" fmla="*/ 96875 w 1587501"/>
                <a:gd name="connsiteY35" fmla="*/ 880997 h 2012950"/>
                <a:gd name="connsiteX36" fmla="*/ 129167 w 1587501"/>
                <a:gd name="connsiteY36" fmla="*/ 770872 h 2012950"/>
                <a:gd name="connsiteX37" fmla="*/ 166223 w 1587501"/>
                <a:gd name="connsiteY37" fmla="*/ 662865 h 2012950"/>
                <a:gd name="connsiteX38" fmla="*/ 207514 w 1587501"/>
                <a:gd name="connsiteY38" fmla="*/ 555388 h 2012950"/>
                <a:gd name="connsiteX39" fmla="*/ 254099 w 1587501"/>
                <a:gd name="connsiteY39" fmla="*/ 449499 h 2012950"/>
                <a:gd name="connsiteX40" fmla="*/ 304918 w 1587501"/>
                <a:gd name="connsiteY40" fmla="*/ 344669 h 2012950"/>
                <a:gd name="connsiteX41" fmla="*/ 360502 w 1587501"/>
                <a:gd name="connsiteY41" fmla="*/ 241427 h 2012950"/>
                <a:gd name="connsiteX42" fmla="*/ 421380 w 1587501"/>
                <a:gd name="connsiteY42" fmla="*/ 140303 h 2012950"/>
                <a:gd name="connsiteX43" fmla="*/ 453672 w 1587501"/>
                <a:gd name="connsiteY43" fmla="*/ 90006 h 2012950"/>
                <a:gd name="connsiteX44" fmla="*/ 466377 w 1587501"/>
                <a:gd name="connsiteY44" fmla="*/ 72534 h 2012950"/>
                <a:gd name="connsiteX45" fmla="*/ 496551 w 1587501"/>
                <a:gd name="connsiteY45" fmla="*/ 42885 h 2012950"/>
                <a:gd name="connsiteX46" fmla="*/ 530431 w 1587501"/>
                <a:gd name="connsiteY46" fmla="*/ 21707 h 2012950"/>
                <a:gd name="connsiteX47" fmla="*/ 568016 w 1587501"/>
                <a:gd name="connsiteY47" fmla="*/ 6353 h 2012950"/>
                <a:gd name="connsiteX48" fmla="*/ 607719 w 1587501"/>
                <a:gd name="connsiteY48" fmla="*/ 0 h 201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87501" h="2012950">
                  <a:moveTo>
                    <a:pt x="607719" y="0"/>
                  </a:moveTo>
                  <a:lnTo>
                    <a:pt x="647952" y="1059"/>
                  </a:lnTo>
                  <a:lnTo>
                    <a:pt x="687654" y="10589"/>
                  </a:lnTo>
                  <a:lnTo>
                    <a:pt x="725769" y="28590"/>
                  </a:lnTo>
                  <a:lnTo>
                    <a:pt x="743239" y="41297"/>
                  </a:lnTo>
                  <a:lnTo>
                    <a:pt x="1531151" y="652947"/>
                  </a:lnTo>
                  <a:lnTo>
                    <a:pt x="1585380" y="1133475"/>
                  </a:lnTo>
                  <a:cubicBezTo>
                    <a:pt x="1585734" y="1140354"/>
                    <a:pt x="1586087" y="1147234"/>
                    <a:pt x="1586441" y="1154113"/>
                  </a:cubicBezTo>
                  <a:cubicBezTo>
                    <a:pt x="1586794" y="1168224"/>
                    <a:pt x="1587148" y="1182335"/>
                    <a:pt x="1587501" y="1196446"/>
                  </a:cubicBezTo>
                  <a:lnTo>
                    <a:pt x="1582729" y="1238250"/>
                  </a:lnTo>
                  <a:lnTo>
                    <a:pt x="1575306" y="1279525"/>
                  </a:lnTo>
                  <a:lnTo>
                    <a:pt x="1563110" y="1319213"/>
                  </a:lnTo>
                  <a:lnTo>
                    <a:pt x="1546142" y="1357842"/>
                  </a:lnTo>
                  <a:lnTo>
                    <a:pt x="1526523" y="1394354"/>
                  </a:lnTo>
                  <a:lnTo>
                    <a:pt x="1502662" y="1429279"/>
                  </a:lnTo>
                  <a:lnTo>
                    <a:pt x="1488875" y="1445683"/>
                  </a:lnTo>
                  <a:lnTo>
                    <a:pt x="1217936" y="1771686"/>
                  </a:lnTo>
                  <a:lnTo>
                    <a:pt x="255687" y="2007656"/>
                  </a:lnTo>
                  <a:lnTo>
                    <a:pt x="233453" y="2011891"/>
                  </a:lnTo>
                  <a:lnTo>
                    <a:pt x="188986" y="2012950"/>
                  </a:lnTo>
                  <a:lnTo>
                    <a:pt x="147165" y="2004479"/>
                  </a:lnTo>
                  <a:lnTo>
                    <a:pt x="109051" y="1987537"/>
                  </a:lnTo>
                  <a:lnTo>
                    <a:pt x="74641" y="1963182"/>
                  </a:lnTo>
                  <a:lnTo>
                    <a:pt x="46585" y="1931945"/>
                  </a:lnTo>
                  <a:lnTo>
                    <a:pt x="25410" y="1895413"/>
                  </a:lnTo>
                  <a:lnTo>
                    <a:pt x="11646" y="1853587"/>
                  </a:lnTo>
                  <a:lnTo>
                    <a:pt x="9529" y="1831351"/>
                  </a:lnTo>
                  <a:lnTo>
                    <a:pt x="4764" y="1775229"/>
                  </a:lnTo>
                  <a:lnTo>
                    <a:pt x="0" y="1662987"/>
                  </a:lnTo>
                  <a:lnTo>
                    <a:pt x="1059" y="1550215"/>
                  </a:lnTo>
                  <a:lnTo>
                    <a:pt x="5294" y="1438502"/>
                  </a:lnTo>
                  <a:lnTo>
                    <a:pt x="14822" y="1325731"/>
                  </a:lnTo>
                  <a:lnTo>
                    <a:pt x="28586" y="1213488"/>
                  </a:lnTo>
                  <a:lnTo>
                    <a:pt x="46585" y="1102305"/>
                  </a:lnTo>
                  <a:lnTo>
                    <a:pt x="69348" y="991121"/>
                  </a:lnTo>
                  <a:lnTo>
                    <a:pt x="96875" y="880997"/>
                  </a:lnTo>
                  <a:lnTo>
                    <a:pt x="129167" y="770872"/>
                  </a:lnTo>
                  <a:lnTo>
                    <a:pt x="166223" y="662865"/>
                  </a:lnTo>
                  <a:lnTo>
                    <a:pt x="207514" y="555388"/>
                  </a:lnTo>
                  <a:lnTo>
                    <a:pt x="254099" y="449499"/>
                  </a:lnTo>
                  <a:lnTo>
                    <a:pt x="304918" y="344669"/>
                  </a:lnTo>
                  <a:lnTo>
                    <a:pt x="360502" y="241427"/>
                  </a:lnTo>
                  <a:lnTo>
                    <a:pt x="421380" y="140303"/>
                  </a:lnTo>
                  <a:lnTo>
                    <a:pt x="453672" y="90006"/>
                  </a:lnTo>
                  <a:lnTo>
                    <a:pt x="466377" y="72534"/>
                  </a:lnTo>
                  <a:lnTo>
                    <a:pt x="496551" y="42885"/>
                  </a:lnTo>
                  <a:lnTo>
                    <a:pt x="530431" y="21707"/>
                  </a:lnTo>
                  <a:lnTo>
                    <a:pt x="568016" y="6353"/>
                  </a:lnTo>
                  <a:lnTo>
                    <a:pt x="607719" y="0"/>
                  </a:lnTo>
                  <a:close/>
                </a:path>
              </a:pathLst>
            </a:cu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13500000" scaled="1"/>
              <a:tileRect/>
            </a:gradFill>
            <a:ln w="9525" cap="flat" cmpd="sng" algn="ctr">
              <a:solidFill>
                <a:srgbClr val="009999"/>
              </a:solidFill>
              <a:prstDash val="solid"/>
            </a:ln>
            <a:effectLst>
              <a:outerShdw blurRad="40000" dist="23000" dir="5400000" rotWithShape="0">
                <a:srgbClr val="000000">
                  <a:alpha val="35000"/>
                </a:srgbClr>
              </a:outerShdw>
            </a:effectLst>
          </p:spPr>
          <p:txBody>
            <a:bodyPr lIns="205740" tIns="34290" rIns="68580" bIns="3429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2</a:t>
              </a:r>
              <a:endPar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
          <p:nvSpPr>
            <p:cNvPr id="9" name="Freeform: Shape 38"/>
            <p:cNvSpPr>
              <a:spLocks/>
            </p:cNvSpPr>
            <p:nvPr/>
          </p:nvSpPr>
          <p:spPr bwMode="auto">
            <a:xfrm>
              <a:off x="5342918" y="2549305"/>
              <a:ext cx="1109782" cy="1408907"/>
            </a:xfrm>
            <a:custGeom>
              <a:avLst/>
              <a:gdLst>
                <a:gd name="connsiteX0" fmla="*/ 215899 w 1585912"/>
                <a:gd name="connsiteY0" fmla="*/ 528916 h 2012950"/>
                <a:gd name="connsiteX1" fmla="*/ 215789 w 1585912"/>
                <a:gd name="connsiteY1" fmla="*/ 528952 h 2012950"/>
                <a:gd name="connsiteX2" fmla="*/ 231945 w 1585912"/>
                <a:gd name="connsiteY2" fmla="*/ 548225 h 2012950"/>
                <a:gd name="connsiteX3" fmla="*/ 329404 w 1585912"/>
                <a:gd name="connsiteY3" fmla="*/ 695923 h 2012950"/>
                <a:gd name="connsiteX4" fmla="*/ 368417 w 1585912"/>
                <a:gd name="connsiteY4" fmla="*/ 765712 h 2012950"/>
                <a:gd name="connsiteX5" fmla="*/ 329626 w 1585912"/>
                <a:gd name="connsiteY5" fmla="*/ 696220 h 2012950"/>
                <a:gd name="connsiteX6" fmla="*/ 232297 w 1585912"/>
                <a:gd name="connsiteY6" fmla="*/ 548505 h 2012950"/>
                <a:gd name="connsiteX7" fmla="*/ 979192 w 1585912"/>
                <a:gd name="connsiteY7" fmla="*/ 0 h 2012950"/>
                <a:gd name="connsiteX8" fmla="*/ 1018864 w 1585912"/>
                <a:gd name="connsiteY8" fmla="*/ 6883 h 2012950"/>
                <a:gd name="connsiteX9" fmla="*/ 1056950 w 1585912"/>
                <a:gd name="connsiteY9" fmla="*/ 21707 h 2012950"/>
                <a:gd name="connsiteX10" fmla="*/ 1090803 w 1585912"/>
                <a:gd name="connsiteY10" fmla="*/ 43414 h 2012950"/>
                <a:gd name="connsiteX11" fmla="*/ 1120425 w 1585912"/>
                <a:gd name="connsiteY11" fmla="*/ 72534 h 2012950"/>
                <a:gd name="connsiteX12" fmla="*/ 1133120 w 1585912"/>
                <a:gd name="connsiteY12" fmla="*/ 91064 h 2012950"/>
                <a:gd name="connsiteX13" fmla="*/ 1165387 w 1585912"/>
                <a:gd name="connsiteY13" fmla="*/ 140303 h 2012950"/>
                <a:gd name="connsiteX14" fmla="*/ 1225688 w 1585912"/>
                <a:gd name="connsiteY14" fmla="*/ 241427 h 2012950"/>
                <a:gd name="connsiteX15" fmla="*/ 1281230 w 1585912"/>
                <a:gd name="connsiteY15" fmla="*/ 344669 h 2012950"/>
                <a:gd name="connsiteX16" fmla="*/ 1332539 w 1585912"/>
                <a:gd name="connsiteY16" fmla="*/ 449499 h 2012950"/>
                <a:gd name="connsiteX17" fmla="*/ 1378559 w 1585912"/>
                <a:gd name="connsiteY17" fmla="*/ 555388 h 2012950"/>
                <a:gd name="connsiteX18" fmla="*/ 1420876 w 1585912"/>
                <a:gd name="connsiteY18" fmla="*/ 662865 h 2012950"/>
                <a:gd name="connsiteX19" fmla="*/ 1457374 w 1585912"/>
                <a:gd name="connsiteY19" fmla="*/ 771931 h 2012950"/>
                <a:gd name="connsiteX20" fmla="*/ 1489112 w 1585912"/>
                <a:gd name="connsiteY20" fmla="*/ 880997 h 2012950"/>
                <a:gd name="connsiteX21" fmla="*/ 1517147 w 1585912"/>
                <a:gd name="connsiteY21" fmla="*/ 991121 h 2012950"/>
                <a:gd name="connsiteX22" fmla="*/ 1540421 w 1585912"/>
                <a:gd name="connsiteY22" fmla="*/ 1102305 h 2012950"/>
                <a:gd name="connsiteX23" fmla="*/ 1558406 w 1585912"/>
                <a:gd name="connsiteY23" fmla="*/ 1213488 h 2012950"/>
                <a:gd name="connsiteX24" fmla="*/ 1572159 w 1585912"/>
                <a:gd name="connsiteY24" fmla="*/ 1325731 h 2012950"/>
                <a:gd name="connsiteX25" fmla="*/ 1581151 w 1585912"/>
                <a:gd name="connsiteY25" fmla="*/ 1438502 h 2012950"/>
                <a:gd name="connsiteX26" fmla="*/ 1585912 w 1585912"/>
                <a:gd name="connsiteY26" fmla="*/ 1550215 h 2012950"/>
                <a:gd name="connsiteX27" fmla="*/ 1585912 w 1585912"/>
                <a:gd name="connsiteY27" fmla="*/ 1662987 h 2012950"/>
                <a:gd name="connsiteX28" fmla="*/ 1581151 w 1585912"/>
                <a:gd name="connsiteY28" fmla="*/ 1775229 h 2012950"/>
                <a:gd name="connsiteX29" fmla="*/ 1577449 w 1585912"/>
                <a:gd name="connsiteY29" fmla="*/ 1830821 h 2012950"/>
                <a:gd name="connsiteX30" fmla="*/ 1574275 w 1585912"/>
                <a:gd name="connsiteY30" fmla="*/ 1853587 h 2012950"/>
                <a:gd name="connsiteX31" fmla="*/ 1561580 w 1585912"/>
                <a:gd name="connsiteY31" fmla="*/ 1895413 h 2012950"/>
                <a:gd name="connsiteX32" fmla="*/ 1540421 w 1585912"/>
                <a:gd name="connsiteY32" fmla="*/ 1931945 h 2012950"/>
                <a:gd name="connsiteX33" fmla="*/ 1511328 w 1585912"/>
                <a:gd name="connsiteY33" fmla="*/ 1963182 h 2012950"/>
                <a:gd name="connsiteX34" fmla="*/ 1478004 w 1585912"/>
                <a:gd name="connsiteY34" fmla="*/ 1987537 h 2012950"/>
                <a:gd name="connsiteX35" fmla="*/ 1438860 w 1585912"/>
                <a:gd name="connsiteY35" fmla="*/ 2004479 h 2012950"/>
                <a:gd name="connsiteX36" fmla="*/ 1397072 w 1585912"/>
                <a:gd name="connsiteY36" fmla="*/ 2012950 h 2012950"/>
                <a:gd name="connsiteX37" fmla="*/ 1353697 w 1585912"/>
                <a:gd name="connsiteY37" fmla="*/ 2011891 h 2012950"/>
                <a:gd name="connsiteX38" fmla="*/ 1330952 w 1585912"/>
                <a:gd name="connsiteY38" fmla="*/ 2007656 h 2012950"/>
                <a:gd name="connsiteX39" fmla="*/ 591992 w 1585912"/>
                <a:gd name="connsiteY39" fmla="*/ 1827644 h 2012950"/>
                <a:gd name="connsiteX40" fmla="*/ 592075 w 1585912"/>
                <a:gd name="connsiteY40" fmla="*/ 1827203 h 2012950"/>
                <a:gd name="connsiteX41" fmla="*/ 589999 w 1585912"/>
                <a:gd name="connsiteY41" fmla="*/ 1826684 h 2012950"/>
                <a:gd name="connsiteX42" fmla="*/ 369129 w 1585912"/>
                <a:gd name="connsiteY42" fmla="*/ 1772157 h 2012950"/>
                <a:gd name="connsiteX43" fmla="*/ 369580 w 1585912"/>
                <a:gd name="connsiteY43" fmla="*/ 1766586 h 2012950"/>
                <a:gd name="connsiteX44" fmla="*/ 98626 w 1585912"/>
                <a:gd name="connsiteY44" fmla="*/ 1445683 h 2012950"/>
                <a:gd name="connsiteX45" fmla="*/ 84840 w 1585912"/>
                <a:gd name="connsiteY45" fmla="*/ 1429279 h 2012950"/>
                <a:gd name="connsiteX46" fmla="*/ 60979 w 1585912"/>
                <a:gd name="connsiteY46" fmla="*/ 1394354 h 2012950"/>
                <a:gd name="connsiteX47" fmla="*/ 40299 w 1585912"/>
                <a:gd name="connsiteY47" fmla="*/ 1357842 h 2012950"/>
                <a:gd name="connsiteX48" fmla="*/ 24391 w 1585912"/>
                <a:gd name="connsiteY48" fmla="*/ 1319213 h 2012950"/>
                <a:gd name="connsiteX49" fmla="*/ 12195 w 1585912"/>
                <a:gd name="connsiteY49" fmla="*/ 1279525 h 2012950"/>
                <a:gd name="connsiteX50" fmla="*/ 3711 w 1585912"/>
                <a:gd name="connsiteY50" fmla="*/ 1238250 h 2012950"/>
                <a:gd name="connsiteX51" fmla="*/ 0 w 1585912"/>
                <a:gd name="connsiteY51" fmla="*/ 1196446 h 2012950"/>
                <a:gd name="connsiteX52" fmla="*/ 0 w 1585912"/>
                <a:gd name="connsiteY52" fmla="*/ 1154113 h 2012950"/>
                <a:gd name="connsiteX53" fmla="*/ 2121 w 1585912"/>
                <a:gd name="connsiteY53" fmla="*/ 1133475 h 2012950"/>
                <a:gd name="connsiteX54" fmla="*/ 53275 w 1585912"/>
                <a:gd name="connsiteY54" fmla="*/ 658404 h 2012950"/>
                <a:gd name="connsiteX55" fmla="*/ 50800 w 1585912"/>
                <a:gd name="connsiteY55" fmla="*/ 655161 h 2012950"/>
                <a:gd name="connsiteX56" fmla="*/ 53880 w 1585912"/>
                <a:gd name="connsiteY56" fmla="*/ 652782 h 2012950"/>
                <a:gd name="connsiteX57" fmla="*/ 54086 w 1585912"/>
                <a:gd name="connsiteY57" fmla="*/ 650875 h 2012950"/>
                <a:gd name="connsiteX58" fmla="*/ 55122 w 1585912"/>
                <a:gd name="connsiteY58" fmla="*/ 651823 h 2012950"/>
                <a:gd name="connsiteX59" fmla="*/ 213937 w 1585912"/>
                <a:gd name="connsiteY59" fmla="*/ 529168 h 2012950"/>
                <a:gd name="connsiteX60" fmla="*/ 214312 w 1585912"/>
                <a:gd name="connsiteY60" fmla="*/ 529043 h 2012950"/>
                <a:gd name="connsiteX61" fmla="*/ 214312 w 1585912"/>
                <a:gd name="connsiteY61" fmla="*/ 527857 h 2012950"/>
                <a:gd name="connsiteX62" fmla="*/ 844307 w 1585912"/>
                <a:gd name="connsiteY62" fmla="*/ 41297 h 2012950"/>
                <a:gd name="connsiteX63" fmla="*/ 861762 w 1585912"/>
                <a:gd name="connsiteY63" fmla="*/ 29119 h 2012950"/>
                <a:gd name="connsiteX64" fmla="*/ 899319 w 1585912"/>
                <a:gd name="connsiteY64" fmla="*/ 10589 h 2012950"/>
                <a:gd name="connsiteX65" fmla="*/ 938462 w 1585912"/>
                <a:gd name="connsiteY65" fmla="*/ 1588 h 2012950"/>
                <a:gd name="connsiteX0" fmla="*/ 215899 w 1585912"/>
                <a:gd name="connsiteY0" fmla="*/ 528916 h 2012950"/>
                <a:gd name="connsiteX1" fmla="*/ 215789 w 1585912"/>
                <a:gd name="connsiteY1" fmla="*/ 528952 h 2012950"/>
                <a:gd name="connsiteX2" fmla="*/ 231945 w 1585912"/>
                <a:gd name="connsiteY2" fmla="*/ 548225 h 2012950"/>
                <a:gd name="connsiteX3" fmla="*/ 329404 w 1585912"/>
                <a:gd name="connsiteY3" fmla="*/ 695923 h 2012950"/>
                <a:gd name="connsiteX4" fmla="*/ 329626 w 1585912"/>
                <a:gd name="connsiteY4" fmla="*/ 696220 h 2012950"/>
                <a:gd name="connsiteX5" fmla="*/ 232297 w 1585912"/>
                <a:gd name="connsiteY5" fmla="*/ 548505 h 2012950"/>
                <a:gd name="connsiteX6" fmla="*/ 215899 w 1585912"/>
                <a:gd name="connsiteY6" fmla="*/ 528916 h 2012950"/>
                <a:gd name="connsiteX7" fmla="*/ 979192 w 1585912"/>
                <a:gd name="connsiteY7" fmla="*/ 0 h 2012950"/>
                <a:gd name="connsiteX8" fmla="*/ 1018864 w 1585912"/>
                <a:gd name="connsiteY8" fmla="*/ 6883 h 2012950"/>
                <a:gd name="connsiteX9" fmla="*/ 1056950 w 1585912"/>
                <a:gd name="connsiteY9" fmla="*/ 21707 h 2012950"/>
                <a:gd name="connsiteX10" fmla="*/ 1090803 w 1585912"/>
                <a:gd name="connsiteY10" fmla="*/ 43414 h 2012950"/>
                <a:gd name="connsiteX11" fmla="*/ 1120425 w 1585912"/>
                <a:gd name="connsiteY11" fmla="*/ 72534 h 2012950"/>
                <a:gd name="connsiteX12" fmla="*/ 1133120 w 1585912"/>
                <a:gd name="connsiteY12" fmla="*/ 91064 h 2012950"/>
                <a:gd name="connsiteX13" fmla="*/ 1165387 w 1585912"/>
                <a:gd name="connsiteY13" fmla="*/ 140303 h 2012950"/>
                <a:gd name="connsiteX14" fmla="*/ 1225688 w 1585912"/>
                <a:gd name="connsiteY14" fmla="*/ 241427 h 2012950"/>
                <a:gd name="connsiteX15" fmla="*/ 1281230 w 1585912"/>
                <a:gd name="connsiteY15" fmla="*/ 344669 h 2012950"/>
                <a:gd name="connsiteX16" fmla="*/ 1332539 w 1585912"/>
                <a:gd name="connsiteY16" fmla="*/ 449499 h 2012950"/>
                <a:gd name="connsiteX17" fmla="*/ 1378559 w 1585912"/>
                <a:gd name="connsiteY17" fmla="*/ 555388 h 2012950"/>
                <a:gd name="connsiteX18" fmla="*/ 1420876 w 1585912"/>
                <a:gd name="connsiteY18" fmla="*/ 662865 h 2012950"/>
                <a:gd name="connsiteX19" fmla="*/ 1457374 w 1585912"/>
                <a:gd name="connsiteY19" fmla="*/ 771931 h 2012950"/>
                <a:gd name="connsiteX20" fmla="*/ 1489112 w 1585912"/>
                <a:gd name="connsiteY20" fmla="*/ 880997 h 2012950"/>
                <a:gd name="connsiteX21" fmla="*/ 1517147 w 1585912"/>
                <a:gd name="connsiteY21" fmla="*/ 991121 h 2012950"/>
                <a:gd name="connsiteX22" fmla="*/ 1540421 w 1585912"/>
                <a:gd name="connsiteY22" fmla="*/ 1102305 h 2012950"/>
                <a:gd name="connsiteX23" fmla="*/ 1558406 w 1585912"/>
                <a:gd name="connsiteY23" fmla="*/ 1213488 h 2012950"/>
                <a:gd name="connsiteX24" fmla="*/ 1572159 w 1585912"/>
                <a:gd name="connsiteY24" fmla="*/ 1325731 h 2012950"/>
                <a:gd name="connsiteX25" fmla="*/ 1581151 w 1585912"/>
                <a:gd name="connsiteY25" fmla="*/ 1438502 h 2012950"/>
                <a:gd name="connsiteX26" fmla="*/ 1585912 w 1585912"/>
                <a:gd name="connsiteY26" fmla="*/ 1550215 h 2012950"/>
                <a:gd name="connsiteX27" fmla="*/ 1585912 w 1585912"/>
                <a:gd name="connsiteY27" fmla="*/ 1662987 h 2012950"/>
                <a:gd name="connsiteX28" fmla="*/ 1581151 w 1585912"/>
                <a:gd name="connsiteY28" fmla="*/ 1775229 h 2012950"/>
                <a:gd name="connsiteX29" fmla="*/ 1577449 w 1585912"/>
                <a:gd name="connsiteY29" fmla="*/ 1830821 h 2012950"/>
                <a:gd name="connsiteX30" fmla="*/ 1574275 w 1585912"/>
                <a:gd name="connsiteY30" fmla="*/ 1853587 h 2012950"/>
                <a:gd name="connsiteX31" fmla="*/ 1561580 w 1585912"/>
                <a:gd name="connsiteY31" fmla="*/ 1895413 h 2012950"/>
                <a:gd name="connsiteX32" fmla="*/ 1540421 w 1585912"/>
                <a:gd name="connsiteY32" fmla="*/ 1931945 h 2012950"/>
                <a:gd name="connsiteX33" fmla="*/ 1511328 w 1585912"/>
                <a:gd name="connsiteY33" fmla="*/ 1963182 h 2012950"/>
                <a:gd name="connsiteX34" fmla="*/ 1478004 w 1585912"/>
                <a:gd name="connsiteY34" fmla="*/ 1987537 h 2012950"/>
                <a:gd name="connsiteX35" fmla="*/ 1438860 w 1585912"/>
                <a:gd name="connsiteY35" fmla="*/ 2004479 h 2012950"/>
                <a:gd name="connsiteX36" fmla="*/ 1397072 w 1585912"/>
                <a:gd name="connsiteY36" fmla="*/ 2012950 h 2012950"/>
                <a:gd name="connsiteX37" fmla="*/ 1353697 w 1585912"/>
                <a:gd name="connsiteY37" fmla="*/ 2011891 h 2012950"/>
                <a:gd name="connsiteX38" fmla="*/ 1330952 w 1585912"/>
                <a:gd name="connsiteY38" fmla="*/ 2007656 h 2012950"/>
                <a:gd name="connsiteX39" fmla="*/ 591992 w 1585912"/>
                <a:gd name="connsiteY39" fmla="*/ 1827644 h 2012950"/>
                <a:gd name="connsiteX40" fmla="*/ 592075 w 1585912"/>
                <a:gd name="connsiteY40" fmla="*/ 1827203 h 2012950"/>
                <a:gd name="connsiteX41" fmla="*/ 589999 w 1585912"/>
                <a:gd name="connsiteY41" fmla="*/ 1826684 h 2012950"/>
                <a:gd name="connsiteX42" fmla="*/ 369129 w 1585912"/>
                <a:gd name="connsiteY42" fmla="*/ 1772157 h 2012950"/>
                <a:gd name="connsiteX43" fmla="*/ 369580 w 1585912"/>
                <a:gd name="connsiteY43" fmla="*/ 1766586 h 2012950"/>
                <a:gd name="connsiteX44" fmla="*/ 98626 w 1585912"/>
                <a:gd name="connsiteY44" fmla="*/ 1445683 h 2012950"/>
                <a:gd name="connsiteX45" fmla="*/ 84840 w 1585912"/>
                <a:gd name="connsiteY45" fmla="*/ 1429279 h 2012950"/>
                <a:gd name="connsiteX46" fmla="*/ 60979 w 1585912"/>
                <a:gd name="connsiteY46" fmla="*/ 1394354 h 2012950"/>
                <a:gd name="connsiteX47" fmla="*/ 40299 w 1585912"/>
                <a:gd name="connsiteY47" fmla="*/ 1357842 h 2012950"/>
                <a:gd name="connsiteX48" fmla="*/ 24391 w 1585912"/>
                <a:gd name="connsiteY48" fmla="*/ 1319213 h 2012950"/>
                <a:gd name="connsiteX49" fmla="*/ 12195 w 1585912"/>
                <a:gd name="connsiteY49" fmla="*/ 1279525 h 2012950"/>
                <a:gd name="connsiteX50" fmla="*/ 3711 w 1585912"/>
                <a:gd name="connsiteY50" fmla="*/ 1238250 h 2012950"/>
                <a:gd name="connsiteX51" fmla="*/ 0 w 1585912"/>
                <a:gd name="connsiteY51" fmla="*/ 1196446 h 2012950"/>
                <a:gd name="connsiteX52" fmla="*/ 0 w 1585912"/>
                <a:gd name="connsiteY52" fmla="*/ 1154113 h 2012950"/>
                <a:gd name="connsiteX53" fmla="*/ 2121 w 1585912"/>
                <a:gd name="connsiteY53" fmla="*/ 1133475 h 2012950"/>
                <a:gd name="connsiteX54" fmla="*/ 53275 w 1585912"/>
                <a:gd name="connsiteY54" fmla="*/ 658404 h 2012950"/>
                <a:gd name="connsiteX55" fmla="*/ 50800 w 1585912"/>
                <a:gd name="connsiteY55" fmla="*/ 655161 h 2012950"/>
                <a:gd name="connsiteX56" fmla="*/ 53880 w 1585912"/>
                <a:gd name="connsiteY56" fmla="*/ 652782 h 2012950"/>
                <a:gd name="connsiteX57" fmla="*/ 54086 w 1585912"/>
                <a:gd name="connsiteY57" fmla="*/ 650875 h 2012950"/>
                <a:gd name="connsiteX58" fmla="*/ 55122 w 1585912"/>
                <a:gd name="connsiteY58" fmla="*/ 651823 h 2012950"/>
                <a:gd name="connsiteX59" fmla="*/ 213937 w 1585912"/>
                <a:gd name="connsiteY59" fmla="*/ 529168 h 2012950"/>
                <a:gd name="connsiteX60" fmla="*/ 214312 w 1585912"/>
                <a:gd name="connsiteY60" fmla="*/ 529043 h 2012950"/>
                <a:gd name="connsiteX61" fmla="*/ 214312 w 1585912"/>
                <a:gd name="connsiteY61" fmla="*/ 527857 h 2012950"/>
                <a:gd name="connsiteX62" fmla="*/ 844307 w 1585912"/>
                <a:gd name="connsiteY62" fmla="*/ 41297 h 2012950"/>
                <a:gd name="connsiteX63" fmla="*/ 861762 w 1585912"/>
                <a:gd name="connsiteY63" fmla="*/ 29119 h 2012950"/>
                <a:gd name="connsiteX64" fmla="*/ 899319 w 1585912"/>
                <a:gd name="connsiteY64" fmla="*/ 10589 h 2012950"/>
                <a:gd name="connsiteX65" fmla="*/ 938462 w 1585912"/>
                <a:gd name="connsiteY65" fmla="*/ 1588 h 2012950"/>
                <a:gd name="connsiteX66" fmla="*/ 979192 w 1585912"/>
                <a:gd name="connsiteY66" fmla="*/ 0 h 2012950"/>
                <a:gd name="connsiteX0" fmla="*/ 215899 w 1585912"/>
                <a:gd name="connsiteY0" fmla="*/ 528916 h 2012950"/>
                <a:gd name="connsiteX1" fmla="*/ 215789 w 1585912"/>
                <a:gd name="connsiteY1" fmla="*/ 528952 h 2012950"/>
                <a:gd name="connsiteX2" fmla="*/ 231945 w 1585912"/>
                <a:gd name="connsiteY2" fmla="*/ 548225 h 2012950"/>
                <a:gd name="connsiteX3" fmla="*/ 329404 w 1585912"/>
                <a:gd name="connsiteY3" fmla="*/ 695923 h 2012950"/>
                <a:gd name="connsiteX4" fmla="*/ 232297 w 1585912"/>
                <a:gd name="connsiteY4" fmla="*/ 548505 h 2012950"/>
                <a:gd name="connsiteX5" fmla="*/ 215899 w 1585912"/>
                <a:gd name="connsiteY5" fmla="*/ 528916 h 2012950"/>
                <a:gd name="connsiteX6" fmla="*/ 979192 w 1585912"/>
                <a:gd name="connsiteY6" fmla="*/ 0 h 2012950"/>
                <a:gd name="connsiteX7" fmla="*/ 1018864 w 1585912"/>
                <a:gd name="connsiteY7" fmla="*/ 6883 h 2012950"/>
                <a:gd name="connsiteX8" fmla="*/ 1056950 w 1585912"/>
                <a:gd name="connsiteY8" fmla="*/ 21707 h 2012950"/>
                <a:gd name="connsiteX9" fmla="*/ 1090803 w 1585912"/>
                <a:gd name="connsiteY9" fmla="*/ 43414 h 2012950"/>
                <a:gd name="connsiteX10" fmla="*/ 1120425 w 1585912"/>
                <a:gd name="connsiteY10" fmla="*/ 72534 h 2012950"/>
                <a:gd name="connsiteX11" fmla="*/ 1133120 w 1585912"/>
                <a:gd name="connsiteY11" fmla="*/ 91064 h 2012950"/>
                <a:gd name="connsiteX12" fmla="*/ 1165387 w 1585912"/>
                <a:gd name="connsiteY12" fmla="*/ 140303 h 2012950"/>
                <a:gd name="connsiteX13" fmla="*/ 1225688 w 1585912"/>
                <a:gd name="connsiteY13" fmla="*/ 241427 h 2012950"/>
                <a:gd name="connsiteX14" fmla="*/ 1281230 w 1585912"/>
                <a:gd name="connsiteY14" fmla="*/ 344669 h 2012950"/>
                <a:gd name="connsiteX15" fmla="*/ 1332539 w 1585912"/>
                <a:gd name="connsiteY15" fmla="*/ 449499 h 2012950"/>
                <a:gd name="connsiteX16" fmla="*/ 1378559 w 1585912"/>
                <a:gd name="connsiteY16" fmla="*/ 555388 h 2012950"/>
                <a:gd name="connsiteX17" fmla="*/ 1420876 w 1585912"/>
                <a:gd name="connsiteY17" fmla="*/ 662865 h 2012950"/>
                <a:gd name="connsiteX18" fmla="*/ 1457374 w 1585912"/>
                <a:gd name="connsiteY18" fmla="*/ 771931 h 2012950"/>
                <a:gd name="connsiteX19" fmla="*/ 1489112 w 1585912"/>
                <a:gd name="connsiteY19" fmla="*/ 880997 h 2012950"/>
                <a:gd name="connsiteX20" fmla="*/ 1517147 w 1585912"/>
                <a:gd name="connsiteY20" fmla="*/ 991121 h 2012950"/>
                <a:gd name="connsiteX21" fmla="*/ 1540421 w 1585912"/>
                <a:gd name="connsiteY21" fmla="*/ 1102305 h 2012950"/>
                <a:gd name="connsiteX22" fmla="*/ 1558406 w 1585912"/>
                <a:gd name="connsiteY22" fmla="*/ 1213488 h 2012950"/>
                <a:gd name="connsiteX23" fmla="*/ 1572159 w 1585912"/>
                <a:gd name="connsiteY23" fmla="*/ 1325731 h 2012950"/>
                <a:gd name="connsiteX24" fmla="*/ 1581151 w 1585912"/>
                <a:gd name="connsiteY24" fmla="*/ 1438502 h 2012950"/>
                <a:gd name="connsiteX25" fmla="*/ 1585912 w 1585912"/>
                <a:gd name="connsiteY25" fmla="*/ 1550215 h 2012950"/>
                <a:gd name="connsiteX26" fmla="*/ 1585912 w 1585912"/>
                <a:gd name="connsiteY26" fmla="*/ 1662987 h 2012950"/>
                <a:gd name="connsiteX27" fmla="*/ 1581151 w 1585912"/>
                <a:gd name="connsiteY27" fmla="*/ 1775229 h 2012950"/>
                <a:gd name="connsiteX28" fmla="*/ 1577449 w 1585912"/>
                <a:gd name="connsiteY28" fmla="*/ 1830821 h 2012950"/>
                <a:gd name="connsiteX29" fmla="*/ 1574275 w 1585912"/>
                <a:gd name="connsiteY29" fmla="*/ 1853587 h 2012950"/>
                <a:gd name="connsiteX30" fmla="*/ 1561580 w 1585912"/>
                <a:gd name="connsiteY30" fmla="*/ 1895413 h 2012950"/>
                <a:gd name="connsiteX31" fmla="*/ 1540421 w 1585912"/>
                <a:gd name="connsiteY31" fmla="*/ 1931945 h 2012950"/>
                <a:gd name="connsiteX32" fmla="*/ 1511328 w 1585912"/>
                <a:gd name="connsiteY32" fmla="*/ 1963182 h 2012950"/>
                <a:gd name="connsiteX33" fmla="*/ 1478004 w 1585912"/>
                <a:gd name="connsiteY33" fmla="*/ 1987537 h 2012950"/>
                <a:gd name="connsiteX34" fmla="*/ 1438860 w 1585912"/>
                <a:gd name="connsiteY34" fmla="*/ 2004479 h 2012950"/>
                <a:gd name="connsiteX35" fmla="*/ 1397072 w 1585912"/>
                <a:gd name="connsiteY35" fmla="*/ 2012950 h 2012950"/>
                <a:gd name="connsiteX36" fmla="*/ 1353697 w 1585912"/>
                <a:gd name="connsiteY36" fmla="*/ 2011891 h 2012950"/>
                <a:gd name="connsiteX37" fmla="*/ 1330952 w 1585912"/>
                <a:gd name="connsiteY37" fmla="*/ 2007656 h 2012950"/>
                <a:gd name="connsiteX38" fmla="*/ 591992 w 1585912"/>
                <a:gd name="connsiteY38" fmla="*/ 1827644 h 2012950"/>
                <a:gd name="connsiteX39" fmla="*/ 592075 w 1585912"/>
                <a:gd name="connsiteY39" fmla="*/ 1827203 h 2012950"/>
                <a:gd name="connsiteX40" fmla="*/ 589999 w 1585912"/>
                <a:gd name="connsiteY40" fmla="*/ 1826684 h 2012950"/>
                <a:gd name="connsiteX41" fmla="*/ 369129 w 1585912"/>
                <a:gd name="connsiteY41" fmla="*/ 1772157 h 2012950"/>
                <a:gd name="connsiteX42" fmla="*/ 369580 w 1585912"/>
                <a:gd name="connsiteY42" fmla="*/ 1766586 h 2012950"/>
                <a:gd name="connsiteX43" fmla="*/ 98626 w 1585912"/>
                <a:gd name="connsiteY43" fmla="*/ 1445683 h 2012950"/>
                <a:gd name="connsiteX44" fmla="*/ 84840 w 1585912"/>
                <a:gd name="connsiteY44" fmla="*/ 1429279 h 2012950"/>
                <a:gd name="connsiteX45" fmla="*/ 60979 w 1585912"/>
                <a:gd name="connsiteY45" fmla="*/ 1394354 h 2012950"/>
                <a:gd name="connsiteX46" fmla="*/ 40299 w 1585912"/>
                <a:gd name="connsiteY46" fmla="*/ 1357842 h 2012950"/>
                <a:gd name="connsiteX47" fmla="*/ 24391 w 1585912"/>
                <a:gd name="connsiteY47" fmla="*/ 1319213 h 2012950"/>
                <a:gd name="connsiteX48" fmla="*/ 12195 w 1585912"/>
                <a:gd name="connsiteY48" fmla="*/ 1279525 h 2012950"/>
                <a:gd name="connsiteX49" fmla="*/ 3711 w 1585912"/>
                <a:gd name="connsiteY49" fmla="*/ 1238250 h 2012950"/>
                <a:gd name="connsiteX50" fmla="*/ 0 w 1585912"/>
                <a:gd name="connsiteY50" fmla="*/ 1196446 h 2012950"/>
                <a:gd name="connsiteX51" fmla="*/ 0 w 1585912"/>
                <a:gd name="connsiteY51" fmla="*/ 1154113 h 2012950"/>
                <a:gd name="connsiteX52" fmla="*/ 2121 w 1585912"/>
                <a:gd name="connsiteY52" fmla="*/ 1133475 h 2012950"/>
                <a:gd name="connsiteX53" fmla="*/ 53275 w 1585912"/>
                <a:gd name="connsiteY53" fmla="*/ 658404 h 2012950"/>
                <a:gd name="connsiteX54" fmla="*/ 50800 w 1585912"/>
                <a:gd name="connsiteY54" fmla="*/ 655161 h 2012950"/>
                <a:gd name="connsiteX55" fmla="*/ 53880 w 1585912"/>
                <a:gd name="connsiteY55" fmla="*/ 652782 h 2012950"/>
                <a:gd name="connsiteX56" fmla="*/ 54086 w 1585912"/>
                <a:gd name="connsiteY56" fmla="*/ 650875 h 2012950"/>
                <a:gd name="connsiteX57" fmla="*/ 55122 w 1585912"/>
                <a:gd name="connsiteY57" fmla="*/ 651823 h 2012950"/>
                <a:gd name="connsiteX58" fmla="*/ 213937 w 1585912"/>
                <a:gd name="connsiteY58" fmla="*/ 529168 h 2012950"/>
                <a:gd name="connsiteX59" fmla="*/ 214312 w 1585912"/>
                <a:gd name="connsiteY59" fmla="*/ 529043 h 2012950"/>
                <a:gd name="connsiteX60" fmla="*/ 214312 w 1585912"/>
                <a:gd name="connsiteY60" fmla="*/ 527857 h 2012950"/>
                <a:gd name="connsiteX61" fmla="*/ 844307 w 1585912"/>
                <a:gd name="connsiteY61" fmla="*/ 41297 h 2012950"/>
                <a:gd name="connsiteX62" fmla="*/ 861762 w 1585912"/>
                <a:gd name="connsiteY62" fmla="*/ 29119 h 2012950"/>
                <a:gd name="connsiteX63" fmla="*/ 899319 w 1585912"/>
                <a:gd name="connsiteY63" fmla="*/ 10589 h 2012950"/>
                <a:gd name="connsiteX64" fmla="*/ 938462 w 1585912"/>
                <a:gd name="connsiteY64" fmla="*/ 1588 h 2012950"/>
                <a:gd name="connsiteX65" fmla="*/ 979192 w 1585912"/>
                <a:gd name="connsiteY65" fmla="*/ 0 h 2012950"/>
                <a:gd name="connsiteX0" fmla="*/ 215899 w 1585912"/>
                <a:gd name="connsiteY0" fmla="*/ 528916 h 2012950"/>
                <a:gd name="connsiteX1" fmla="*/ 215789 w 1585912"/>
                <a:gd name="connsiteY1" fmla="*/ 528952 h 2012950"/>
                <a:gd name="connsiteX2" fmla="*/ 231945 w 1585912"/>
                <a:gd name="connsiteY2" fmla="*/ 548225 h 2012950"/>
                <a:gd name="connsiteX3" fmla="*/ 232297 w 1585912"/>
                <a:gd name="connsiteY3" fmla="*/ 548505 h 2012950"/>
                <a:gd name="connsiteX4" fmla="*/ 215899 w 1585912"/>
                <a:gd name="connsiteY4" fmla="*/ 528916 h 2012950"/>
                <a:gd name="connsiteX5" fmla="*/ 979192 w 1585912"/>
                <a:gd name="connsiteY5" fmla="*/ 0 h 2012950"/>
                <a:gd name="connsiteX6" fmla="*/ 1018864 w 1585912"/>
                <a:gd name="connsiteY6" fmla="*/ 6883 h 2012950"/>
                <a:gd name="connsiteX7" fmla="*/ 1056950 w 1585912"/>
                <a:gd name="connsiteY7" fmla="*/ 21707 h 2012950"/>
                <a:gd name="connsiteX8" fmla="*/ 1090803 w 1585912"/>
                <a:gd name="connsiteY8" fmla="*/ 43414 h 2012950"/>
                <a:gd name="connsiteX9" fmla="*/ 1120425 w 1585912"/>
                <a:gd name="connsiteY9" fmla="*/ 72534 h 2012950"/>
                <a:gd name="connsiteX10" fmla="*/ 1133120 w 1585912"/>
                <a:gd name="connsiteY10" fmla="*/ 91064 h 2012950"/>
                <a:gd name="connsiteX11" fmla="*/ 1165387 w 1585912"/>
                <a:gd name="connsiteY11" fmla="*/ 140303 h 2012950"/>
                <a:gd name="connsiteX12" fmla="*/ 1225688 w 1585912"/>
                <a:gd name="connsiteY12" fmla="*/ 241427 h 2012950"/>
                <a:gd name="connsiteX13" fmla="*/ 1281230 w 1585912"/>
                <a:gd name="connsiteY13" fmla="*/ 344669 h 2012950"/>
                <a:gd name="connsiteX14" fmla="*/ 1332539 w 1585912"/>
                <a:gd name="connsiteY14" fmla="*/ 449499 h 2012950"/>
                <a:gd name="connsiteX15" fmla="*/ 1378559 w 1585912"/>
                <a:gd name="connsiteY15" fmla="*/ 555388 h 2012950"/>
                <a:gd name="connsiteX16" fmla="*/ 1420876 w 1585912"/>
                <a:gd name="connsiteY16" fmla="*/ 662865 h 2012950"/>
                <a:gd name="connsiteX17" fmla="*/ 1457374 w 1585912"/>
                <a:gd name="connsiteY17" fmla="*/ 771931 h 2012950"/>
                <a:gd name="connsiteX18" fmla="*/ 1489112 w 1585912"/>
                <a:gd name="connsiteY18" fmla="*/ 880997 h 2012950"/>
                <a:gd name="connsiteX19" fmla="*/ 1517147 w 1585912"/>
                <a:gd name="connsiteY19" fmla="*/ 991121 h 2012950"/>
                <a:gd name="connsiteX20" fmla="*/ 1540421 w 1585912"/>
                <a:gd name="connsiteY20" fmla="*/ 1102305 h 2012950"/>
                <a:gd name="connsiteX21" fmla="*/ 1558406 w 1585912"/>
                <a:gd name="connsiteY21" fmla="*/ 1213488 h 2012950"/>
                <a:gd name="connsiteX22" fmla="*/ 1572159 w 1585912"/>
                <a:gd name="connsiteY22" fmla="*/ 1325731 h 2012950"/>
                <a:gd name="connsiteX23" fmla="*/ 1581151 w 1585912"/>
                <a:gd name="connsiteY23" fmla="*/ 1438502 h 2012950"/>
                <a:gd name="connsiteX24" fmla="*/ 1585912 w 1585912"/>
                <a:gd name="connsiteY24" fmla="*/ 1550215 h 2012950"/>
                <a:gd name="connsiteX25" fmla="*/ 1585912 w 1585912"/>
                <a:gd name="connsiteY25" fmla="*/ 1662987 h 2012950"/>
                <a:gd name="connsiteX26" fmla="*/ 1581151 w 1585912"/>
                <a:gd name="connsiteY26" fmla="*/ 1775229 h 2012950"/>
                <a:gd name="connsiteX27" fmla="*/ 1577449 w 1585912"/>
                <a:gd name="connsiteY27" fmla="*/ 1830821 h 2012950"/>
                <a:gd name="connsiteX28" fmla="*/ 1574275 w 1585912"/>
                <a:gd name="connsiteY28" fmla="*/ 1853587 h 2012950"/>
                <a:gd name="connsiteX29" fmla="*/ 1561580 w 1585912"/>
                <a:gd name="connsiteY29" fmla="*/ 1895413 h 2012950"/>
                <a:gd name="connsiteX30" fmla="*/ 1540421 w 1585912"/>
                <a:gd name="connsiteY30" fmla="*/ 1931945 h 2012950"/>
                <a:gd name="connsiteX31" fmla="*/ 1511328 w 1585912"/>
                <a:gd name="connsiteY31" fmla="*/ 1963182 h 2012950"/>
                <a:gd name="connsiteX32" fmla="*/ 1478004 w 1585912"/>
                <a:gd name="connsiteY32" fmla="*/ 1987537 h 2012950"/>
                <a:gd name="connsiteX33" fmla="*/ 1438860 w 1585912"/>
                <a:gd name="connsiteY33" fmla="*/ 2004479 h 2012950"/>
                <a:gd name="connsiteX34" fmla="*/ 1397072 w 1585912"/>
                <a:gd name="connsiteY34" fmla="*/ 2012950 h 2012950"/>
                <a:gd name="connsiteX35" fmla="*/ 1353697 w 1585912"/>
                <a:gd name="connsiteY35" fmla="*/ 2011891 h 2012950"/>
                <a:gd name="connsiteX36" fmla="*/ 1330952 w 1585912"/>
                <a:gd name="connsiteY36" fmla="*/ 2007656 h 2012950"/>
                <a:gd name="connsiteX37" fmla="*/ 591992 w 1585912"/>
                <a:gd name="connsiteY37" fmla="*/ 1827644 h 2012950"/>
                <a:gd name="connsiteX38" fmla="*/ 592075 w 1585912"/>
                <a:gd name="connsiteY38" fmla="*/ 1827203 h 2012950"/>
                <a:gd name="connsiteX39" fmla="*/ 589999 w 1585912"/>
                <a:gd name="connsiteY39" fmla="*/ 1826684 h 2012950"/>
                <a:gd name="connsiteX40" fmla="*/ 369129 w 1585912"/>
                <a:gd name="connsiteY40" fmla="*/ 1772157 h 2012950"/>
                <a:gd name="connsiteX41" fmla="*/ 369580 w 1585912"/>
                <a:gd name="connsiteY41" fmla="*/ 1766586 h 2012950"/>
                <a:gd name="connsiteX42" fmla="*/ 98626 w 1585912"/>
                <a:gd name="connsiteY42" fmla="*/ 1445683 h 2012950"/>
                <a:gd name="connsiteX43" fmla="*/ 84840 w 1585912"/>
                <a:gd name="connsiteY43" fmla="*/ 1429279 h 2012950"/>
                <a:gd name="connsiteX44" fmla="*/ 60979 w 1585912"/>
                <a:gd name="connsiteY44" fmla="*/ 1394354 h 2012950"/>
                <a:gd name="connsiteX45" fmla="*/ 40299 w 1585912"/>
                <a:gd name="connsiteY45" fmla="*/ 1357842 h 2012950"/>
                <a:gd name="connsiteX46" fmla="*/ 24391 w 1585912"/>
                <a:gd name="connsiteY46" fmla="*/ 1319213 h 2012950"/>
                <a:gd name="connsiteX47" fmla="*/ 12195 w 1585912"/>
                <a:gd name="connsiteY47" fmla="*/ 1279525 h 2012950"/>
                <a:gd name="connsiteX48" fmla="*/ 3711 w 1585912"/>
                <a:gd name="connsiteY48" fmla="*/ 1238250 h 2012950"/>
                <a:gd name="connsiteX49" fmla="*/ 0 w 1585912"/>
                <a:gd name="connsiteY49" fmla="*/ 1196446 h 2012950"/>
                <a:gd name="connsiteX50" fmla="*/ 0 w 1585912"/>
                <a:gd name="connsiteY50" fmla="*/ 1154113 h 2012950"/>
                <a:gd name="connsiteX51" fmla="*/ 2121 w 1585912"/>
                <a:gd name="connsiteY51" fmla="*/ 1133475 h 2012950"/>
                <a:gd name="connsiteX52" fmla="*/ 53275 w 1585912"/>
                <a:gd name="connsiteY52" fmla="*/ 658404 h 2012950"/>
                <a:gd name="connsiteX53" fmla="*/ 50800 w 1585912"/>
                <a:gd name="connsiteY53" fmla="*/ 655161 h 2012950"/>
                <a:gd name="connsiteX54" fmla="*/ 53880 w 1585912"/>
                <a:gd name="connsiteY54" fmla="*/ 652782 h 2012950"/>
                <a:gd name="connsiteX55" fmla="*/ 54086 w 1585912"/>
                <a:gd name="connsiteY55" fmla="*/ 650875 h 2012950"/>
                <a:gd name="connsiteX56" fmla="*/ 55122 w 1585912"/>
                <a:gd name="connsiteY56" fmla="*/ 651823 h 2012950"/>
                <a:gd name="connsiteX57" fmla="*/ 213937 w 1585912"/>
                <a:gd name="connsiteY57" fmla="*/ 529168 h 2012950"/>
                <a:gd name="connsiteX58" fmla="*/ 214312 w 1585912"/>
                <a:gd name="connsiteY58" fmla="*/ 529043 h 2012950"/>
                <a:gd name="connsiteX59" fmla="*/ 214312 w 1585912"/>
                <a:gd name="connsiteY59" fmla="*/ 527857 h 2012950"/>
                <a:gd name="connsiteX60" fmla="*/ 844307 w 1585912"/>
                <a:gd name="connsiteY60" fmla="*/ 41297 h 2012950"/>
                <a:gd name="connsiteX61" fmla="*/ 861762 w 1585912"/>
                <a:gd name="connsiteY61" fmla="*/ 29119 h 2012950"/>
                <a:gd name="connsiteX62" fmla="*/ 899319 w 1585912"/>
                <a:gd name="connsiteY62" fmla="*/ 10589 h 2012950"/>
                <a:gd name="connsiteX63" fmla="*/ 938462 w 1585912"/>
                <a:gd name="connsiteY63" fmla="*/ 1588 h 2012950"/>
                <a:gd name="connsiteX64" fmla="*/ 979192 w 1585912"/>
                <a:gd name="connsiteY64" fmla="*/ 0 h 2012950"/>
                <a:gd name="connsiteX0" fmla="*/ 215899 w 1585912"/>
                <a:gd name="connsiteY0" fmla="*/ 528916 h 2012950"/>
                <a:gd name="connsiteX1" fmla="*/ 215789 w 1585912"/>
                <a:gd name="connsiteY1" fmla="*/ 528952 h 2012950"/>
                <a:gd name="connsiteX2" fmla="*/ 231945 w 1585912"/>
                <a:gd name="connsiteY2" fmla="*/ 548225 h 2012950"/>
                <a:gd name="connsiteX3" fmla="*/ 215899 w 1585912"/>
                <a:gd name="connsiteY3" fmla="*/ 528916 h 2012950"/>
                <a:gd name="connsiteX4" fmla="*/ 979192 w 1585912"/>
                <a:gd name="connsiteY4" fmla="*/ 0 h 2012950"/>
                <a:gd name="connsiteX5" fmla="*/ 1018864 w 1585912"/>
                <a:gd name="connsiteY5" fmla="*/ 6883 h 2012950"/>
                <a:gd name="connsiteX6" fmla="*/ 1056950 w 1585912"/>
                <a:gd name="connsiteY6" fmla="*/ 21707 h 2012950"/>
                <a:gd name="connsiteX7" fmla="*/ 1090803 w 1585912"/>
                <a:gd name="connsiteY7" fmla="*/ 43414 h 2012950"/>
                <a:gd name="connsiteX8" fmla="*/ 1120425 w 1585912"/>
                <a:gd name="connsiteY8" fmla="*/ 72534 h 2012950"/>
                <a:gd name="connsiteX9" fmla="*/ 1133120 w 1585912"/>
                <a:gd name="connsiteY9" fmla="*/ 91064 h 2012950"/>
                <a:gd name="connsiteX10" fmla="*/ 1165387 w 1585912"/>
                <a:gd name="connsiteY10" fmla="*/ 140303 h 2012950"/>
                <a:gd name="connsiteX11" fmla="*/ 1225688 w 1585912"/>
                <a:gd name="connsiteY11" fmla="*/ 241427 h 2012950"/>
                <a:gd name="connsiteX12" fmla="*/ 1281230 w 1585912"/>
                <a:gd name="connsiteY12" fmla="*/ 344669 h 2012950"/>
                <a:gd name="connsiteX13" fmla="*/ 1332539 w 1585912"/>
                <a:gd name="connsiteY13" fmla="*/ 449499 h 2012950"/>
                <a:gd name="connsiteX14" fmla="*/ 1378559 w 1585912"/>
                <a:gd name="connsiteY14" fmla="*/ 555388 h 2012950"/>
                <a:gd name="connsiteX15" fmla="*/ 1420876 w 1585912"/>
                <a:gd name="connsiteY15" fmla="*/ 662865 h 2012950"/>
                <a:gd name="connsiteX16" fmla="*/ 1457374 w 1585912"/>
                <a:gd name="connsiteY16" fmla="*/ 771931 h 2012950"/>
                <a:gd name="connsiteX17" fmla="*/ 1489112 w 1585912"/>
                <a:gd name="connsiteY17" fmla="*/ 880997 h 2012950"/>
                <a:gd name="connsiteX18" fmla="*/ 1517147 w 1585912"/>
                <a:gd name="connsiteY18" fmla="*/ 991121 h 2012950"/>
                <a:gd name="connsiteX19" fmla="*/ 1540421 w 1585912"/>
                <a:gd name="connsiteY19" fmla="*/ 1102305 h 2012950"/>
                <a:gd name="connsiteX20" fmla="*/ 1558406 w 1585912"/>
                <a:gd name="connsiteY20" fmla="*/ 1213488 h 2012950"/>
                <a:gd name="connsiteX21" fmla="*/ 1572159 w 1585912"/>
                <a:gd name="connsiteY21" fmla="*/ 1325731 h 2012950"/>
                <a:gd name="connsiteX22" fmla="*/ 1581151 w 1585912"/>
                <a:gd name="connsiteY22" fmla="*/ 1438502 h 2012950"/>
                <a:gd name="connsiteX23" fmla="*/ 1585912 w 1585912"/>
                <a:gd name="connsiteY23" fmla="*/ 1550215 h 2012950"/>
                <a:gd name="connsiteX24" fmla="*/ 1585912 w 1585912"/>
                <a:gd name="connsiteY24" fmla="*/ 1662987 h 2012950"/>
                <a:gd name="connsiteX25" fmla="*/ 1581151 w 1585912"/>
                <a:gd name="connsiteY25" fmla="*/ 1775229 h 2012950"/>
                <a:gd name="connsiteX26" fmla="*/ 1577449 w 1585912"/>
                <a:gd name="connsiteY26" fmla="*/ 1830821 h 2012950"/>
                <a:gd name="connsiteX27" fmla="*/ 1574275 w 1585912"/>
                <a:gd name="connsiteY27" fmla="*/ 1853587 h 2012950"/>
                <a:gd name="connsiteX28" fmla="*/ 1561580 w 1585912"/>
                <a:gd name="connsiteY28" fmla="*/ 1895413 h 2012950"/>
                <a:gd name="connsiteX29" fmla="*/ 1540421 w 1585912"/>
                <a:gd name="connsiteY29" fmla="*/ 1931945 h 2012950"/>
                <a:gd name="connsiteX30" fmla="*/ 1511328 w 1585912"/>
                <a:gd name="connsiteY30" fmla="*/ 1963182 h 2012950"/>
                <a:gd name="connsiteX31" fmla="*/ 1478004 w 1585912"/>
                <a:gd name="connsiteY31" fmla="*/ 1987537 h 2012950"/>
                <a:gd name="connsiteX32" fmla="*/ 1438860 w 1585912"/>
                <a:gd name="connsiteY32" fmla="*/ 2004479 h 2012950"/>
                <a:gd name="connsiteX33" fmla="*/ 1397072 w 1585912"/>
                <a:gd name="connsiteY33" fmla="*/ 2012950 h 2012950"/>
                <a:gd name="connsiteX34" fmla="*/ 1353697 w 1585912"/>
                <a:gd name="connsiteY34" fmla="*/ 2011891 h 2012950"/>
                <a:gd name="connsiteX35" fmla="*/ 1330952 w 1585912"/>
                <a:gd name="connsiteY35" fmla="*/ 2007656 h 2012950"/>
                <a:gd name="connsiteX36" fmla="*/ 591992 w 1585912"/>
                <a:gd name="connsiteY36" fmla="*/ 1827644 h 2012950"/>
                <a:gd name="connsiteX37" fmla="*/ 592075 w 1585912"/>
                <a:gd name="connsiteY37" fmla="*/ 1827203 h 2012950"/>
                <a:gd name="connsiteX38" fmla="*/ 589999 w 1585912"/>
                <a:gd name="connsiteY38" fmla="*/ 1826684 h 2012950"/>
                <a:gd name="connsiteX39" fmla="*/ 369129 w 1585912"/>
                <a:gd name="connsiteY39" fmla="*/ 1772157 h 2012950"/>
                <a:gd name="connsiteX40" fmla="*/ 369580 w 1585912"/>
                <a:gd name="connsiteY40" fmla="*/ 1766586 h 2012950"/>
                <a:gd name="connsiteX41" fmla="*/ 98626 w 1585912"/>
                <a:gd name="connsiteY41" fmla="*/ 1445683 h 2012950"/>
                <a:gd name="connsiteX42" fmla="*/ 84840 w 1585912"/>
                <a:gd name="connsiteY42" fmla="*/ 1429279 h 2012950"/>
                <a:gd name="connsiteX43" fmla="*/ 60979 w 1585912"/>
                <a:gd name="connsiteY43" fmla="*/ 1394354 h 2012950"/>
                <a:gd name="connsiteX44" fmla="*/ 40299 w 1585912"/>
                <a:gd name="connsiteY44" fmla="*/ 1357842 h 2012950"/>
                <a:gd name="connsiteX45" fmla="*/ 24391 w 1585912"/>
                <a:gd name="connsiteY45" fmla="*/ 1319213 h 2012950"/>
                <a:gd name="connsiteX46" fmla="*/ 12195 w 1585912"/>
                <a:gd name="connsiteY46" fmla="*/ 1279525 h 2012950"/>
                <a:gd name="connsiteX47" fmla="*/ 3711 w 1585912"/>
                <a:gd name="connsiteY47" fmla="*/ 1238250 h 2012950"/>
                <a:gd name="connsiteX48" fmla="*/ 0 w 1585912"/>
                <a:gd name="connsiteY48" fmla="*/ 1196446 h 2012950"/>
                <a:gd name="connsiteX49" fmla="*/ 0 w 1585912"/>
                <a:gd name="connsiteY49" fmla="*/ 1154113 h 2012950"/>
                <a:gd name="connsiteX50" fmla="*/ 2121 w 1585912"/>
                <a:gd name="connsiteY50" fmla="*/ 1133475 h 2012950"/>
                <a:gd name="connsiteX51" fmla="*/ 53275 w 1585912"/>
                <a:gd name="connsiteY51" fmla="*/ 658404 h 2012950"/>
                <a:gd name="connsiteX52" fmla="*/ 50800 w 1585912"/>
                <a:gd name="connsiteY52" fmla="*/ 655161 h 2012950"/>
                <a:gd name="connsiteX53" fmla="*/ 53880 w 1585912"/>
                <a:gd name="connsiteY53" fmla="*/ 652782 h 2012950"/>
                <a:gd name="connsiteX54" fmla="*/ 54086 w 1585912"/>
                <a:gd name="connsiteY54" fmla="*/ 650875 h 2012950"/>
                <a:gd name="connsiteX55" fmla="*/ 55122 w 1585912"/>
                <a:gd name="connsiteY55" fmla="*/ 651823 h 2012950"/>
                <a:gd name="connsiteX56" fmla="*/ 213937 w 1585912"/>
                <a:gd name="connsiteY56" fmla="*/ 529168 h 2012950"/>
                <a:gd name="connsiteX57" fmla="*/ 214312 w 1585912"/>
                <a:gd name="connsiteY57" fmla="*/ 529043 h 2012950"/>
                <a:gd name="connsiteX58" fmla="*/ 214312 w 1585912"/>
                <a:gd name="connsiteY58" fmla="*/ 527857 h 2012950"/>
                <a:gd name="connsiteX59" fmla="*/ 844307 w 1585912"/>
                <a:gd name="connsiteY59" fmla="*/ 41297 h 2012950"/>
                <a:gd name="connsiteX60" fmla="*/ 861762 w 1585912"/>
                <a:gd name="connsiteY60" fmla="*/ 29119 h 2012950"/>
                <a:gd name="connsiteX61" fmla="*/ 899319 w 1585912"/>
                <a:gd name="connsiteY61" fmla="*/ 10589 h 2012950"/>
                <a:gd name="connsiteX62" fmla="*/ 938462 w 1585912"/>
                <a:gd name="connsiteY62" fmla="*/ 1588 h 2012950"/>
                <a:gd name="connsiteX63" fmla="*/ 979192 w 1585912"/>
                <a:gd name="connsiteY63" fmla="*/ 0 h 2012950"/>
                <a:gd name="connsiteX0" fmla="*/ 215899 w 1585912"/>
                <a:gd name="connsiteY0" fmla="*/ 528916 h 2012950"/>
                <a:gd name="connsiteX1" fmla="*/ 215789 w 1585912"/>
                <a:gd name="connsiteY1" fmla="*/ 528952 h 2012950"/>
                <a:gd name="connsiteX2" fmla="*/ 215899 w 1585912"/>
                <a:gd name="connsiteY2" fmla="*/ 528916 h 2012950"/>
                <a:gd name="connsiteX3" fmla="*/ 979192 w 1585912"/>
                <a:gd name="connsiteY3" fmla="*/ 0 h 2012950"/>
                <a:gd name="connsiteX4" fmla="*/ 1018864 w 1585912"/>
                <a:gd name="connsiteY4" fmla="*/ 6883 h 2012950"/>
                <a:gd name="connsiteX5" fmla="*/ 1056950 w 1585912"/>
                <a:gd name="connsiteY5" fmla="*/ 21707 h 2012950"/>
                <a:gd name="connsiteX6" fmla="*/ 1090803 w 1585912"/>
                <a:gd name="connsiteY6" fmla="*/ 43414 h 2012950"/>
                <a:gd name="connsiteX7" fmla="*/ 1120425 w 1585912"/>
                <a:gd name="connsiteY7" fmla="*/ 72534 h 2012950"/>
                <a:gd name="connsiteX8" fmla="*/ 1133120 w 1585912"/>
                <a:gd name="connsiteY8" fmla="*/ 91064 h 2012950"/>
                <a:gd name="connsiteX9" fmla="*/ 1165387 w 1585912"/>
                <a:gd name="connsiteY9" fmla="*/ 140303 h 2012950"/>
                <a:gd name="connsiteX10" fmla="*/ 1225688 w 1585912"/>
                <a:gd name="connsiteY10" fmla="*/ 241427 h 2012950"/>
                <a:gd name="connsiteX11" fmla="*/ 1281230 w 1585912"/>
                <a:gd name="connsiteY11" fmla="*/ 344669 h 2012950"/>
                <a:gd name="connsiteX12" fmla="*/ 1332539 w 1585912"/>
                <a:gd name="connsiteY12" fmla="*/ 449499 h 2012950"/>
                <a:gd name="connsiteX13" fmla="*/ 1378559 w 1585912"/>
                <a:gd name="connsiteY13" fmla="*/ 555388 h 2012950"/>
                <a:gd name="connsiteX14" fmla="*/ 1420876 w 1585912"/>
                <a:gd name="connsiteY14" fmla="*/ 662865 h 2012950"/>
                <a:gd name="connsiteX15" fmla="*/ 1457374 w 1585912"/>
                <a:gd name="connsiteY15" fmla="*/ 771931 h 2012950"/>
                <a:gd name="connsiteX16" fmla="*/ 1489112 w 1585912"/>
                <a:gd name="connsiteY16" fmla="*/ 880997 h 2012950"/>
                <a:gd name="connsiteX17" fmla="*/ 1517147 w 1585912"/>
                <a:gd name="connsiteY17" fmla="*/ 991121 h 2012950"/>
                <a:gd name="connsiteX18" fmla="*/ 1540421 w 1585912"/>
                <a:gd name="connsiteY18" fmla="*/ 1102305 h 2012950"/>
                <a:gd name="connsiteX19" fmla="*/ 1558406 w 1585912"/>
                <a:gd name="connsiteY19" fmla="*/ 1213488 h 2012950"/>
                <a:gd name="connsiteX20" fmla="*/ 1572159 w 1585912"/>
                <a:gd name="connsiteY20" fmla="*/ 1325731 h 2012950"/>
                <a:gd name="connsiteX21" fmla="*/ 1581151 w 1585912"/>
                <a:gd name="connsiteY21" fmla="*/ 1438502 h 2012950"/>
                <a:gd name="connsiteX22" fmla="*/ 1585912 w 1585912"/>
                <a:gd name="connsiteY22" fmla="*/ 1550215 h 2012950"/>
                <a:gd name="connsiteX23" fmla="*/ 1585912 w 1585912"/>
                <a:gd name="connsiteY23" fmla="*/ 1662987 h 2012950"/>
                <a:gd name="connsiteX24" fmla="*/ 1581151 w 1585912"/>
                <a:gd name="connsiteY24" fmla="*/ 1775229 h 2012950"/>
                <a:gd name="connsiteX25" fmla="*/ 1577449 w 1585912"/>
                <a:gd name="connsiteY25" fmla="*/ 1830821 h 2012950"/>
                <a:gd name="connsiteX26" fmla="*/ 1574275 w 1585912"/>
                <a:gd name="connsiteY26" fmla="*/ 1853587 h 2012950"/>
                <a:gd name="connsiteX27" fmla="*/ 1561580 w 1585912"/>
                <a:gd name="connsiteY27" fmla="*/ 1895413 h 2012950"/>
                <a:gd name="connsiteX28" fmla="*/ 1540421 w 1585912"/>
                <a:gd name="connsiteY28" fmla="*/ 1931945 h 2012950"/>
                <a:gd name="connsiteX29" fmla="*/ 1511328 w 1585912"/>
                <a:gd name="connsiteY29" fmla="*/ 1963182 h 2012950"/>
                <a:gd name="connsiteX30" fmla="*/ 1478004 w 1585912"/>
                <a:gd name="connsiteY30" fmla="*/ 1987537 h 2012950"/>
                <a:gd name="connsiteX31" fmla="*/ 1438860 w 1585912"/>
                <a:gd name="connsiteY31" fmla="*/ 2004479 h 2012950"/>
                <a:gd name="connsiteX32" fmla="*/ 1397072 w 1585912"/>
                <a:gd name="connsiteY32" fmla="*/ 2012950 h 2012950"/>
                <a:gd name="connsiteX33" fmla="*/ 1353697 w 1585912"/>
                <a:gd name="connsiteY33" fmla="*/ 2011891 h 2012950"/>
                <a:gd name="connsiteX34" fmla="*/ 1330952 w 1585912"/>
                <a:gd name="connsiteY34" fmla="*/ 2007656 h 2012950"/>
                <a:gd name="connsiteX35" fmla="*/ 591992 w 1585912"/>
                <a:gd name="connsiteY35" fmla="*/ 1827644 h 2012950"/>
                <a:gd name="connsiteX36" fmla="*/ 592075 w 1585912"/>
                <a:gd name="connsiteY36" fmla="*/ 1827203 h 2012950"/>
                <a:gd name="connsiteX37" fmla="*/ 589999 w 1585912"/>
                <a:gd name="connsiteY37" fmla="*/ 1826684 h 2012950"/>
                <a:gd name="connsiteX38" fmla="*/ 369129 w 1585912"/>
                <a:gd name="connsiteY38" fmla="*/ 1772157 h 2012950"/>
                <a:gd name="connsiteX39" fmla="*/ 369580 w 1585912"/>
                <a:gd name="connsiteY39" fmla="*/ 1766586 h 2012950"/>
                <a:gd name="connsiteX40" fmla="*/ 98626 w 1585912"/>
                <a:gd name="connsiteY40" fmla="*/ 1445683 h 2012950"/>
                <a:gd name="connsiteX41" fmla="*/ 84840 w 1585912"/>
                <a:gd name="connsiteY41" fmla="*/ 1429279 h 2012950"/>
                <a:gd name="connsiteX42" fmla="*/ 60979 w 1585912"/>
                <a:gd name="connsiteY42" fmla="*/ 1394354 h 2012950"/>
                <a:gd name="connsiteX43" fmla="*/ 40299 w 1585912"/>
                <a:gd name="connsiteY43" fmla="*/ 1357842 h 2012950"/>
                <a:gd name="connsiteX44" fmla="*/ 24391 w 1585912"/>
                <a:gd name="connsiteY44" fmla="*/ 1319213 h 2012950"/>
                <a:gd name="connsiteX45" fmla="*/ 12195 w 1585912"/>
                <a:gd name="connsiteY45" fmla="*/ 1279525 h 2012950"/>
                <a:gd name="connsiteX46" fmla="*/ 3711 w 1585912"/>
                <a:gd name="connsiteY46" fmla="*/ 1238250 h 2012950"/>
                <a:gd name="connsiteX47" fmla="*/ 0 w 1585912"/>
                <a:gd name="connsiteY47" fmla="*/ 1196446 h 2012950"/>
                <a:gd name="connsiteX48" fmla="*/ 0 w 1585912"/>
                <a:gd name="connsiteY48" fmla="*/ 1154113 h 2012950"/>
                <a:gd name="connsiteX49" fmla="*/ 2121 w 1585912"/>
                <a:gd name="connsiteY49" fmla="*/ 1133475 h 2012950"/>
                <a:gd name="connsiteX50" fmla="*/ 53275 w 1585912"/>
                <a:gd name="connsiteY50" fmla="*/ 658404 h 2012950"/>
                <a:gd name="connsiteX51" fmla="*/ 50800 w 1585912"/>
                <a:gd name="connsiteY51" fmla="*/ 655161 h 2012950"/>
                <a:gd name="connsiteX52" fmla="*/ 53880 w 1585912"/>
                <a:gd name="connsiteY52" fmla="*/ 652782 h 2012950"/>
                <a:gd name="connsiteX53" fmla="*/ 54086 w 1585912"/>
                <a:gd name="connsiteY53" fmla="*/ 650875 h 2012950"/>
                <a:gd name="connsiteX54" fmla="*/ 55122 w 1585912"/>
                <a:gd name="connsiteY54" fmla="*/ 651823 h 2012950"/>
                <a:gd name="connsiteX55" fmla="*/ 213937 w 1585912"/>
                <a:gd name="connsiteY55" fmla="*/ 529168 h 2012950"/>
                <a:gd name="connsiteX56" fmla="*/ 214312 w 1585912"/>
                <a:gd name="connsiteY56" fmla="*/ 529043 h 2012950"/>
                <a:gd name="connsiteX57" fmla="*/ 214312 w 1585912"/>
                <a:gd name="connsiteY57" fmla="*/ 527857 h 2012950"/>
                <a:gd name="connsiteX58" fmla="*/ 844307 w 1585912"/>
                <a:gd name="connsiteY58" fmla="*/ 41297 h 2012950"/>
                <a:gd name="connsiteX59" fmla="*/ 861762 w 1585912"/>
                <a:gd name="connsiteY59" fmla="*/ 29119 h 2012950"/>
                <a:gd name="connsiteX60" fmla="*/ 899319 w 1585912"/>
                <a:gd name="connsiteY60" fmla="*/ 10589 h 2012950"/>
                <a:gd name="connsiteX61" fmla="*/ 938462 w 1585912"/>
                <a:gd name="connsiteY61" fmla="*/ 1588 h 2012950"/>
                <a:gd name="connsiteX62" fmla="*/ 979192 w 1585912"/>
                <a:gd name="connsiteY62" fmla="*/ 0 h 2012950"/>
                <a:gd name="connsiteX0" fmla="*/ 215899 w 1585912"/>
                <a:gd name="connsiteY0" fmla="*/ 528916 h 2012950"/>
                <a:gd name="connsiteX1" fmla="*/ 215789 w 1585912"/>
                <a:gd name="connsiteY1" fmla="*/ 528952 h 2012950"/>
                <a:gd name="connsiteX2" fmla="*/ 215899 w 1585912"/>
                <a:gd name="connsiteY2" fmla="*/ 528916 h 2012950"/>
                <a:gd name="connsiteX3" fmla="*/ 979192 w 1585912"/>
                <a:gd name="connsiteY3" fmla="*/ 0 h 2012950"/>
                <a:gd name="connsiteX4" fmla="*/ 1018864 w 1585912"/>
                <a:gd name="connsiteY4" fmla="*/ 6883 h 2012950"/>
                <a:gd name="connsiteX5" fmla="*/ 1056950 w 1585912"/>
                <a:gd name="connsiteY5" fmla="*/ 21707 h 2012950"/>
                <a:gd name="connsiteX6" fmla="*/ 1090803 w 1585912"/>
                <a:gd name="connsiteY6" fmla="*/ 43414 h 2012950"/>
                <a:gd name="connsiteX7" fmla="*/ 1120425 w 1585912"/>
                <a:gd name="connsiteY7" fmla="*/ 72534 h 2012950"/>
                <a:gd name="connsiteX8" fmla="*/ 1133120 w 1585912"/>
                <a:gd name="connsiteY8" fmla="*/ 91064 h 2012950"/>
                <a:gd name="connsiteX9" fmla="*/ 1165387 w 1585912"/>
                <a:gd name="connsiteY9" fmla="*/ 140303 h 2012950"/>
                <a:gd name="connsiteX10" fmla="*/ 1225688 w 1585912"/>
                <a:gd name="connsiteY10" fmla="*/ 241427 h 2012950"/>
                <a:gd name="connsiteX11" fmla="*/ 1281230 w 1585912"/>
                <a:gd name="connsiteY11" fmla="*/ 344669 h 2012950"/>
                <a:gd name="connsiteX12" fmla="*/ 1332539 w 1585912"/>
                <a:gd name="connsiteY12" fmla="*/ 449499 h 2012950"/>
                <a:gd name="connsiteX13" fmla="*/ 1378559 w 1585912"/>
                <a:gd name="connsiteY13" fmla="*/ 555388 h 2012950"/>
                <a:gd name="connsiteX14" fmla="*/ 1420876 w 1585912"/>
                <a:gd name="connsiteY14" fmla="*/ 662865 h 2012950"/>
                <a:gd name="connsiteX15" fmla="*/ 1457374 w 1585912"/>
                <a:gd name="connsiteY15" fmla="*/ 771931 h 2012950"/>
                <a:gd name="connsiteX16" fmla="*/ 1489112 w 1585912"/>
                <a:gd name="connsiteY16" fmla="*/ 880997 h 2012950"/>
                <a:gd name="connsiteX17" fmla="*/ 1517147 w 1585912"/>
                <a:gd name="connsiteY17" fmla="*/ 991121 h 2012950"/>
                <a:gd name="connsiteX18" fmla="*/ 1540421 w 1585912"/>
                <a:gd name="connsiteY18" fmla="*/ 1102305 h 2012950"/>
                <a:gd name="connsiteX19" fmla="*/ 1558406 w 1585912"/>
                <a:gd name="connsiteY19" fmla="*/ 1213488 h 2012950"/>
                <a:gd name="connsiteX20" fmla="*/ 1572159 w 1585912"/>
                <a:gd name="connsiteY20" fmla="*/ 1325731 h 2012950"/>
                <a:gd name="connsiteX21" fmla="*/ 1581151 w 1585912"/>
                <a:gd name="connsiteY21" fmla="*/ 1438502 h 2012950"/>
                <a:gd name="connsiteX22" fmla="*/ 1585912 w 1585912"/>
                <a:gd name="connsiteY22" fmla="*/ 1550215 h 2012950"/>
                <a:gd name="connsiteX23" fmla="*/ 1585912 w 1585912"/>
                <a:gd name="connsiteY23" fmla="*/ 1662987 h 2012950"/>
                <a:gd name="connsiteX24" fmla="*/ 1581151 w 1585912"/>
                <a:gd name="connsiteY24" fmla="*/ 1775229 h 2012950"/>
                <a:gd name="connsiteX25" fmla="*/ 1577449 w 1585912"/>
                <a:gd name="connsiteY25" fmla="*/ 1830821 h 2012950"/>
                <a:gd name="connsiteX26" fmla="*/ 1574275 w 1585912"/>
                <a:gd name="connsiteY26" fmla="*/ 1853587 h 2012950"/>
                <a:gd name="connsiteX27" fmla="*/ 1561580 w 1585912"/>
                <a:gd name="connsiteY27" fmla="*/ 1895413 h 2012950"/>
                <a:gd name="connsiteX28" fmla="*/ 1540421 w 1585912"/>
                <a:gd name="connsiteY28" fmla="*/ 1931945 h 2012950"/>
                <a:gd name="connsiteX29" fmla="*/ 1511328 w 1585912"/>
                <a:gd name="connsiteY29" fmla="*/ 1963182 h 2012950"/>
                <a:gd name="connsiteX30" fmla="*/ 1478004 w 1585912"/>
                <a:gd name="connsiteY30" fmla="*/ 1987537 h 2012950"/>
                <a:gd name="connsiteX31" fmla="*/ 1438860 w 1585912"/>
                <a:gd name="connsiteY31" fmla="*/ 2004479 h 2012950"/>
                <a:gd name="connsiteX32" fmla="*/ 1397072 w 1585912"/>
                <a:gd name="connsiteY32" fmla="*/ 2012950 h 2012950"/>
                <a:gd name="connsiteX33" fmla="*/ 1353697 w 1585912"/>
                <a:gd name="connsiteY33" fmla="*/ 2011891 h 2012950"/>
                <a:gd name="connsiteX34" fmla="*/ 1330952 w 1585912"/>
                <a:gd name="connsiteY34" fmla="*/ 2007656 h 2012950"/>
                <a:gd name="connsiteX35" fmla="*/ 591992 w 1585912"/>
                <a:gd name="connsiteY35" fmla="*/ 1827644 h 2012950"/>
                <a:gd name="connsiteX36" fmla="*/ 592075 w 1585912"/>
                <a:gd name="connsiteY36" fmla="*/ 1827203 h 2012950"/>
                <a:gd name="connsiteX37" fmla="*/ 589999 w 1585912"/>
                <a:gd name="connsiteY37" fmla="*/ 1826684 h 2012950"/>
                <a:gd name="connsiteX38" fmla="*/ 369129 w 1585912"/>
                <a:gd name="connsiteY38" fmla="*/ 1772157 h 2012950"/>
                <a:gd name="connsiteX39" fmla="*/ 369580 w 1585912"/>
                <a:gd name="connsiteY39" fmla="*/ 1766586 h 2012950"/>
                <a:gd name="connsiteX40" fmla="*/ 98626 w 1585912"/>
                <a:gd name="connsiteY40" fmla="*/ 1445683 h 2012950"/>
                <a:gd name="connsiteX41" fmla="*/ 84840 w 1585912"/>
                <a:gd name="connsiteY41" fmla="*/ 1429279 h 2012950"/>
                <a:gd name="connsiteX42" fmla="*/ 60979 w 1585912"/>
                <a:gd name="connsiteY42" fmla="*/ 1394354 h 2012950"/>
                <a:gd name="connsiteX43" fmla="*/ 40299 w 1585912"/>
                <a:gd name="connsiteY43" fmla="*/ 1357842 h 2012950"/>
                <a:gd name="connsiteX44" fmla="*/ 24391 w 1585912"/>
                <a:gd name="connsiteY44" fmla="*/ 1319213 h 2012950"/>
                <a:gd name="connsiteX45" fmla="*/ 12195 w 1585912"/>
                <a:gd name="connsiteY45" fmla="*/ 1279525 h 2012950"/>
                <a:gd name="connsiteX46" fmla="*/ 3711 w 1585912"/>
                <a:gd name="connsiteY46" fmla="*/ 1238250 h 2012950"/>
                <a:gd name="connsiteX47" fmla="*/ 0 w 1585912"/>
                <a:gd name="connsiteY47" fmla="*/ 1196446 h 2012950"/>
                <a:gd name="connsiteX48" fmla="*/ 0 w 1585912"/>
                <a:gd name="connsiteY48" fmla="*/ 1154113 h 2012950"/>
                <a:gd name="connsiteX49" fmla="*/ 2121 w 1585912"/>
                <a:gd name="connsiteY49" fmla="*/ 1133475 h 2012950"/>
                <a:gd name="connsiteX50" fmla="*/ 53275 w 1585912"/>
                <a:gd name="connsiteY50" fmla="*/ 658404 h 2012950"/>
                <a:gd name="connsiteX51" fmla="*/ 50800 w 1585912"/>
                <a:gd name="connsiteY51" fmla="*/ 655161 h 2012950"/>
                <a:gd name="connsiteX52" fmla="*/ 53880 w 1585912"/>
                <a:gd name="connsiteY52" fmla="*/ 652782 h 2012950"/>
                <a:gd name="connsiteX53" fmla="*/ 54086 w 1585912"/>
                <a:gd name="connsiteY53" fmla="*/ 650875 h 2012950"/>
                <a:gd name="connsiteX54" fmla="*/ 55122 w 1585912"/>
                <a:gd name="connsiteY54" fmla="*/ 651823 h 2012950"/>
                <a:gd name="connsiteX55" fmla="*/ 213937 w 1585912"/>
                <a:gd name="connsiteY55" fmla="*/ 529168 h 2012950"/>
                <a:gd name="connsiteX56" fmla="*/ 214312 w 1585912"/>
                <a:gd name="connsiteY56" fmla="*/ 529043 h 2012950"/>
                <a:gd name="connsiteX57" fmla="*/ 844307 w 1585912"/>
                <a:gd name="connsiteY57" fmla="*/ 41297 h 2012950"/>
                <a:gd name="connsiteX58" fmla="*/ 861762 w 1585912"/>
                <a:gd name="connsiteY58" fmla="*/ 29119 h 2012950"/>
                <a:gd name="connsiteX59" fmla="*/ 899319 w 1585912"/>
                <a:gd name="connsiteY59" fmla="*/ 10589 h 2012950"/>
                <a:gd name="connsiteX60" fmla="*/ 938462 w 1585912"/>
                <a:gd name="connsiteY60" fmla="*/ 1588 h 2012950"/>
                <a:gd name="connsiteX61" fmla="*/ 979192 w 1585912"/>
                <a:gd name="connsiteY61" fmla="*/ 0 h 2012950"/>
                <a:gd name="connsiteX0" fmla="*/ 215899 w 1585912"/>
                <a:gd name="connsiteY0" fmla="*/ 528916 h 2012950"/>
                <a:gd name="connsiteX1" fmla="*/ 215789 w 1585912"/>
                <a:gd name="connsiteY1" fmla="*/ 528952 h 2012950"/>
                <a:gd name="connsiteX2" fmla="*/ 215899 w 1585912"/>
                <a:gd name="connsiteY2" fmla="*/ 528916 h 2012950"/>
                <a:gd name="connsiteX3" fmla="*/ 979192 w 1585912"/>
                <a:gd name="connsiteY3" fmla="*/ 0 h 2012950"/>
                <a:gd name="connsiteX4" fmla="*/ 1018864 w 1585912"/>
                <a:gd name="connsiteY4" fmla="*/ 6883 h 2012950"/>
                <a:gd name="connsiteX5" fmla="*/ 1056950 w 1585912"/>
                <a:gd name="connsiteY5" fmla="*/ 21707 h 2012950"/>
                <a:gd name="connsiteX6" fmla="*/ 1090803 w 1585912"/>
                <a:gd name="connsiteY6" fmla="*/ 43414 h 2012950"/>
                <a:gd name="connsiteX7" fmla="*/ 1120425 w 1585912"/>
                <a:gd name="connsiteY7" fmla="*/ 72534 h 2012950"/>
                <a:gd name="connsiteX8" fmla="*/ 1133120 w 1585912"/>
                <a:gd name="connsiteY8" fmla="*/ 91064 h 2012950"/>
                <a:gd name="connsiteX9" fmla="*/ 1165387 w 1585912"/>
                <a:gd name="connsiteY9" fmla="*/ 140303 h 2012950"/>
                <a:gd name="connsiteX10" fmla="*/ 1225688 w 1585912"/>
                <a:gd name="connsiteY10" fmla="*/ 241427 h 2012950"/>
                <a:gd name="connsiteX11" fmla="*/ 1281230 w 1585912"/>
                <a:gd name="connsiteY11" fmla="*/ 344669 h 2012950"/>
                <a:gd name="connsiteX12" fmla="*/ 1332539 w 1585912"/>
                <a:gd name="connsiteY12" fmla="*/ 449499 h 2012950"/>
                <a:gd name="connsiteX13" fmla="*/ 1378559 w 1585912"/>
                <a:gd name="connsiteY13" fmla="*/ 555388 h 2012950"/>
                <a:gd name="connsiteX14" fmla="*/ 1420876 w 1585912"/>
                <a:gd name="connsiteY14" fmla="*/ 662865 h 2012950"/>
                <a:gd name="connsiteX15" fmla="*/ 1457374 w 1585912"/>
                <a:gd name="connsiteY15" fmla="*/ 771931 h 2012950"/>
                <a:gd name="connsiteX16" fmla="*/ 1489112 w 1585912"/>
                <a:gd name="connsiteY16" fmla="*/ 880997 h 2012950"/>
                <a:gd name="connsiteX17" fmla="*/ 1517147 w 1585912"/>
                <a:gd name="connsiteY17" fmla="*/ 991121 h 2012950"/>
                <a:gd name="connsiteX18" fmla="*/ 1540421 w 1585912"/>
                <a:gd name="connsiteY18" fmla="*/ 1102305 h 2012950"/>
                <a:gd name="connsiteX19" fmla="*/ 1558406 w 1585912"/>
                <a:gd name="connsiteY19" fmla="*/ 1213488 h 2012950"/>
                <a:gd name="connsiteX20" fmla="*/ 1572159 w 1585912"/>
                <a:gd name="connsiteY20" fmla="*/ 1325731 h 2012950"/>
                <a:gd name="connsiteX21" fmla="*/ 1581151 w 1585912"/>
                <a:gd name="connsiteY21" fmla="*/ 1438502 h 2012950"/>
                <a:gd name="connsiteX22" fmla="*/ 1585912 w 1585912"/>
                <a:gd name="connsiteY22" fmla="*/ 1550215 h 2012950"/>
                <a:gd name="connsiteX23" fmla="*/ 1585912 w 1585912"/>
                <a:gd name="connsiteY23" fmla="*/ 1662987 h 2012950"/>
                <a:gd name="connsiteX24" fmla="*/ 1581151 w 1585912"/>
                <a:gd name="connsiteY24" fmla="*/ 1775229 h 2012950"/>
                <a:gd name="connsiteX25" fmla="*/ 1577449 w 1585912"/>
                <a:gd name="connsiteY25" fmla="*/ 1830821 h 2012950"/>
                <a:gd name="connsiteX26" fmla="*/ 1574275 w 1585912"/>
                <a:gd name="connsiteY26" fmla="*/ 1853587 h 2012950"/>
                <a:gd name="connsiteX27" fmla="*/ 1561580 w 1585912"/>
                <a:gd name="connsiteY27" fmla="*/ 1895413 h 2012950"/>
                <a:gd name="connsiteX28" fmla="*/ 1540421 w 1585912"/>
                <a:gd name="connsiteY28" fmla="*/ 1931945 h 2012950"/>
                <a:gd name="connsiteX29" fmla="*/ 1511328 w 1585912"/>
                <a:gd name="connsiteY29" fmla="*/ 1963182 h 2012950"/>
                <a:gd name="connsiteX30" fmla="*/ 1478004 w 1585912"/>
                <a:gd name="connsiteY30" fmla="*/ 1987537 h 2012950"/>
                <a:gd name="connsiteX31" fmla="*/ 1438860 w 1585912"/>
                <a:gd name="connsiteY31" fmla="*/ 2004479 h 2012950"/>
                <a:gd name="connsiteX32" fmla="*/ 1397072 w 1585912"/>
                <a:gd name="connsiteY32" fmla="*/ 2012950 h 2012950"/>
                <a:gd name="connsiteX33" fmla="*/ 1353697 w 1585912"/>
                <a:gd name="connsiteY33" fmla="*/ 2011891 h 2012950"/>
                <a:gd name="connsiteX34" fmla="*/ 1330952 w 1585912"/>
                <a:gd name="connsiteY34" fmla="*/ 2007656 h 2012950"/>
                <a:gd name="connsiteX35" fmla="*/ 591992 w 1585912"/>
                <a:gd name="connsiteY35" fmla="*/ 1827644 h 2012950"/>
                <a:gd name="connsiteX36" fmla="*/ 592075 w 1585912"/>
                <a:gd name="connsiteY36" fmla="*/ 1827203 h 2012950"/>
                <a:gd name="connsiteX37" fmla="*/ 589999 w 1585912"/>
                <a:gd name="connsiteY37" fmla="*/ 1826684 h 2012950"/>
                <a:gd name="connsiteX38" fmla="*/ 369129 w 1585912"/>
                <a:gd name="connsiteY38" fmla="*/ 1772157 h 2012950"/>
                <a:gd name="connsiteX39" fmla="*/ 369580 w 1585912"/>
                <a:gd name="connsiteY39" fmla="*/ 1766586 h 2012950"/>
                <a:gd name="connsiteX40" fmla="*/ 98626 w 1585912"/>
                <a:gd name="connsiteY40" fmla="*/ 1445683 h 2012950"/>
                <a:gd name="connsiteX41" fmla="*/ 84840 w 1585912"/>
                <a:gd name="connsiteY41" fmla="*/ 1429279 h 2012950"/>
                <a:gd name="connsiteX42" fmla="*/ 60979 w 1585912"/>
                <a:gd name="connsiteY42" fmla="*/ 1394354 h 2012950"/>
                <a:gd name="connsiteX43" fmla="*/ 40299 w 1585912"/>
                <a:gd name="connsiteY43" fmla="*/ 1357842 h 2012950"/>
                <a:gd name="connsiteX44" fmla="*/ 24391 w 1585912"/>
                <a:gd name="connsiteY44" fmla="*/ 1319213 h 2012950"/>
                <a:gd name="connsiteX45" fmla="*/ 12195 w 1585912"/>
                <a:gd name="connsiteY45" fmla="*/ 1279525 h 2012950"/>
                <a:gd name="connsiteX46" fmla="*/ 3711 w 1585912"/>
                <a:gd name="connsiteY46" fmla="*/ 1238250 h 2012950"/>
                <a:gd name="connsiteX47" fmla="*/ 0 w 1585912"/>
                <a:gd name="connsiteY47" fmla="*/ 1196446 h 2012950"/>
                <a:gd name="connsiteX48" fmla="*/ 0 w 1585912"/>
                <a:gd name="connsiteY48" fmla="*/ 1154113 h 2012950"/>
                <a:gd name="connsiteX49" fmla="*/ 2121 w 1585912"/>
                <a:gd name="connsiteY49" fmla="*/ 1133475 h 2012950"/>
                <a:gd name="connsiteX50" fmla="*/ 53275 w 1585912"/>
                <a:gd name="connsiteY50" fmla="*/ 658404 h 2012950"/>
                <a:gd name="connsiteX51" fmla="*/ 50800 w 1585912"/>
                <a:gd name="connsiteY51" fmla="*/ 655161 h 2012950"/>
                <a:gd name="connsiteX52" fmla="*/ 53880 w 1585912"/>
                <a:gd name="connsiteY52" fmla="*/ 652782 h 2012950"/>
                <a:gd name="connsiteX53" fmla="*/ 54086 w 1585912"/>
                <a:gd name="connsiteY53" fmla="*/ 650875 h 2012950"/>
                <a:gd name="connsiteX54" fmla="*/ 55122 w 1585912"/>
                <a:gd name="connsiteY54" fmla="*/ 651823 h 2012950"/>
                <a:gd name="connsiteX55" fmla="*/ 213937 w 1585912"/>
                <a:gd name="connsiteY55" fmla="*/ 529168 h 2012950"/>
                <a:gd name="connsiteX56" fmla="*/ 844307 w 1585912"/>
                <a:gd name="connsiteY56" fmla="*/ 41297 h 2012950"/>
                <a:gd name="connsiteX57" fmla="*/ 861762 w 1585912"/>
                <a:gd name="connsiteY57" fmla="*/ 29119 h 2012950"/>
                <a:gd name="connsiteX58" fmla="*/ 899319 w 1585912"/>
                <a:gd name="connsiteY58" fmla="*/ 10589 h 2012950"/>
                <a:gd name="connsiteX59" fmla="*/ 938462 w 1585912"/>
                <a:gd name="connsiteY59" fmla="*/ 1588 h 2012950"/>
                <a:gd name="connsiteX60" fmla="*/ 979192 w 1585912"/>
                <a:gd name="connsiteY60" fmla="*/ 0 h 2012950"/>
                <a:gd name="connsiteX0" fmla="*/ 215899 w 1585912"/>
                <a:gd name="connsiteY0" fmla="*/ 528916 h 2012950"/>
                <a:gd name="connsiteX1" fmla="*/ 215789 w 1585912"/>
                <a:gd name="connsiteY1" fmla="*/ 528952 h 2012950"/>
                <a:gd name="connsiteX2" fmla="*/ 215899 w 1585912"/>
                <a:gd name="connsiteY2" fmla="*/ 528916 h 2012950"/>
                <a:gd name="connsiteX3" fmla="*/ 979192 w 1585912"/>
                <a:gd name="connsiteY3" fmla="*/ 0 h 2012950"/>
                <a:gd name="connsiteX4" fmla="*/ 1018864 w 1585912"/>
                <a:gd name="connsiteY4" fmla="*/ 6883 h 2012950"/>
                <a:gd name="connsiteX5" fmla="*/ 1056950 w 1585912"/>
                <a:gd name="connsiteY5" fmla="*/ 21707 h 2012950"/>
                <a:gd name="connsiteX6" fmla="*/ 1090803 w 1585912"/>
                <a:gd name="connsiteY6" fmla="*/ 43414 h 2012950"/>
                <a:gd name="connsiteX7" fmla="*/ 1120425 w 1585912"/>
                <a:gd name="connsiteY7" fmla="*/ 72534 h 2012950"/>
                <a:gd name="connsiteX8" fmla="*/ 1133120 w 1585912"/>
                <a:gd name="connsiteY8" fmla="*/ 91064 h 2012950"/>
                <a:gd name="connsiteX9" fmla="*/ 1165387 w 1585912"/>
                <a:gd name="connsiteY9" fmla="*/ 140303 h 2012950"/>
                <a:gd name="connsiteX10" fmla="*/ 1225688 w 1585912"/>
                <a:gd name="connsiteY10" fmla="*/ 241427 h 2012950"/>
                <a:gd name="connsiteX11" fmla="*/ 1281230 w 1585912"/>
                <a:gd name="connsiteY11" fmla="*/ 344669 h 2012950"/>
                <a:gd name="connsiteX12" fmla="*/ 1332539 w 1585912"/>
                <a:gd name="connsiteY12" fmla="*/ 449499 h 2012950"/>
                <a:gd name="connsiteX13" fmla="*/ 1378559 w 1585912"/>
                <a:gd name="connsiteY13" fmla="*/ 555388 h 2012950"/>
                <a:gd name="connsiteX14" fmla="*/ 1420876 w 1585912"/>
                <a:gd name="connsiteY14" fmla="*/ 662865 h 2012950"/>
                <a:gd name="connsiteX15" fmla="*/ 1457374 w 1585912"/>
                <a:gd name="connsiteY15" fmla="*/ 771931 h 2012950"/>
                <a:gd name="connsiteX16" fmla="*/ 1489112 w 1585912"/>
                <a:gd name="connsiteY16" fmla="*/ 880997 h 2012950"/>
                <a:gd name="connsiteX17" fmla="*/ 1517147 w 1585912"/>
                <a:gd name="connsiteY17" fmla="*/ 991121 h 2012950"/>
                <a:gd name="connsiteX18" fmla="*/ 1540421 w 1585912"/>
                <a:gd name="connsiteY18" fmla="*/ 1102305 h 2012950"/>
                <a:gd name="connsiteX19" fmla="*/ 1558406 w 1585912"/>
                <a:gd name="connsiteY19" fmla="*/ 1213488 h 2012950"/>
                <a:gd name="connsiteX20" fmla="*/ 1572159 w 1585912"/>
                <a:gd name="connsiteY20" fmla="*/ 1325731 h 2012950"/>
                <a:gd name="connsiteX21" fmla="*/ 1581151 w 1585912"/>
                <a:gd name="connsiteY21" fmla="*/ 1438502 h 2012950"/>
                <a:gd name="connsiteX22" fmla="*/ 1585912 w 1585912"/>
                <a:gd name="connsiteY22" fmla="*/ 1550215 h 2012950"/>
                <a:gd name="connsiteX23" fmla="*/ 1585912 w 1585912"/>
                <a:gd name="connsiteY23" fmla="*/ 1662987 h 2012950"/>
                <a:gd name="connsiteX24" fmla="*/ 1581151 w 1585912"/>
                <a:gd name="connsiteY24" fmla="*/ 1775229 h 2012950"/>
                <a:gd name="connsiteX25" fmla="*/ 1577449 w 1585912"/>
                <a:gd name="connsiteY25" fmla="*/ 1830821 h 2012950"/>
                <a:gd name="connsiteX26" fmla="*/ 1574275 w 1585912"/>
                <a:gd name="connsiteY26" fmla="*/ 1853587 h 2012950"/>
                <a:gd name="connsiteX27" fmla="*/ 1561580 w 1585912"/>
                <a:gd name="connsiteY27" fmla="*/ 1895413 h 2012950"/>
                <a:gd name="connsiteX28" fmla="*/ 1540421 w 1585912"/>
                <a:gd name="connsiteY28" fmla="*/ 1931945 h 2012950"/>
                <a:gd name="connsiteX29" fmla="*/ 1511328 w 1585912"/>
                <a:gd name="connsiteY29" fmla="*/ 1963182 h 2012950"/>
                <a:gd name="connsiteX30" fmla="*/ 1478004 w 1585912"/>
                <a:gd name="connsiteY30" fmla="*/ 1987537 h 2012950"/>
                <a:gd name="connsiteX31" fmla="*/ 1438860 w 1585912"/>
                <a:gd name="connsiteY31" fmla="*/ 2004479 h 2012950"/>
                <a:gd name="connsiteX32" fmla="*/ 1397072 w 1585912"/>
                <a:gd name="connsiteY32" fmla="*/ 2012950 h 2012950"/>
                <a:gd name="connsiteX33" fmla="*/ 1353697 w 1585912"/>
                <a:gd name="connsiteY33" fmla="*/ 2011891 h 2012950"/>
                <a:gd name="connsiteX34" fmla="*/ 1330952 w 1585912"/>
                <a:gd name="connsiteY34" fmla="*/ 2007656 h 2012950"/>
                <a:gd name="connsiteX35" fmla="*/ 591992 w 1585912"/>
                <a:gd name="connsiteY35" fmla="*/ 1827644 h 2012950"/>
                <a:gd name="connsiteX36" fmla="*/ 592075 w 1585912"/>
                <a:gd name="connsiteY36" fmla="*/ 1827203 h 2012950"/>
                <a:gd name="connsiteX37" fmla="*/ 589999 w 1585912"/>
                <a:gd name="connsiteY37" fmla="*/ 1826684 h 2012950"/>
                <a:gd name="connsiteX38" fmla="*/ 369129 w 1585912"/>
                <a:gd name="connsiteY38" fmla="*/ 1772157 h 2012950"/>
                <a:gd name="connsiteX39" fmla="*/ 369580 w 1585912"/>
                <a:gd name="connsiteY39" fmla="*/ 1766586 h 2012950"/>
                <a:gd name="connsiteX40" fmla="*/ 98626 w 1585912"/>
                <a:gd name="connsiteY40" fmla="*/ 1445683 h 2012950"/>
                <a:gd name="connsiteX41" fmla="*/ 84840 w 1585912"/>
                <a:gd name="connsiteY41" fmla="*/ 1429279 h 2012950"/>
                <a:gd name="connsiteX42" fmla="*/ 60979 w 1585912"/>
                <a:gd name="connsiteY42" fmla="*/ 1394354 h 2012950"/>
                <a:gd name="connsiteX43" fmla="*/ 40299 w 1585912"/>
                <a:gd name="connsiteY43" fmla="*/ 1357842 h 2012950"/>
                <a:gd name="connsiteX44" fmla="*/ 24391 w 1585912"/>
                <a:gd name="connsiteY44" fmla="*/ 1319213 h 2012950"/>
                <a:gd name="connsiteX45" fmla="*/ 12195 w 1585912"/>
                <a:gd name="connsiteY45" fmla="*/ 1279525 h 2012950"/>
                <a:gd name="connsiteX46" fmla="*/ 3711 w 1585912"/>
                <a:gd name="connsiteY46" fmla="*/ 1238250 h 2012950"/>
                <a:gd name="connsiteX47" fmla="*/ 0 w 1585912"/>
                <a:gd name="connsiteY47" fmla="*/ 1196446 h 2012950"/>
                <a:gd name="connsiteX48" fmla="*/ 0 w 1585912"/>
                <a:gd name="connsiteY48" fmla="*/ 1154113 h 2012950"/>
                <a:gd name="connsiteX49" fmla="*/ 2121 w 1585912"/>
                <a:gd name="connsiteY49" fmla="*/ 1133475 h 2012950"/>
                <a:gd name="connsiteX50" fmla="*/ 53275 w 1585912"/>
                <a:gd name="connsiteY50" fmla="*/ 658404 h 2012950"/>
                <a:gd name="connsiteX51" fmla="*/ 50800 w 1585912"/>
                <a:gd name="connsiteY51" fmla="*/ 655161 h 2012950"/>
                <a:gd name="connsiteX52" fmla="*/ 53880 w 1585912"/>
                <a:gd name="connsiteY52" fmla="*/ 652782 h 2012950"/>
                <a:gd name="connsiteX53" fmla="*/ 54086 w 1585912"/>
                <a:gd name="connsiteY53" fmla="*/ 650875 h 2012950"/>
                <a:gd name="connsiteX54" fmla="*/ 55122 w 1585912"/>
                <a:gd name="connsiteY54" fmla="*/ 651823 h 2012950"/>
                <a:gd name="connsiteX55" fmla="*/ 844307 w 1585912"/>
                <a:gd name="connsiteY55" fmla="*/ 41297 h 2012950"/>
                <a:gd name="connsiteX56" fmla="*/ 861762 w 1585912"/>
                <a:gd name="connsiteY56" fmla="*/ 29119 h 2012950"/>
                <a:gd name="connsiteX57" fmla="*/ 899319 w 1585912"/>
                <a:gd name="connsiteY57" fmla="*/ 10589 h 2012950"/>
                <a:gd name="connsiteX58" fmla="*/ 938462 w 1585912"/>
                <a:gd name="connsiteY58" fmla="*/ 1588 h 2012950"/>
                <a:gd name="connsiteX59" fmla="*/ 979192 w 1585912"/>
                <a:gd name="connsiteY59" fmla="*/ 0 h 2012950"/>
                <a:gd name="connsiteX0" fmla="*/ 979192 w 1585912"/>
                <a:gd name="connsiteY0" fmla="*/ 0 h 2012950"/>
                <a:gd name="connsiteX1" fmla="*/ 1018864 w 1585912"/>
                <a:gd name="connsiteY1" fmla="*/ 6883 h 2012950"/>
                <a:gd name="connsiteX2" fmla="*/ 1056950 w 1585912"/>
                <a:gd name="connsiteY2" fmla="*/ 21707 h 2012950"/>
                <a:gd name="connsiteX3" fmla="*/ 1090803 w 1585912"/>
                <a:gd name="connsiteY3" fmla="*/ 43414 h 2012950"/>
                <a:gd name="connsiteX4" fmla="*/ 1120425 w 1585912"/>
                <a:gd name="connsiteY4" fmla="*/ 72534 h 2012950"/>
                <a:gd name="connsiteX5" fmla="*/ 1133120 w 1585912"/>
                <a:gd name="connsiteY5" fmla="*/ 91064 h 2012950"/>
                <a:gd name="connsiteX6" fmla="*/ 1165387 w 1585912"/>
                <a:gd name="connsiteY6" fmla="*/ 140303 h 2012950"/>
                <a:gd name="connsiteX7" fmla="*/ 1225688 w 1585912"/>
                <a:gd name="connsiteY7" fmla="*/ 241427 h 2012950"/>
                <a:gd name="connsiteX8" fmla="*/ 1281230 w 1585912"/>
                <a:gd name="connsiteY8" fmla="*/ 344669 h 2012950"/>
                <a:gd name="connsiteX9" fmla="*/ 1332539 w 1585912"/>
                <a:gd name="connsiteY9" fmla="*/ 449499 h 2012950"/>
                <a:gd name="connsiteX10" fmla="*/ 1378559 w 1585912"/>
                <a:gd name="connsiteY10" fmla="*/ 555388 h 2012950"/>
                <a:gd name="connsiteX11" fmla="*/ 1420876 w 1585912"/>
                <a:gd name="connsiteY11" fmla="*/ 662865 h 2012950"/>
                <a:gd name="connsiteX12" fmla="*/ 1457374 w 1585912"/>
                <a:gd name="connsiteY12" fmla="*/ 771931 h 2012950"/>
                <a:gd name="connsiteX13" fmla="*/ 1489112 w 1585912"/>
                <a:gd name="connsiteY13" fmla="*/ 880997 h 2012950"/>
                <a:gd name="connsiteX14" fmla="*/ 1517147 w 1585912"/>
                <a:gd name="connsiteY14" fmla="*/ 991121 h 2012950"/>
                <a:gd name="connsiteX15" fmla="*/ 1540421 w 1585912"/>
                <a:gd name="connsiteY15" fmla="*/ 1102305 h 2012950"/>
                <a:gd name="connsiteX16" fmla="*/ 1558406 w 1585912"/>
                <a:gd name="connsiteY16" fmla="*/ 1213488 h 2012950"/>
                <a:gd name="connsiteX17" fmla="*/ 1572159 w 1585912"/>
                <a:gd name="connsiteY17" fmla="*/ 1325731 h 2012950"/>
                <a:gd name="connsiteX18" fmla="*/ 1581151 w 1585912"/>
                <a:gd name="connsiteY18" fmla="*/ 1438502 h 2012950"/>
                <a:gd name="connsiteX19" fmla="*/ 1585912 w 1585912"/>
                <a:gd name="connsiteY19" fmla="*/ 1550215 h 2012950"/>
                <a:gd name="connsiteX20" fmla="*/ 1585912 w 1585912"/>
                <a:gd name="connsiteY20" fmla="*/ 1662987 h 2012950"/>
                <a:gd name="connsiteX21" fmla="*/ 1581151 w 1585912"/>
                <a:gd name="connsiteY21" fmla="*/ 1775229 h 2012950"/>
                <a:gd name="connsiteX22" fmla="*/ 1577449 w 1585912"/>
                <a:gd name="connsiteY22" fmla="*/ 1830821 h 2012950"/>
                <a:gd name="connsiteX23" fmla="*/ 1574275 w 1585912"/>
                <a:gd name="connsiteY23" fmla="*/ 1853587 h 2012950"/>
                <a:gd name="connsiteX24" fmla="*/ 1561580 w 1585912"/>
                <a:gd name="connsiteY24" fmla="*/ 1895413 h 2012950"/>
                <a:gd name="connsiteX25" fmla="*/ 1540421 w 1585912"/>
                <a:gd name="connsiteY25" fmla="*/ 1931945 h 2012950"/>
                <a:gd name="connsiteX26" fmla="*/ 1511328 w 1585912"/>
                <a:gd name="connsiteY26" fmla="*/ 1963182 h 2012950"/>
                <a:gd name="connsiteX27" fmla="*/ 1478004 w 1585912"/>
                <a:gd name="connsiteY27" fmla="*/ 1987537 h 2012950"/>
                <a:gd name="connsiteX28" fmla="*/ 1438860 w 1585912"/>
                <a:gd name="connsiteY28" fmla="*/ 2004479 h 2012950"/>
                <a:gd name="connsiteX29" fmla="*/ 1397072 w 1585912"/>
                <a:gd name="connsiteY29" fmla="*/ 2012950 h 2012950"/>
                <a:gd name="connsiteX30" fmla="*/ 1353697 w 1585912"/>
                <a:gd name="connsiteY30" fmla="*/ 2011891 h 2012950"/>
                <a:gd name="connsiteX31" fmla="*/ 1330952 w 1585912"/>
                <a:gd name="connsiteY31" fmla="*/ 2007656 h 2012950"/>
                <a:gd name="connsiteX32" fmla="*/ 591992 w 1585912"/>
                <a:gd name="connsiteY32" fmla="*/ 1827644 h 2012950"/>
                <a:gd name="connsiteX33" fmla="*/ 592075 w 1585912"/>
                <a:gd name="connsiteY33" fmla="*/ 1827203 h 2012950"/>
                <a:gd name="connsiteX34" fmla="*/ 589999 w 1585912"/>
                <a:gd name="connsiteY34" fmla="*/ 1826684 h 2012950"/>
                <a:gd name="connsiteX35" fmla="*/ 369129 w 1585912"/>
                <a:gd name="connsiteY35" fmla="*/ 1772157 h 2012950"/>
                <a:gd name="connsiteX36" fmla="*/ 369580 w 1585912"/>
                <a:gd name="connsiteY36" fmla="*/ 1766586 h 2012950"/>
                <a:gd name="connsiteX37" fmla="*/ 98626 w 1585912"/>
                <a:gd name="connsiteY37" fmla="*/ 1445683 h 2012950"/>
                <a:gd name="connsiteX38" fmla="*/ 84840 w 1585912"/>
                <a:gd name="connsiteY38" fmla="*/ 1429279 h 2012950"/>
                <a:gd name="connsiteX39" fmla="*/ 60979 w 1585912"/>
                <a:gd name="connsiteY39" fmla="*/ 1394354 h 2012950"/>
                <a:gd name="connsiteX40" fmla="*/ 40299 w 1585912"/>
                <a:gd name="connsiteY40" fmla="*/ 1357842 h 2012950"/>
                <a:gd name="connsiteX41" fmla="*/ 24391 w 1585912"/>
                <a:gd name="connsiteY41" fmla="*/ 1319213 h 2012950"/>
                <a:gd name="connsiteX42" fmla="*/ 12195 w 1585912"/>
                <a:gd name="connsiteY42" fmla="*/ 1279525 h 2012950"/>
                <a:gd name="connsiteX43" fmla="*/ 3711 w 1585912"/>
                <a:gd name="connsiteY43" fmla="*/ 1238250 h 2012950"/>
                <a:gd name="connsiteX44" fmla="*/ 0 w 1585912"/>
                <a:gd name="connsiteY44" fmla="*/ 1196446 h 2012950"/>
                <a:gd name="connsiteX45" fmla="*/ 0 w 1585912"/>
                <a:gd name="connsiteY45" fmla="*/ 1154113 h 2012950"/>
                <a:gd name="connsiteX46" fmla="*/ 2121 w 1585912"/>
                <a:gd name="connsiteY46" fmla="*/ 1133475 h 2012950"/>
                <a:gd name="connsiteX47" fmla="*/ 53275 w 1585912"/>
                <a:gd name="connsiteY47" fmla="*/ 658404 h 2012950"/>
                <a:gd name="connsiteX48" fmla="*/ 50800 w 1585912"/>
                <a:gd name="connsiteY48" fmla="*/ 655161 h 2012950"/>
                <a:gd name="connsiteX49" fmla="*/ 53880 w 1585912"/>
                <a:gd name="connsiteY49" fmla="*/ 652782 h 2012950"/>
                <a:gd name="connsiteX50" fmla="*/ 54086 w 1585912"/>
                <a:gd name="connsiteY50" fmla="*/ 650875 h 2012950"/>
                <a:gd name="connsiteX51" fmla="*/ 55122 w 1585912"/>
                <a:gd name="connsiteY51" fmla="*/ 651823 h 2012950"/>
                <a:gd name="connsiteX52" fmla="*/ 844307 w 1585912"/>
                <a:gd name="connsiteY52" fmla="*/ 41297 h 2012950"/>
                <a:gd name="connsiteX53" fmla="*/ 861762 w 1585912"/>
                <a:gd name="connsiteY53" fmla="*/ 29119 h 2012950"/>
                <a:gd name="connsiteX54" fmla="*/ 899319 w 1585912"/>
                <a:gd name="connsiteY54" fmla="*/ 10589 h 2012950"/>
                <a:gd name="connsiteX55" fmla="*/ 938462 w 1585912"/>
                <a:gd name="connsiteY55" fmla="*/ 1588 h 2012950"/>
                <a:gd name="connsiteX56" fmla="*/ 979192 w 1585912"/>
                <a:gd name="connsiteY56" fmla="*/ 0 h 2012950"/>
                <a:gd name="connsiteX0" fmla="*/ 979192 w 1585912"/>
                <a:gd name="connsiteY0" fmla="*/ 0 h 2012950"/>
                <a:gd name="connsiteX1" fmla="*/ 1018864 w 1585912"/>
                <a:gd name="connsiteY1" fmla="*/ 6883 h 2012950"/>
                <a:gd name="connsiteX2" fmla="*/ 1056950 w 1585912"/>
                <a:gd name="connsiteY2" fmla="*/ 21707 h 2012950"/>
                <a:gd name="connsiteX3" fmla="*/ 1090803 w 1585912"/>
                <a:gd name="connsiteY3" fmla="*/ 43414 h 2012950"/>
                <a:gd name="connsiteX4" fmla="*/ 1120425 w 1585912"/>
                <a:gd name="connsiteY4" fmla="*/ 72534 h 2012950"/>
                <a:gd name="connsiteX5" fmla="*/ 1133120 w 1585912"/>
                <a:gd name="connsiteY5" fmla="*/ 91064 h 2012950"/>
                <a:gd name="connsiteX6" fmla="*/ 1165387 w 1585912"/>
                <a:gd name="connsiteY6" fmla="*/ 140303 h 2012950"/>
                <a:gd name="connsiteX7" fmla="*/ 1225688 w 1585912"/>
                <a:gd name="connsiteY7" fmla="*/ 241427 h 2012950"/>
                <a:gd name="connsiteX8" fmla="*/ 1281230 w 1585912"/>
                <a:gd name="connsiteY8" fmla="*/ 344669 h 2012950"/>
                <a:gd name="connsiteX9" fmla="*/ 1332539 w 1585912"/>
                <a:gd name="connsiteY9" fmla="*/ 449499 h 2012950"/>
                <a:gd name="connsiteX10" fmla="*/ 1378559 w 1585912"/>
                <a:gd name="connsiteY10" fmla="*/ 555388 h 2012950"/>
                <a:gd name="connsiteX11" fmla="*/ 1420876 w 1585912"/>
                <a:gd name="connsiteY11" fmla="*/ 662865 h 2012950"/>
                <a:gd name="connsiteX12" fmla="*/ 1457374 w 1585912"/>
                <a:gd name="connsiteY12" fmla="*/ 771931 h 2012950"/>
                <a:gd name="connsiteX13" fmla="*/ 1489112 w 1585912"/>
                <a:gd name="connsiteY13" fmla="*/ 880997 h 2012950"/>
                <a:gd name="connsiteX14" fmla="*/ 1517147 w 1585912"/>
                <a:gd name="connsiteY14" fmla="*/ 991121 h 2012950"/>
                <a:gd name="connsiteX15" fmla="*/ 1540421 w 1585912"/>
                <a:gd name="connsiteY15" fmla="*/ 1102305 h 2012950"/>
                <a:gd name="connsiteX16" fmla="*/ 1558406 w 1585912"/>
                <a:gd name="connsiteY16" fmla="*/ 1213488 h 2012950"/>
                <a:gd name="connsiteX17" fmla="*/ 1572159 w 1585912"/>
                <a:gd name="connsiteY17" fmla="*/ 1325731 h 2012950"/>
                <a:gd name="connsiteX18" fmla="*/ 1581151 w 1585912"/>
                <a:gd name="connsiteY18" fmla="*/ 1438502 h 2012950"/>
                <a:gd name="connsiteX19" fmla="*/ 1585912 w 1585912"/>
                <a:gd name="connsiteY19" fmla="*/ 1550215 h 2012950"/>
                <a:gd name="connsiteX20" fmla="*/ 1585912 w 1585912"/>
                <a:gd name="connsiteY20" fmla="*/ 1662987 h 2012950"/>
                <a:gd name="connsiteX21" fmla="*/ 1581151 w 1585912"/>
                <a:gd name="connsiteY21" fmla="*/ 1775229 h 2012950"/>
                <a:gd name="connsiteX22" fmla="*/ 1577449 w 1585912"/>
                <a:gd name="connsiteY22" fmla="*/ 1830821 h 2012950"/>
                <a:gd name="connsiteX23" fmla="*/ 1574275 w 1585912"/>
                <a:gd name="connsiteY23" fmla="*/ 1853587 h 2012950"/>
                <a:gd name="connsiteX24" fmla="*/ 1561580 w 1585912"/>
                <a:gd name="connsiteY24" fmla="*/ 1895413 h 2012950"/>
                <a:gd name="connsiteX25" fmla="*/ 1540421 w 1585912"/>
                <a:gd name="connsiteY25" fmla="*/ 1931945 h 2012950"/>
                <a:gd name="connsiteX26" fmla="*/ 1511328 w 1585912"/>
                <a:gd name="connsiteY26" fmla="*/ 1963182 h 2012950"/>
                <a:gd name="connsiteX27" fmla="*/ 1478004 w 1585912"/>
                <a:gd name="connsiteY27" fmla="*/ 1987537 h 2012950"/>
                <a:gd name="connsiteX28" fmla="*/ 1438860 w 1585912"/>
                <a:gd name="connsiteY28" fmla="*/ 2004479 h 2012950"/>
                <a:gd name="connsiteX29" fmla="*/ 1397072 w 1585912"/>
                <a:gd name="connsiteY29" fmla="*/ 2012950 h 2012950"/>
                <a:gd name="connsiteX30" fmla="*/ 1353697 w 1585912"/>
                <a:gd name="connsiteY30" fmla="*/ 2011891 h 2012950"/>
                <a:gd name="connsiteX31" fmla="*/ 1330952 w 1585912"/>
                <a:gd name="connsiteY31" fmla="*/ 2007656 h 2012950"/>
                <a:gd name="connsiteX32" fmla="*/ 591992 w 1585912"/>
                <a:gd name="connsiteY32" fmla="*/ 1827644 h 2012950"/>
                <a:gd name="connsiteX33" fmla="*/ 592075 w 1585912"/>
                <a:gd name="connsiteY33" fmla="*/ 1827203 h 2012950"/>
                <a:gd name="connsiteX34" fmla="*/ 589999 w 1585912"/>
                <a:gd name="connsiteY34" fmla="*/ 1826684 h 2012950"/>
                <a:gd name="connsiteX35" fmla="*/ 369129 w 1585912"/>
                <a:gd name="connsiteY35" fmla="*/ 1772157 h 2012950"/>
                <a:gd name="connsiteX36" fmla="*/ 369580 w 1585912"/>
                <a:gd name="connsiteY36" fmla="*/ 1766586 h 2012950"/>
                <a:gd name="connsiteX37" fmla="*/ 98626 w 1585912"/>
                <a:gd name="connsiteY37" fmla="*/ 1445683 h 2012950"/>
                <a:gd name="connsiteX38" fmla="*/ 84840 w 1585912"/>
                <a:gd name="connsiteY38" fmla="*/ 1429279 h 2012950"/>
                <a:gd name="connsiteX39" fmla="*/ 60979 w 1585912"/>
                <a:gd name="connsiteY39" fmla="*/ 1394354 h 2012950"/>
                <a:gd name="connsiteX40" fmla="*/ 40299 w 1585912"/>
                <a:gd name="connsiteY40" fmla="*/ 1357842 h 2012950"/>
                <a:gd name="connsiteX41" fmla="*/ 24391 w 1585912"/>
                <a:gd name="connsiteY41" fmla="*/ 1319213 h 2012950"/>
                <a:gd name="connsiteX42" fmla="*/ 12195 w 1585912"/>
                <a:gd name="connsiteY42" fmla="*/ 1279525 h 2012950"/>
                <a:gd name="connsiteX43" fmla="*/ 3711 w 1585912"/>
                <a:gd name="connsiteY43" fmla="*/ 1238250 h 2012950"/>
                <a:gd name="connsiteX44" fmla="*/ 0 w 1585912"/>
                <a:gd name="connsiteY44" fmla="*/ 1196446 h 2012950"/>
                <a:gd name="connsiteX45" fmla="*/ 0 w 1585912"/>
                <a:gd name="connsiteY45" fmla="*/ 1154113 h 2012950"/>
                <a:gd name="connsiteX46" fmla="*/ 2121 w 1585912"/>
                <a:gd name="connsiteY46" fmla="*/ 1133475 h 2012950"/>
                <a:gd name="connsiteX47" fmla="*/ 53275 w 1585912"/>
                <a:gd name="connsiteY47" fmla="*/ 658404 h 2012950"/>
                <a:gd name="connsiteX48" fmla="*/ 50800 w 1585912"/>
                <a:gd name="connsiteY48" fmla="*/ 655161 h 2012950"/>
                <a:gd name="connsiteX49" fmla="*/ 53880 w 1585912"/>
                <a:gd name="connsiteY49" fmla="*/ 652782 h 2012950"/>
                <a:gd name="connsiteX50" fmla="*/ 54086 w 1585912"/>
                <a:gd name="connsiteY50" fmla="*/ 650875 h 2012950"/>
                <a:gd name="connsiteX51" fmla="*/ 844307 w 1585912"/>
                <a:gd name="connsiteY51" fmla="*/ 41297 h 2012950"/>
                <a:gd name="connsiteX52" fmla="*/ 861762 w 1585912"/>
                <a:gd name="connsiteY52" fmla="*/ 29119 h 2012950"/>
                <a:gd name="connsiteX53" fmla="*/ 899319 w 1585912"/>
                <a:gd name="connsiteY53" fmla="*/ 10589 h 2012950"/>
                <a:gd name="connsiteX54" fmla="*/ 938462 w 1585912"/>
                <a:gd name="connsiteY54" fmla="*/ 1588 h 2012950"/>
                <a:gd name="connsiteX55" fmla="*/ 979192 w 1585912"/>
                <a:gd name="connsiteY55" fmla="*/ 0 h 2012950"/>
                <a:gd name="connsiteX0" fmla="*/ 979192 w 1585912"/>
                <a:gd name="connsiteY0" fmla="*/ 0 h 2012950"/>
                <a:gd name="connsiteX1" fmla="*/ 1018864 w 1585912"/>
                <a:gd name="connsiteY1" fmla="*/ 6883 h 2012950"/>
                <a:gd name="connsiteX2" fmla="*/ 1056950 w 1585912"/>
                <a:gd name="connsiteY2" fmla="*/ 21707 h 2012950"/>
                <a:gd name="connsiteX3" fmla="*/ 1090803 w 1585912"/>
                <a:gd name="connsiteY3" fmla="*/ 43414 h 2012950"/>
                <a:gd name="connsiteX4" fmla="*/ 1120425 w 1585912"/>
                <a:gd name="connsiteY4" fmla="*/ 72534 h 2012950"/>
                <a:gd name="connsiteX5" fmla="*/ 1133120 w 1585912"/>
                <a:gd name="connsiteY5" fmla="*/ 91064 h 2012950"/>
                <a:gd name="connsiteX6" fmla="*/ 1165387 w 1585912"/>
                <a:gd name="connsiteY6" fmla="*/ 140303 h 2012950"/>
                <a:gd name="connsiteX7" fmla="*/ 1225688 w 1585912"/>
                <a:gd name="connsiteY7" fmla="*/ 241427 h 2012950"/>
                <a:gd name="connsiteX8" fmla="*/ 1281230 w 1585912"/>
                <a:gd name="connsiteY8" fmla="*/ 344669 h 2012950"/>
                <a:gd name="connsiteX9" fmla="*/ 1332539 w 1585912"/>
                <a:gd name="connsiteY9" fmla="*/ 449499 h 2012950"/>
                <a:gd name="connsiteX10" fmla="*/ 1378559 w 1585912"/>
                <a:gd name="connsiteY10" fmla="*/ 555388 h 2012950"/>
                <a:gd name="connsiteX11" fmla="*/ 1420876 w 1585912"/>
                <a:gd name="connsiteY11" fmla="*/ 662865 h 2012950"/>
                <a:gd name="connsiteX12" fmla="*/ 1457374 w 1585912"/>
                <a:gd name="connsiteY12" fmla="*/ 771931 h 2012950"/>
                <a:gd name="connsiteX13" fmla="*/ 1489112 w 1585912"/>
                <a:gd name="connsiteY13" fmla="*/ 880997 h 2012950"/>
                <a:gd name="connsiteX14" fmla="*/ 1517147 w 1585912"/>
                <a:gd name="connsiteY14" fmla="*/ 991121 h 2012950"/>
                <a:gd name="connsiteX15" fmla="*/ 1540421 w 1585912"/>
                <a:gd name="connsiteY15" fmla="*/ 1102305 h 2012950"/>
                <a:gd name="connsiteX16" fmla="*/ 1558406 w 1585912"/>
                <a:gd name="connsiteY16" fmla="*/ 1213488 h 2012950"/>
                <a:gd name="connsiteX17" fmla="*/ 1572159 w 1585912"/>
                <a:gd name="connsiteY17" fmla="*/ 1325731 h 2012950"/>
                <a:gd name="connsiteX18" fmla="*/ 1581151 w 1585912"/>
                <a:gd name="connsiteY18" fmla="*/ 1438502 h 2012950"/>
                <a:gd name="connsiteX19" fmla="*/ 1585912 w 1585912"/>
                <a:gd name="connsiteY19" fmla="*/ 1550215 h 2012950"/>
                <a:gd name="connsiteX20" fmla="*/ 1585912 w 1585912"/>
                <a:gd name="connsiteY20" fmla="*/ 1662987 h 2012950"/>
                <a:gd name="connsiteX21" fmla="*/ 1581151 w 1585912"/>
                <a:gd name="connsiteY21" fmla="*/ 1775229 h 2012950"/>
                <a:gd name="connsiteX22" fmla="*/ 1577449 w 1585912"/>
                <a:gd name="connsiteY22" fmla="*/ 1830821 h 2012950"/>
                <a:gd name="connsiteX23" fmla="*/ 1574275 w 1585912"/>
                <a:gd name="connsiteY23" fmla="*/ 1853587 h 2012950"/>
                <a:gd name="connsiteX24" fmla="*/ 1561580 w 1585912"/>
                <a:gd name="connsiteY24" fmla="*/ 1895413 h 2012950"/>
                <a:gd name="connsiteX25" fmla="*/ 1540421 w 1585912"/>
                <a:gd name="connsiteY25" fmla="*/ 1931945 h 2012950"/>
                <a:gd name="connsiteX26" fmla="*/ 1511328 w 1585912"/>
                <a:gd name="connsiteY26" fmla="*/ 1963182 h 2012950"/>
                <a:gd name="connsiteX27" fmla="*/ 1478004 w 1585912"/>
                <a:gd name="connsiteY27" fmla="*/ 1987537 h 2012950"/>
                <a:gd name="connsiteX28" fmla="*/ 1438860 w 1585912"/>
                <a:gd name="connsiteY28" fmla="*/ 2004479 h 2012950"/>
                <a:gd name="connsiteX29" fmla="*/ 1397072 w 1585912"/>
                <a:gd name="connsiteY29" fmla="*/ 2012950 h 2012950"/>
                <a:gd name="connsiteX30" fmla="*/ 1353697 w 1585912"/>
                <a:gd name="connsiteY30" fmla="*/ 2011891 h 2012950"/>
                <a:gd name="connsiteX31" fmla="*/ 1330952 w 1585912"/>
                <a:gd name="connsiteY31" fmla="*/ 2007656 h 2012950"/>
                <a:gd name="connsiteX32" fmla="*/ 591992 w 1585912"/>
                <a:gd name="connsiteY32" fmla="*/ 1827644 h 2012950"/>
                <a:gd name="connsiteX33" fmla="*/ 592075 w 1585912"/>
                <a:gd name="connsiteY33" fmla="*/ 1827203 h 2012950"/>
                <a:gd name="connsiteX34" fmla="*/ 589999 w 1585912"/>
                <a:gd name="connsiteY34" fmla="*/ 1826684 h 2012950"/>
                <a:gd name="connsiteX35" fmla="*/ 369129 w 1585912"/>
                <a:gd name="connsiteY35" fmla="*/ 1772157 h 2012950"/>
                <a:gd name="connsiteX36" fmla="*/ 369580 w 1585912"/>
                <a:gd name="connsiteY36" fmla="*/ 1766586 h 2012950"/>
                <a:gd name="connsiteX37" fmla="*/ 98626 w 1585912"/>
                <a:gd name="connsiteY37" fmla="*/ 1445683 h 2012950"/>
                <a:gd name="connsiteX38" fmla="*/ 84840 w 1585912"/>
                <a:gd name="connsiteY38" fmla="*/ 1429279 h 2012950"/>
                <a:gd name="connsiteX39" fmla="*/ 60979 w 1585912"/>
                <a:gd name="connsiteY39" fmla="*/ 1394354 h 2012950"/>
                <a:gd name="connsiteX40" fmla="*/ 40299 w 1585912"/>
                <a:gd name="connsiteY40" fmla="*/ 1357842 h 2012950"/>
                <a:gd name="connsiteX41" fmla="*/ 24391 w 1585912"/>
                <a:gd name="connsiteY41" fmla="*/ 1319213 h 2012950"/>
                <a:gd name="connsiteX42" fmla="*/ 12195 w 1585912"/>
                <a:gd name="connsiteY42" fmla="*/ 1279525 h 2012950"/>
                <a:gd name="connsiteX43" fmla="*/ 3711 w 1585912"/>
                <a:gd name="connsiteY43" fmla="*/ 1238250 h 2012950"/>
                <a:gd name="connsiteX44" fmla="*/ 0 w 1585912"/>
                <a:gd name="connsiteY44" fmla="*/ 1196446 h 2012950"/>
                <a:gd name="connsiteX45" fmla="*/ 0 w 1585912"/>
                <a:gd name="connsiteY45" fmla="*/ 1154113 h 2012950"/>
                <a:gd name="connsiteX46" fmla="*/ 2121 w 1585912"/>
                <a:gd name="connsiteY46" fmla="*/ 1133475 h 2012950"/>
                <a:gd name="connsiteX47" fmla="*/ 53275 w 1585912"/>
                <a:gd name="connsiteY47" fmla="*/ 658404 h 2012950"/>
                <a:gd name="connsiteX48" fmla="*/ 50800 w 1585912"/>
                <a:gd name="connsiteY48" fmla="*/ 655161 h 2012950"/>
                <a:gd name="connsiteX49" fmla="*/ 53880 w 1585912"/>
                <a:gd name="connsiteY49" fmla="*/ 652782 h 2012950"/>
                <a:gd name="connsiteX50" fmla="*/ 844307 w 1585912"/>
                <a:gd name="connsiteY50" fmla="*/ 41297 h 2012950"/>
                <a:gd name="connsiteX51" fmla="*/ 861762 w 1585912"/>
                <a:gd name="connsiteY51" fmla="*/ 29119 h 2012950"/>
                <a:gd name="connsiteX52" fmla="*/ 899319 w 1585912"/>
                <a:gd name="connsiteY52" fmla="*/ 10589 h 2012950"/>
                <a:gd name="connsiteX53" fmla="*/ 938462 w 1585912"/>
                <a:gd name="connsiteY53" fmla="*/ 1588 h 2012950"/>
                <a:gd name="connsiteX54" fmla="*/ 979192 w 1585912"/>
                <a:gd name="connsiteY54" fmla="*/ 0 h 2012950"/>
                <a:gd name="connsiteX0" fmla="*/ 979192 w 1585912"/>
                <a:gd name="connsiteY0" fmla="*/ 0 h 2012950"/>
                <a:gd name="connsiteX1" fmla="*/ 1018864 w 1585912"/>
                <a:gd name="connsiteY1" fmla="*/ 6883 h 2012950"/>
                <a:gd name="connsiteX2" fmla="*/ 1056950 w 1585912"/>
                <a:gd name="connsiteY2" fmla="*/ 21707 h 2012950"/>
                <a:gd name="connsiteX3" fmla="*/ 1090803 w 1585912"/>
                <a:gd name="connsiteY3" fmla="*/ 43414 h 2012950"/>
                <a:gd name="connsiteX4" fmla="*/ 1120425 w 1585912"/>
                <a:gd name="connsiteY4" fmla="*/ 72534 h 2012950"/>
                <a:gd name="connsiteX5" fmla="*/ 1133120 w 1585912"/>
                <a:gd name="connsiteY5" fmla="*/ 91064 h 2012950"/>
                <a:gd name="connsiteX6" fmla="*/ 1165387 w 1585912"/>
                <a:gd name="connsiteY6" fmla="*/ 140303 h 2012950"/>
                <a:gd name="connsiteX7" fmla="*/ 1225688 w 1585912"/>
                <a:gd name="connsiteY7" fmla="*/ 241427 h 2012950"/>
                <a:gd name="connsiteX8" fmla="*/ 1281230 w 1585912"/>
                <a:gd name="connsiteY8" fmla="*/ 344669 h 2012950"/>
                <a:gd name="connsiteX9" fmla="*/ 1332539 w 1585912"/>
                <a:gd name="connsiteY9" fmla="*/ 449499 h 2012950"/>
                <a:gd name="connsiteX10" fmla="*/ 1378559 w 1585912"/>
                <a:gd name="connsiteY10" fmla="*/ 555388 h 2012950"/>
                <a:gd name="connsiteX11" fmla="*/ 1420876 w 1585912"/>
                <a:gd name="connsiteY11" fmla="*/ 662865 h 2012950"/>
                <a:gd name="connsiteX12" fmla="*/ 1457374 w 1585912"/>
                <a:gd name="connsiteY12" fmla="*/ 771931 h 2012950"/>
                <a:gd name="connsiteX13" fmla="*/ 1489112 w 1585912"/>
                <a:gd name="connsiteY13" fmla="*/ 880997 h 2012950"/>
                <a:gd name="connsiteX14" fmla="*/ 1517147 w 1585912"/>
                <a:gd name="connsiteY14" fmla="*/ 991121 h 2012950"/>
                <a:gd name="connsiteX15" fmla="*/ 1540421 w 1585912"/>
                <a:gd name="connsiteY15" fmla="*/ 1102305 h 2012950"/>
                <a:gd name="connsiteX16" fmla="*/ 1558406 w 1585912"/>
                <a:gd name="connsiteY16" fmla="*/ 1213488 h 2012950"/>
                <a:gd name="connsiteX17" fmla="*/ 1572159 w 1585912"/>
                <a:gd name="connsiteY17" fmla="*/ 1325731 h 2012950"/>
                <a:gd name="connsiteX18" fmla="*/ 1581151 w 1585912"/>
                <a:gd name="connsiteY18" fmla="*/ 1438502 h 2012950"/>
                <a:gd name="connsiteX19" fmla="*/ 1585912 w 1585912"/>
                <a:gd name="connsiteY19" fmla="*/ 1550215 h 2012950"/>
                <a:gd name="connsiteX20" fmla="*/ 1585912 w 1585912"/>
                <a:gd name="connsiteY20" fmla="*/ 1662987 h 2012950"/>
                <a:gd name="connsiteX21" fmla="*/ 1581151 w 1585912"/>
                <a:gd name="connsiteY21" fmla="*/ 1775229 h 2012950"/>
                <a:gd name="connsiteX22" fmla="*/ 1577449 w 1585912"/>
                <a:gd name="connsiteY22" fmla="*/ 1830821 h 2012950"/>
                <a:gd name="connsiteX23" fmla="*/ 1574275 w 1585912"/>
                <a:gd name="connsiteY23" fmla="*/ 1853587 h 2012950"/>
                <a:gd name="connsiteX24" fmla="*/ 1561580 w 1585912"/>
                <a:gd name="connsiteY24" fmla="*/ 1895413 h 2012950"/>
                <a:gd name="connsiteX25" fmla="*/ 1540421 w 1585912"/>
                <a:gd name="connsiteY25" fmla="*/ 1931945 h 2012950"/>
                <a:gd name="connsiteX26" fmla="*/ 1511328 w 1585912"/>
                <a:gd name="connsiteY26" fmla="*/ 1963182 h 2012950"/>
                <a:gd name="connsiteX27" fmla="*/ 1478004 w 1585912"/>
                <a:gd name="connsiteY27" fmla="*/ 1987537 h 2012950"/>
                <a:gd name="connsiteX28" fmla="*/ 1438860 w 1585912"/>
                <a:gd name="connsiteY28" fmla="*/ 2004479 h 2012950"/>
                <a:gd name="connsiteX29" fmla="*/ 1397072 w 1585912"/>
                <a:gd name="connsiteY29" fmla="*/ 2012950 h 2012950"/>
                <a:gd name="connsiteX30" fmla="*/ 1353697 w 1585912"/>
                <a:gd name="connsiteY30" fmla="*/ 2011891 h 2012950"/>
                <a:gd name="connsiteX31" fmla="*/ 1330952 w 1585912"/>
                <a:gd name="connsiteY31" fmla="*/ 2007656 h 2012950"/>
                <a:gd name="connsiteX32" fmla="*/ 591992 w 1585912"/>
                <a:gd name="connsiteY32" fmla="*/ 1827644 h 2012950"/>
                <a:gd name="connsiteX33" fmla="*/ 592075 w 1585912"/>
                <a:gd name="connsiteY33" fmla="*/ 1827203 h 2012950"/>
                <a:gd name="connsiteX34" fmla="*/ 589999 w 1585912"/>
                <a:gd name="connsiteY34" fmla="*/ 1826684 h 2012950"/>
                <a:gd name="connsiteX35" fmla="*/ 369129 w 1585912"/>
                <a:gd name="connsiteY35" fmla="*/ 1772157 h 2012950"/>
                <a:gd name="connsiteX36" fmla="*/ 369580 w 1585912"/>
                <a:gd name="connsiteY36" fmla="*/ 1766586 h 2012950"/>
                <a:gd name="connsiteX37" fmla="*/ 98626 w 1585912"/>
                <a:gd name="connsiteY37" fmla="*/ 1445683 h 2012950"/>
                <a:gd name="connsiteX38" fmla="*/ 84840 w 1585912"/>
                <a:gd name="connsiteY38" fmla="*/ 1429279 h 2012950"/>
                <a:gd name="connsiteX39" fmla="*/ 60979 w 1585912"/>
                <a:gd name="connsiteY39" fmla="*/ 1394354 h 2012950"/>
                <a:gd name="connsiteX40" fmla="*/ 40299 w 1585912"/>
                <a:gd name="connsiteY40" fmla="*/ 1357842 h 2012950"/>
                <a:gd name="connsiteX41" fmla="*/ 24391 w 1585912"/>
                <a:gd name="connsiteY41" fmla="*/ 1319213 h 2012950"/>
                <a:gd name="connsiteX42" fmla="*/ 12195 w 1585912"/>
                <a:gd name="connsiteY42" fmla="*/ 1279525 h 2012950"/>
                <a:gd name="connsiteX43" fmla="*/ 3711 w 1585912"/>
                <a:gd name="connsiteY43" fmla="*/ 1238250 h 2012950"/>
                <a:gd name="connsiteX44" fmla="*/ 0 w 1585912"/>
                <a:gd name="connsiteY44" fmla="*/ 1196446 h 2012950"/>
                <a:gd name="connsiteX45" fmla="*/ 0 w 1585912"/>
                <a:gd name="connsiteY45" fmla="*/ 1154113 h 2012950"/>
                <a:gd name="connsiteX46" fmla="*/ 2121 w 1585912"/>
                <a:gd name="connsiteY46" fmla="*/ 1133475 h 2012950"/>
                <a:gd name="connsiteX47" fmla="*/ 53275 w 1585912"/>
                <a:gd name="connsiteY47" fmla="*/ 658404 h 2012950"/>
                <a:gd name="connsiteX48" fmla="*/ 50800 w 1585912"/>
                <a:gd name="connsiteY48" fmla="*/ 655161 h 2012950"/>
                <a:gd name="connsiteX49" fmla="*/ 844307 w 1585912"/>
                <a:gd name="connsiteY49" fmla="*/ 41297 h 2012950"/>
                <a:gd name="connsiteX50" fmla="*/ 861762 w 1585912"/>
                <a:gd name="connsiteY50" fmla="*/ 29119 h 2012950"/>
                <a:gd name="connsiteX51" fmla="*/ 899319 w 1585912"/>
                <a:gd name="connsiteY51" fmla="*/ 10589 h 2012950"/>
                <a:gd name="connsiteX52" fmla="*/ 938462 w 1585912"/>
                <a:gd name="connsiteY52" fmla="*/ 1588 h 2012950"/>
                <a:gd name="connsiteX53" fmla="*/ 979192 w 1585912"/>
                <a:gd name="connsiteY53" fmla="*/ 0 h 2012950"/>
                <a:gd name="connsiteX0" fmla="*/ 979192 w 1585912"/>
                <a:gd name="connsiteY0" fmla="*/ 0 h 2012950"/>
                <a:gd name="connsiteX1" fmla="*/ 1018864 w 1585912"/>
                <a:gd name="connsiteY1" fmla="*/ 6883 h 2012950"/>
                <a:gd name="connsiteX2" fmla="*/ 1056950 w 1585912"/>
                <a:gd name="connsiteY2" fmla="*/ 21707 h 2012950"/>
                <a:gd name="connsiteX3" fmla="*/ 1090803 w 1585912"/>
                <a:gd name="connsiteY3" fmla="*/ 43414 h 2012950"/>
                <a:gd name="connsiteX4" fmla="*/ 1120425 w 1585912"/>
                <a:gd name="connsiteY4" fmla="*/ 72534 h 2012950"/>
                <a:gd name="connsiteX5" fmla="*/ 1133120 w 1585912"/>
                <a:gd name="connsiteY5" fmla="*/ 91064 h 2012950"/>
                <a:gd name="connsiteX6" fmla="*/ 1165387 w 1585912"/>
                <a:gd name="connsiteY6" fmla="*/ 140303 h 2012950"/>
                <a:gd name="connsiteX7" fmla="*/ 1225688 w 1585912"/>
                <a:gd name="connsiteY7" fmla="*/ 241427 h 2012950"/>
                <a:gd name="connsiteX8" fmla="*/ 1281230 w 1585912"/>
                <a:gd name="connsiteY8" fmla="*/ 344669 h 2012950"/>
                <a:gd name="connsiteX9" fmla="*/ 1332539 w 1585912"/>
                <a:gd name="connsiteY9" fmla="*/ 449499 h 2012950"/>
                <a:gd name="connsiteX10" fmla="*/ 1378559 w 1585912"/>
                <a:gd name="connsiteY10" fmla="*/ 555388 h 2012950"/>
                <a:gd name="connsiteX11" fmla="*/ 1420876 w 1585912"/>
                <a:gd name="connsiteY11" fmla="*/ 662865 h 2012950"/>
                <a:gd name="connsiteX12" fmla="*/ 1457374 w 1585912"/>
                <a:gd name="connsiteY12" fmla="*/ 771931 h 2012950"/>
                <a:gd name="connsiteX13" fmla="*/ 1489112 w 1585912"/>
                <a:gd name="connsiteY13" fmla="*/ 880997 h 2012950"/>
                <a:gd name="connsiteX14" fmla="*/ 1517147 w 1585912"/>
                <a:gd name="connsiteY14" fmla="*/ 991121 h 2012950"/>
                <a:gd name="connsiteX15" fmla="*/ 1540421 w 1585912"/>
                <a:gd name="connsiteY15" fmla="*/ 1102305 h 2012950"/>
                <a:gd name="connsiteX16" fmla="*/ 1558406 w 1585912"/>
                <a:gd name="connsiteY16" fmla="*/ 1213488 h 2012950"/>
                <a:gd name="connsiteX17" fmla="*/ 1572159 w 1585912"/>
                <a:gd name="connsiteY17" fmla="*/ 1325731 h 2012950"/>
                <a:gd name="connsiteX18" fmla="*/ 1581151 w 1585912"/>
                <a:gd name="connsiteY18" fmla="*/ 1438502 h 2012950"/>
                <a:gd name="connsiteX19" fmla="*/ 1585912 w 1585912"/>
                <a:gd name="connsiteY19" fmla="*/ 1550215 h 2012950"/>
                <a:gd name="connsiteX20" fmla="*/ 1585912 w 1585912"/>
                <a:gd name="connsiteY20" fmla="*/ 1662987 h 2012950"/>
                <a:gd name="connsiteX21" fmla="*/ 1581151 w 1585912"/>
                <a:gd name="connsiteY21" fmla="*/ 1775229 h 2012950"/>
                <a:gd name="connsiteX22" fmla="*/ 1577449 w 1585912"/>
                <a:gd name="connsiteY22" fmla="*/ 1830821 h 2012950"/>
                <a:gd name="connsiteX23" fmla="*/ 1574275 w 1585912"/>
                <a:gd name="connsiteY23" fmla="*/ 1853587 h 2012950"/>
                <a:gd name="connsiteX24" fmla="*/ 1561580 w 1585912"/>
                <a:gd name="connsiteY24" fmla="*/ 1895413 h 2012950"/>
                <a:gd name="connsiteX25" fmla="*/ 1540421 w 1585912"/>
                <a:gd name="connsiteY25" fmla="*/ 1931945 h 2012950"/>
                <a:gd name="connsiteX26" fmla="*/ 1511328 w 1585912"/>
                <a:gd name="connsiteY26" fmla="*/ 1963182 h 2012950"/>
                <a:gd name="connsiteX27" fmla="*/ 1478004 w 1585912"/>
                <a:gd name="connsiteY27" fmla="*/ 1987537 h 2012950"/>
                <a:gd name="connsiteX28" fmla="*/ 1438860 w 1585912"/>
                <a:gd name="connsiteY28" fmla="*/ 2004479 h 2012950"/>
                <a:gd name="connsiteX29" fmla="*/ 1397072 w 1585912"/>
                <a:gd name="connsiteY29" fmla="*/ 2012950 h 2012950"/>
                <a:gd name="connsiteX30" fmla="*/ 1353697 w 1585912"/>
                <a:gd name="connsiteY30" fmla="*/ 2011891 h 2012950"/>
                <a:gd name="connsiteX31" fmla="*/ 1330952 w 1585912"/>
                <a:gd name="connsiteY31" fmla="*/ 2007656 h 2012950"/>
                <a:gd name="connsiteX32" fmla="*/ 591992 w 1585912"/>
                <a:gd name="connsiteY32" fmla="*/ 1827644 h 2012950"/>
                <a:gd name="connsiteX33" fmla="*/ 592075 w 1585912"/>
                <a:gd name="connsiteY33" fmla="*/ 1827203 h 2012950"/>
                <a:gd name="connsiteX34" fmla="*/ 589999 w 1585912"/>
                <a:gd name="connsiteY34" fmla="*/ 1826684 h 2012950"/>
                <a:gd name="connsiteX35" fmla="*/ 369129 w 1585912"/>
                <a:gd name="connsiteY35" fmla="*/ 1772157 h 2012950"/>
                <a:gd name="connsiteX36" fmla="*/ 369580 w 1585912"/>
                <a:gd name="connsiteY36" fmla="*/ 1766586 h 2012950"/>
                <a:gd name="connsiteX37" fmla="*/ 98626 w 1585912"/>
                <a:gd name="connsiteY37" fmla="*/ 1445683 h 2012950"/>
                <a:gd name="connsiteX38" fmla="*/ 84840 w 1585912"/>
                <a:gd name="connsiteY38" fmla="*/ 1429279 h 2012950"/>
                <a:gd name="connsiteX39" fmla="*/ 60979 w 1585912"/>
                <a:gd name="connsiteY39" fmla="*/ 1394354 h 2012950"/>
                <a:gd name="connsiteX40" fmla="*/ 40299 w 1585912"/>
                <a:gd name="connsiteY40" fmla="*/ 1357842 h 2012950"/>
                <a:gd name="connsiteX41" fmla="*/ 24391 w 1585912"/>
                <a:gd name="connsiteY41" fmla="*/ 1319213 h 2012950"/>
                <a:gd name="connsiteX42" fmla="*/ 12195 w 1585912"/>
                <a:gd name="connsiteY42" fmla="*/ 1279525 h 2012950"/>
                <a:gd name="connsiteX43" fmla="*/ 3711 w 1585912"/>
                <a:gd name="connsiteY43" fmla="*/ 1238250 h 2012950"/>
                <a:gd name="connsiteX44" fmla="*/ 0 w 1585912"/>
                <a:gd name="connsiteY44" fmla="*/ 1196446 h 2012950"/>
                <a:gd name="connsiteX45" fmla="*/ 0 w 1585912"/>
                <a:gd name="connsiteY45" fmla="*/ 1154113 h 2012950"/>
                <a:gd name="connsiteX46" fmla="*/ 2121 w 1585912"/>
                <a:gd name="connsiteY46" fmla="*/ 1133475 h 2012950"/>
                <a:gd name="connsiteX47" fmla="*/ 53275 w 1585912"/>
                <a:gd name="connsiteY47" fmla="*/ 658404 h 2012950"/>
                <a:gd name="connsiteX48" fmla="*/ 844307 w 1585912"/>
                <a:gd name="connsiteY48" fmla="*/ 41297 h 2012950"/>
                <a:gd name="connsiteX49" fmla="*/ 861762 w 1585912"/>
                <a:gd name="connsiteY49" fmla="*/ 29119 h 2012950"/>
                <a:gd name="connsiteX50" fmla="*/ 899319 w 1585912"/>
                <a:gd name="connsiteY50" fmla="*/ 10589 h 2012950"/>
                <a:gd name="connsiteX51" fmla="*/ 938462 w 1585912"/>
                <a:gd name="connsiteY51" fmla="*/ 1588 h 2012950"/>
                <a:gd name="connsiteX52" fmla="*/ 979192 w 1585912"/>
                <a:gd name="connsiteY52" fmla="*/ 0 h 2012950"/>
                <a:gd name="connsiteX0" fmla="*/ 979192 w 1585912"/>
                <a:gd name="connsiteY0" fmla="*/ 0 h 2012950"/>
                <a:gd name="connsiteX1" fmla="*/ 1018864 w 1585912"/>
                <a:gd name="connsiteY1" fmla="*/ 6883 h 2012950"/>
                <a:gd name="connsiteX2" fmla="*/ 1056950 w 1585912"/>
                <a:gd name="connsiteY2" fmla="*/ 21707 h 2012950"/>
                <a:gd name="connsiteX3" fmla="*/ 1090803 w 1585912"/>
                <a:gd name="connsiteY3" fmla="*/ 43414 h 2012950"/>
                <a:gd name="connsiteX4" fmla="*/ 1120425 w 1585912"/>
                <a:gd name="connsiteY4" fmla="*/ 72534 h 2012950"/>
                <a:gd name="connsiteX5" fmla="*/ 1133120 w 1585912"/>
                <a:gd name="connsiteY5" fmla="*/ 91064 h 2012950"/>
                <a:gd name="connsiteX6" fmla="*/ 1165387 w 1585912"/>
                <a:gd name="connsiteY6" fmla="*/ 140303 h 2012950"/>
                <a:gd name="connsiteX7" fmla="*/ 1225688 w 1585912"/>
                <a:gd name="connsiteY7" fmla="*/ 241427 h 2012950"/>
                <a:gd name="connsiteX8" fmla="*/ 1281230 w 1585912"/>
                <a:gd name="connsiteY8" fmla="*/ 344669 h 2012950"/>
                <a:gd name="connsiteX9" fmla="*/ 1332539 w 1585912"/>
                <a:gd name="connsiteY9" fmla="*/ 449499 h 2012950"/>
                <a:gd name="connsiteX10" fmla="*/ 1378559 w 1585912"/>
                <a:gd name="connsiteY10" fmla="*/ 555388 h 2012950"/>
                <a:gd name="connsiteX11" fmla="*/ 1420876 w 1585912"/>
                <a:gd name="connsiteY11" fmla="*/ 662865 h 2012950"/>
                <a:gd name="connsiteX12" fmla="*/ 1457374 w 1585912"/>
                <a:gd name="connsiteY12" fmla="*/ 771931 h 2012950"/>
                <a:gd name="connsiteX13" fmla="*/ 1489112 w 1585912"/>
                <a:gd name="connsiteY13" fmla="*/ 880997 h 2012950"/>
                <a:gd name="connsiteX14" fmla="*/ 1517147 w 1585912"/>
                <a:gd name="connsiteY14" fmla="*/ 991121 h 2012950"/>
                <a:gd name="connsiteX15" fmla="*/ 1540421 w 1585912"/>
                <a:gd name="connsiteY15" fmla="*/ 1102305 h 2012950"/>
                <a:gd name="connsiteX16" fmla="*/ 1558406 w 1585912"/>
                <a:gd name="connsiteY16" fmla="*/ 1213488 h 2012950"/>
                <a:gd name="connsiteX17" fmla="*/ 1572159 w 1585912"/>
                <a:gd name="connsiteY17" fmla="*/ 1325731 h 2012950"/>
                <a:gd name="connsiteX18" fmla="*/ 1581151 w 1585912"/>
                <a:gd name="connsiteY18" fmla="*/ 1438502 h 2012950"/>
                <a:gd name="connsiteX19" fmla="*/ 1585912 w 1585912"/>
                <a:gd name="connsiteY19" fmla="*/ 1550215 h 2012950"/>
                <a:gd name="connsiteX20" fmla="*/ 1585912 w 1585912"/>
                <a:gd name="connsiteY20" fmla="*/ 1662987 h 2012950"/>
                <a:gd name="connsiteX21" fmla="*/ 1581151 w 1585912"/>
                <a:gd name="connsiteY21" fmla="*/ 1775229 h 2012950"/>
                <a:gd name="connsiteX22" fmla="*/ 1577449 w 1585912"/>
                <a:gd name="connsiteY22" fmla="*/ 1830821 h 2012950"/>
                <a:gd name="connsiteX23" fmla="*/ 1574275 w 1585912"/>
                <a:gd name="connsiteY23" fmla="*/ 1853587 h 2012950"/>
                <a:gd name="connsiteX24" fmla="*/ 1561580 w 1585912"/>
                <a:gd name="connsiteY24" fmla="*/ 1895413 h 2012950"/>
                <a:gd name="connsiteX25" fmla="*/ 1540421 w 1585912"/>
                <a:gd name="connsiteY25" fmla="*/ 1931945 h 2012950"/>
                <a:gd name="connsiteX26" fmla="*/ 1511328 w 1585912"/>
                <a:gd name="connsiteY26" fmla="*/ 1963182 h 2012950"/>
                <a:gd name="connsiteX27" fmla="*/ 1478004 w 1585912"/>
                <a:gd name="connsiteY27" fmla="*/ 1987537 h 2012950"/>
                <a:gd name="connsiteX28" fmla="*/ 1438860 w 1585912"/>
                <a:gd name="connsiteY28" fmla="*/ 2004479 h 2012950"/>
                <a:gd name="connsiteX29" fmla="*/ 1397072 w 1585912"/>
                <a:gd name="connsiteY29" fmla="*/ 2012950 h 2012950"/>
                <a:gd name="connsiteX30" fmla="*/ 1353697 w 1585912"/>
                <a:gd name="connsiteY30" fmla="*/ 2011891 h 2012950"/>
                <a:gd name="connsiteX31" fmla="*/ 1330952 w 1585912"/>
                <a:gd name="connsiteY31" fmla="*/ 2007656 h 2012950"/>
                <a:gd name="connsiteX32" fmla="*/ 591992 w 1585912"/>
                <a:gd name="connsiteY32" fmla="*/ 1827644 h 2012950"/>
                <a:gd name="connsiteX33" fmla="*/ 592075 w 1585912"/>
                <a:gd name="connsiteY33" fmla="*/ 1827203 h 2012950"/>
                <a:gd name="connsiteX34" fmla="*/ 589999 w 1585912"/>
                <a:gd name="connsiteY34" fmla="*/ 1826684 h 2012950"/>
                <a:gd name="connsiteX35" fmla="*/ 369580 w 1585912"/>
                <a:gd name="connsiteY35" fmla="*/ 1766586 h 2012950"/>
                <a:gd name="connsiteX36" fmla="*/ 98626 w 1585912"/>
                <a:gd name="connsiteY36" fmla="*/ 1445683 h 2012950"/>
                <a:gd name="connsiteX37" fmla="*/ 84840 w 1585912"/>
                <a:gd name="connsiteY37" fmla="*/ 1429279 h 2012950"/>
                <a:gd name="connsiteX38" fmla="*/ 60979 w 1585912"/>
                <a:gd name="connsiteY38" fmla="*/ 1394354 h 2012950"/>
                <a:gd name="connsiteX39" fmla="*/ 40299 w 1585912"/>
                <a:gd name="connsiteY39" fmla="*/ 1357842 h 2012950"/>
                <a:gd name="connsiteX40" fmla="*/ 24391 w 1585912"/>
                <a:gd name="connsiteY40" fmla="*/ 1319213 h 2012950"/>
                <a:gd name="connsiteX41" fmla="*/ 12195 w 1585912"/>
                <a:gd name="connsiteY41" fmla="*/ 1279525 h 2012950"/>
                <a:gd name="connsiteX42" fmla="*/ 3711 w 1585912"/>
                <a:gd name="connsiteY42" fmla="*/ 1238250 h 2012950"/>
                <a:gd name="connsiteX43" fmla="*/ 0 w 1585912"/>
                <a:gd name="connsiteY43" fmla="*/ 1196446 h 2012950"/>
                <a:gd name="connsiteX44" fmla="*/ 0 w 1585912"/>
                <a:gd name="connsiteY44" fmla="*/ 1154113 h 2012950"/>
                <a:gd name="connsiteX45" fmla="*/ 2121 w 1585912"/>
                <a:gd name="connsiteY45" fmla="*/ 1133475 h 2012950"/>
                <a:gd name="connsiteX46" fmla="*/ 53275 w 1585912"/>
                <a:gd name="connsiteY46" fmla="*/ 658404 h 2012950"/>
                <a:gd name="connsiteX47" fmla="*/ 844307 w 1585912"/>
                <a:gd name="connsiteY47" fmla="*/ 41297 h 2012950"/>
                <a:gd name="connsiteX48" fmla="*/ 861762 w 1585912"/>
                <a:gd name="connsiteY48" fmla="*/ 29119 h 2012950"/>
                <a:gd name="connsiteX49" fmla="*/ 899319 w 1585912"/>
                <a:gd name="connsiteY49" fmla="*/ 10589 h 2012950"/>
                <a:gd name="connsiteX50" fmla="*/ 938462 w 1585912"/>
                <a:gd name="connsiteY50" fmla="*/ 1588 h 2012950"/>
                <a:gd name="connsiteX51" fmla="*/ 979192 w 1585912"/>
                <a:gd name="connsiteY51" fmla="*/ 0 h 201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85912" h="2012950">
                  <a:moveTo>
                    <a:pt x="979192" y="0"/>
                  </a:moveTo>
                  <a:lnTo>
                    <a:pt x="1018864" y="6883"/>
                  </a:lnTo>
                  <a:lnTo>
                    <a:pt x="1056950" y="21707"/>
                  </a:lnTo>
                  <a:lnTo>
                    <a:pt x="1090803" y="43414"/>
                  </a:lnTo>
                  <a:lnTo>
                    <a:pt x="1120425" y="72534"/>
                  </a:lnTo>
                  <a:lnTo>
                    <a:pt x="1133120" y="91064"/>
                  </a:lnTo>
                  <a:lnTo>
                    <a:pt x="1165387" y="140303"/>
                  </a:lnTo>
                  <a:lnTo>
                    <a:pt x="1225688" y="241427"/>
                  </a:lnTo>
                  <a:lnTo>
                    <a:pt x="1281230" y="344669"/>
                  </a:lnTo>
                  <a:lnTo>
                    <a:pt x="1332539" y="449499"/>
                  </a:lnTo>
                  <a:lnTo>
                    <a:pt x="1378559" y="555388"/>
                  </a:lnTo>
                  <a:lnTo>
                    <a:pt x="1420876" y="662865"/>
                  </a:lnTo>
                  <a:lnTo>
                    <a:pt x="1457374" y="771931"/>
                  </a:lnTo>
                  <a:lnTo>
                    <a:pt x="1489112" y="880997"/>
                  </a:lnTo>
                  <a:lnTo>
                    <a:pt x="1517147" y="991121"/>
                  </a:lnTo>
                  <a:lnTo>
                    <a:pt x="1540421" y="1102305"/>
                  </a:lnTo>
                  <a:lnTo>
                    <a:pt x="1558406" y="1213488"/>
                  </a:lnTo>
                  <a:lnTo>
                    <a:pt x="1572159" y="1325731"/>
                  </a:lnTo>
                  <a:lnTo>
                    <a:pt x="1581151" y="1438502"/>
                  </a:lnTo>
                  <a:lnTo>
                    <a:pt x="1585912" y="1550215"/>
                  </a:lnTo>
                  <a:lnTo>
                    <a:pt x="1585912" y="1662987"/>
                  </a:lnTo>
                  <a:lnTo>
                    <a:pt x="1581151" y="1775229"/>
                  </a:lnTo>
                  <a:lnTo>
                    <a:pt x="1577449" y="1830821"/>
                  </a:lnTo>
                  <a:lnTo>
                    <a:pt x="1574275" y="1853587"/>
                  </a:lnTo>
                  <a:lnTo>
                    <a:pt x="1561580" y="1895413"/>
                  </a:lnTo>
                  <a:lnTo>
                    <a:pt x="1540421" y="1931945"/>
                  </a:lnTo>
                  <a:lnTo>
                    <a:pt x="1511328" y="1963182"/>
                  </a:lnTo>
                  <a:lnTo>
                    <a:pt x="1478004" y="1987537"/>
                  </a:lnTo>
                  <a:lnTo>
                    <a:pt x="1438860" y="2004479"/>
                  </a:lnTo>
                  <a:lnTo>
                    <a:pt x="1397072" y="2012950"/>
                  </a:lnTo>
                  <a:lnTo>
                    <a:pt x="1353697" y="2011891"/>
                  </a:lnTo>
                  <a:lnTo>
                    <a:pt x="1330952" y="2007656"/>
                  </a:lnTo>
                  <a:lnTo>
                    <a:pt x="591992" y="1827644"/>
                  </a:lnTo>
                  <a:cubicBezTo>
                    <a:pt x="592020" y="1827497"/>
                    <a:pt x="592047" y="1827350"/>
                    <a:pt x="592075" y="1827203"/>
                  </a:cubicBezTo>
                  <a:lnTo>
                    <a:pt x="589999" y="1826684"/>
                  </a:lnTo>
                  <a:lnTo>
                    <a:pt x="369580" y="1766586"/>
                  </a:lnTo>
                  <a:lnTo>
                    <a:pt x="98626" y="1445683"/>
                  </a:lnTo>
                  <a:lnTo>
                    <a:pt x="84840" y="1429279"/>
                  </a:lnTo>
                  <a:lnTo>
                    <a:pt x="60979" y="1394354"/>
                  </a:lnTo>
                  <a:lnTo>
                    <a:pt x="40299" y="1357842"/>
                  </a:lnTo>
                  <a:lnTo>
                    <a:pt x="24391" y="1319213"/>
                  </a:lnTo>
                  <a:lnTo>
                    <a:pt x="12195" y="1279525"/>
                  </a:lnTo>
                  <a:lnTo>
                    <a:pt x="3711" y="1238250"/>
                  </a:lnTo>
                  <a:lnTo>
                    <a:pt x="0" y="1196446"/>
                  </a:lnTo>
                  <a:lnTo>
                    <a:pt x="0" y="1154113"/>
                  </a:lnTo>
                  <a:lnTo>
                    <a:pt x="2121" y="1133475"/>
                  </a:lnTo>
                  <a:lnTo>
                    <a:pt x="53275" y="658404"/>
                  </a:lnTo>
                  <a:lnTo>
                    <a:pt x="844307" y="41297"/>
                  </a:lnTo>
                  <a:lnTo>
                    <a:pt x="861762" y="29119"/>
                  </a:lnTo>
                  <a:lnTo>
                    <a:pt x="899319" y="10589"/>
                  </a:lnTo>
                  <a:lnTo>
                    <a:pt x="938462" y="1588"/>
                  </a:lnTo>
                  <a:lnTo>
                    <a:pt x="979192" y="0"/>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a:ln>
              <a:noFill/>
            </a:ln>
          </p:spPr>
          <p:txBody>
            <a:bodyPr lIns="68580" tIns="34290" rIns="205740" bIns="3429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zh-TW"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5</a:t>
              </a:r>
              <a:endParaRPr kumimoji="0" 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10" name="Freeform: Shape 39"/>
            <p:cNvSpPr>
              <a:spLocks/>
            </p:cNvSpPr>
            <p:nvPr/>
          </p:nvSpPr>
          <p:spPr bwMode="auto">
            <a:xfrm>
              <a:off x="5105713" y="3856567"/>
              <a:ext cx="1260860" cy="1370790"/>
            </a:xfrm>
            <a:custGeom>
              <a:avLst/>
              <a:gdLst>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151375 w 1803400"/>
                <a:gd name="connsiteY44" fmla="*/ 1123124 h 1958975"/>
                <a:gd name="connsiteX45" fmla="*/ 253568 w 1803400"/>
                <a:gd name="connsiteY45" fmla="*/ 1056467 h 1958975"/>
                <a:gd name="connsiteX46" fmla="*/ 347288 w 1803400"/>
                <a:gd name="connsiteY46" fmla="*/ 980288 h 1958975"/>
                <a:gd name="connsiteX47" fmla="*/ 433067 w 1803400"/>
                <a:gd name="connsiteY47" fmla="*/ 897232 h 1958975"/>
                <a:gd name="connsiteX48" fmla="*/ 509843 w 1803400"/>
                <a:gd name="connsiteY48" fmla="*/ 809944 h 1958975"/>
                <a:gd name="connsiteX49" fmla="*/ 578678 w 1803400"/>
                <a:gd name="connsiteY49" fmla="*/ 718423 h 1958975"/>
                <a:gd name="connsiteX50" fmla="*/ 640099 w 1803400"/>
                <a:gd name="connsiteY50" fmla="*/ 626374 h 1958975"/>
                <a:gd name="connsiteX51" fmla="*/ 694108 w 1803400"/>
                <a:gd name="connsiteY51" fmla="*/ 534853 h 1958975"/>
                <a:gd name="connsiteX52" fmla="*/ 762942 w 1803400"/>
                <a:gd name="connsiteY52" fmla="*/ 402598 h 1958975"/>
                <a:gd name="connsiteX53" fmla="*/ 830188 w 1803400"/>
                <a:gd name="connsiteY53" fmla="*/ 246537 h 1958975"/>
                <a:gd name="connsiteX54" fmla="*/ 887903 w 1803400"/>
                <a:gd name="connsiteY54" fmla="*/ 78838 h 1958975"/>
                <a:gd name="connsiteX55" fmla="*/ 893727 w 1803400"/>
                <a:gd name="connsiteY55" fmla="*/ 53974 h 1958975"/>
                <a:gd name="connsiteX56" fmla="*/ 893640 w 1803400"/>
                <a:gd name="connsiteY56" fmla="*/ 53974 h 1958975"/>
                <a:gd name="connsiteX57" fmla="*/ 887939 w 1803400"/>
                <a:gd name="connsiteY57" fmla="*/ 78317 h 1958975"/>
                <a:gd name="connsiteX58" fmla="*/ 830226 w 1803400"/>
                <a:gd name="connsiteY58" fmla="*/ 246063 h 1958975"/>
                <a:gd name="connsiteX59" fmla="*/ 762982 w 1803400"/>
                <a:gd name="connsiteY59" fmla="*/ 402167 h 1958975"/>
                <a:gd name="connsiteX60" fmla="*/ 694149 w 1803400"/>
                <a:gd name="connsiteY60" fmla="*/ 534458 h 1958975"/>
                <a:gd name="connsiteX61" fmla="*/ 640142 w 1803400"/>
                <a:gd name="connsiteY61" fmla="*/ 626004 h 1958975"/>
                <a:gd name="connsiteX62" fmla="*/ 578722 w 1803400"/>
                <a:gd name="connsiteY62" fmla="*/ 718079 h 1958975"/>
                <a:gd name="connsiteX63" fmla="*/ 509890 w 1803400"/>
                <a:gd name="connsiteY63" fmla="*/ 809625 h 1958975"/>
                <a:gd name="connsiteX64" fmla="*/ 433115 w 1803400"/>
                <a:gd name="connsiteY64" fmla="*/ 896938 h 1958975"/>
                <a:gd name="connsiteX65" fmla="*/ 347339 w 1803400"/>
                <a:gd name="connsiteY65" fmla="*/ 980017 h 1958975"/>
                <a:gd name="connsiteX66" fmla="*/ 253621 w 1803400"/>
                <a:gd name="connsiteY66" fmla="*/ 1056217 h 1958975"/>
                <a:gd name="connsiteX67" fmla="*/ 151432 w 1803400"/>
                <a:gd name="connsiteY67" fmla="*/ 1122892 h 1958975"/>
                <a:gd name="connsiteX68" fmla="*/ 96895 w 1803400"/>
                <a:gd name="connsiteY68" fmla="*/ 1152525 h 1958975"/>
                <a:gd name="connsiteX69" fmla="*/ 95836 w 1803400"/>
                <a:gd name="connsiteY69" fmla="*/ 1151467 h 1958975"/>
                <a:gd name="connsiteX70" fmla="*/ 0 w 1803400"/>
                <a:gd name="connsiteY70" fmla="*/ 945092 h 1958975"/>
                <a:gd name="connsiteX71" fmla="*/ 5751 w 1803400"/>
                <a:gd name="connsiteY71" fmla="*/ 941243 h 1958975"/>
                <a:gd name="connsiteX72" fmla="*/ 0 w 1803400"/>
                <a:gd name="connsiteY72" fmla="*/ 944563 h 1958975"/>
                <a:gd name="connsiteX73" fmla="*/ 63020 w 1803400"/>
                <a:gd name="connsiteY73" fmla="*/ 479165 h 1958975"/>
                <a:gd name="connsiteX74" fmla="*/ 67787 w 1803400"/>
                <a:gd name="connsiteY74" fmla="*/ 451633 h 1958975"/>
                <a:gd name="connsiteX75" fmla="*/ 82085 w 1803400"/>
                <a:gd name="connsiteY75" fmla="*/ 399216 h 1958975"/>
                <a:gd name="connsiteX76" fmla="*/ 102739 w 1803400"/>
                <a:gd name="connsiteY76" fmla="*/ 349976 h 1958975"/>
                <a:gd name="connsiteX77" fmla="*/ 129748 w 1803400"/>
                <a:gd name="connsiteY77" fmla="*/ 303383 h 1958975"/>
                <a:gd name="connsiteX78" fmla="*/ 162582 w 1803400"/>
                <a:gd name="connsiteY78" fmla="*/ 261555 h 1958975"/>
                <a:gd name="connsiteX79" fmla="*/ 199652 w 1803400"/>
                <a:gd name="connsiteY79" fmla="*/ 223434 h 1958975"/>
                <a:gd name="connsiteX80" fmla="*/ 242548 w 1803400"/>
                <a:gd name="connsiteY80" fmla="*/ 190607 h 1958975"/>
                <a:gd name="connsiteX81" fmla="*/ 289681 w 1803400"/>
                <a:gd name="connsiteY81" fmla="*/ 163075 h 1958975"/>
                <a:gd name="connsiteX82" fmla="*/ 314571 w 1803400"/>
                <a:gd name="connsiteY82" fmla="*/ 151427 h 1958975"/>
                <a:gd name="connsiteX83" fmla="*/ 676131 w 1803400"/>
                <a:gd name="connsiteY83" fmla="*/ 61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151375 w 1803400"/>
                <a:gd name="connsiteY44" fmla="*/ 1123124 h 1958975"/>
                <a:gd name="connsiteX45" fmla="*/ 253568 w 1803400"/>
                <a:gd name="connsiteY45" fmla="*/ 1056467 h 1958975"/>
                <a:gd name="connsiteX46" fmla="*/ 347288 w 1803400"/>
                <a:gd name="connsiteY46" fmla="*/ 980288 h 1958975"/>
                <a:gd name="connsiteX47" fmla="*/ 433067 w 1803400"/>
                <a:gd name="connsiteY47" fmla="*/ 897232 h 1958975"/>
                <a:gd name="connsiteX48" fmla="*/ 509843 w 1803400"/>
                <a:gd name="connsiteY48" fmla="*/ 809944 h 1958975"/>
                <a:gd name="connsiteX49" fmla="*/ 578678 w 1803400"/>
                <a:gd name="connsiteY49" fmla="*/ 718423 h 1958975"/>
                <a:gd name="connsiteX50" fmla="*/ 640099 w 1803400"/>
                <a:gd name="connsiteY50" fmla="*/ 626374 h 1958975"/>
                <a:gd name="connsiteX51" fmla="*/ 694108 w 1803400"/>
                <a:gd name="connsiteY51" fmla="*/ 534853 h 1958975"/>
                <a:gd name="connsiteX52" fmla="*/ 762942 w 1803400"/>
                <a:gd name="connsiteY52" fmla="*/ 402598 h 1958975"/>
                <a:gd name="connsiteX53" fmla="*/ 830188 w 1803400"/>
                <a:gd name="connsiteY53" fmla="*/ 246537 h 1958975"/>
                <a:gd name="connsiteX54" fmla="*/ 887903 w 1803400"/>
                <a:gd name="connsiteY54" fmla="*/ 78838 h 1958975"/>
                <a:gd name="connsiteX55" fmla="*/ 893727 w 1803400"/>
                <a:gd name="connsiteY55" fmla="*/ 53974 h 1958975"/>
                <a:gd name="connsiteX56" fmla="*/ 893640 w 1803400"/>
                <a:gd name="connsiteY56" fmla="*/ 53974 h 1958975"/>
                <a:gd name="connsiteX57" fmla="*/ 887939 w 1803400"/>
                <a:gd name="connsiteY57" fmla="*/ 78317 h 1958975"/>
                <a:gd name="connsiteX58" fmla="*/ 830226 w 1803400"/>
                <a:gd name="connsiteY58" fmla="*/ 246063 h 1958975"/>
                <a:gd name="connsiteX59" fmla="*/ 762982 w 1803400"/>
                <a:gd name="connsiteY59" fmla="*/ 402167 h 1958975"/>
                <a:gd name="connsiteX60" fmla="*/ 694149 w 1803400"/>
                <a:gd name="connsiteY60" fmla="*/ 534458 h 1958975"/>
                <a:gd name="connsiteX61" fmla="*/ 640142 w 1803400"/>
                <a:gd name="connsiteY61" fmla="*/ 626004 h 1958975"/>
                <a:gd name="connsiteX62" fmla="*/ 578722 w 1803400"/>
                <a:gd name="connsiteY62" fmla="*/ 718079 h 1958975"/>
                <a:gd name="connsiteX63" fmla="*/ 509890 w 1803400"/>
                <a:gd name="connsiteY63" fmla="*/ 809625 h 1958975"/>
                <a:gd name="connsiteX64" fmla="*/ 433115 w 1803400"/>
                <a:gd name="connsiteY64" fmla="*/ 896938 h 1958975"/>
                <a:gd name="connsiteX65" fmla="*/ 347339 w 1803400"/>
                <a:gd name="connsiteY65" fmla="*/ 980017 h 1958975"/>
                <a:gd name="connsiteX66" fmla="*/ 253621 w 1803400"/>
                <a:gd name="connsiteY66" fmla="*/ 1056217 h 1958975"/>
                <a:gd name="connsiteX67" fmla="*/ 151432 w 1803400"/>
                <a:gd name="connsiteY67" fmla="*/ 1122892 h 1958975"/>
                <a:gd name="connsiteX68" fmla="*/ 96895 w 1803400"/>
                <a:gd name="connsiteY68" fmla="*/ 1152525 h 1958975"/>
                <a:gd name="connsiteX69" fmla="*/ 0 w 1803400"/>
                <a:gd name="connsiteY69" fmla="*/ 945092 h 1958975"/>
                <a:gd name="connsiteX70" fmla="*/ 5751 w 1803400"/>
                <a:gd name="connsiteY70" fmla="*/ 941243 h 1958975"/>
                <a:gd name="connsiteX71" fmla="*/ 0 w 1803400"/>
                <a:gd name="connsiteY71" fmla="*/ 944563 h 1958975"/>
                <a:gd name="connsiteX72" fmla="*/ 63020 w 1803400"/>
                <a:gd name="connsiteY72" fmla="*/ 479165 h 1958975"/>
                <a:gd name="connsiteX73" fmla="*/ 67787 w 1803400"/>
                <a:gd name="connsiteY73" fmla="*/ 451633 h 1958975"/>
                <a:gd name="connsiteX74" fmla="*/ 82085 w 1803400"/>
                <a:gd name="connsiteY74" fmla="*/ 399216 h 1958975"/>
                <a:gd name="connsiteX75" fmla="*/ 102739 w 1803400"/>
                <a:gd name="connsiteY75" fmla="*/ 349976 h 1958975"/>
                <a:gd name="connsiteX76" fmla="*/ 129748 w 1803400"/>
                <a:gd name="connsiteY76" fmla="*/ 303383 h 1958975"/>
                <a:gd name="connsiteX77" fmla="*/ 162582 w 1803400"/>
                <a:gd name="connsiteY77" fmla="*/ 261555 h 1958975"/>
                <a:gd name="connsiteX78" fmla="*/ 199652 w 1803400"/>
                <a:gd name="connsiteY78" fmla="*/ 223434 h 1958975"/>
                <a:gd name="connsiteX79" fmla="*/ 242548 w 1803400"/>
                <a:gd name="connsiteY79" fmla="*/ 190607 h 1958975"/>
                <a:gd name="connsiteX80" fmla="*/ 289681 w 1803400"/>
                <a:gd name="connsiteY80" fmla="*/ 163075 h 1958975"/>
                <a:gd name="connsiteX81" fmla="*/ 314571 w 1803400"/>
                <a:gd name="connsiteY81" fmla="*/ 151427 h 1958975"/>
                <a:gd name="connsiteX82" fmla="*/ 676131 w 1803400"/>
                <a:gd name="connsiteY82" fmla="*/ 61 h 1958975"/>
                <a:gd name="connsiteX83" fmla="*/ 676147 w 1803400"/>
                <a:gd name="connsiteY83"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151375 w 1803400"/>
                <a:gd name="connsiteY44" fmla="*/ 1123124 h 1958975"/>
                <a:gd name="connsiteX45" fmla="*/ 253568 w 1803400"/>
                <a:gd name="connsiteY45" fmla="*/ 1056467 h 1958975"/>
                <a:gd name="connsiteX46" fmla="*/ 347288 w 1803400"/>
                <a:gd name="connsiteY46" fmla="*/ 980288 h 1958975"/>
                <a:gd name="connsiteX47" fmla="*/ 433067 w 1803400"/>
                <a:gd name="connsiteY47" fmla="*/ 897232 h 1958975"/>
                <a:gd name="connsiteX48" fmla="*/ 509843 w 1803400"/>
                <a:gd name="connsiteY48" fmla="*/ 809944 h 1958975"/>
                <a:gd name="connsiteX49" fmla="*/ 578678 w 1803400"/>
                <a:gd name="connsiteY49" fmla="*/ 718423 h 1958975"/>
                <a:gd name="connsiteX50" fmla="*/ 640099 w 1803400"/>
                <a:gd name="connsiteY50" fmla="*/ 626374 h 1958975"/>
                <a:gd name="connsiteX51" fmla="*/ 694108 w 1803400"/>
                <a:gd name="connsiteY51" fmla="*/ 534853 h 1958975"/>
                <a:gd name="connsiteX52" fmla="*/ 762942 w 1803400"/>
                <a:gd name="connsiteY52" fmla="*/ 402598 h 1958975"/>
                <a:gd name="connsiteX53" fmla="*/ 830188 w 1803400"/>
                <a:gd name="connsiteY53" fmla="*/ 246537 h 1958975"/>
                <a:gd name="connsiteX54" fmla="*/ 887903 w 1803400"/>
                <a:gd name="connsiteY54" fmla="*/ 78838 h 1958975"/>
                <a:gd name="connsiteX55" fmla="*/ 893727 w 1803400"/>
                <a:gd name="connsiteY55" fmla="*/ 53974 h 1958975"/>
                <a:gd name="connsiteX56" fmla="*/ 893640 w 1803400"/>
                <a:gd name="connsiteY56" fmla="*/ 53974 h 1958975"/>
                <a:gd name="connsiteX57" fmla="*/ 887939 w 1803400"/>
                <a:gd name="connsiteY57" fmla="*/ 78317 h 1958975"/>
                <a:gd name="connsiteX58" fmla="*/ 830226 w 1803400"/>
                <a:gd name="connsiteY58" fmla="*/ 246063 h 1958975"/>
                <a:gd name="connsiteX59" fmla="*/ 762982 w 1803400"/>
                <a:gd name="connsiteY59" fmla="*/ 402167 h 1958975"/>
                <a:gd name="connsiteX60" fmla="*/ 694149 w 1803400"/>
                <a:gd name="connsiteY60" fmla="*/ 534458 h 1958975"/>
                <a:gd name="connsiteX61" fmla="*/ 640142 w 1803400"/>
                <a:gd name="connsiteY61" fmla="*/ 626004 h 1958975"/>
                <a:gd name="connsiteX62" fmla="*/ 578722 w 1803400"/>
                <a:gd name="connsiteY62" fmla="*/ 718079 h 1958975"/>
                <a:gd name="connsiteX63" fmla="*/ 509890 w 1803400"/>
                <a:gd name="connsiteY63" fmla="*/ 809625 h 1958975"/>
                <a:gd name="connsiteX64" fmla="*/ 433115 w 1803400"/>
                <a:gd name="connsiteY64" fmla="*/ 896938 h 1958975"/>
                <a:gd name="connsiteX65" fmla="*/ 347339 w 1803400"/>
                <a:gd name="connsiteY65" fmla="*/ 980017 h 1958975"/>
                <a:gd name="connsiteX66" fmla="*/ 253621 w 1803400"/>
                <a:gd name="connsiteY66" fmla="*/ 1056217 h 1958975"/>
                <a:gd name="connsiteX67" fmla="*/ 96895 w 1803400"/>
                <a:gd name="connsiteY67" fmla="*/ 1152525 h 1958975"/>
                <a:gd name="connsiteX68" fmla="*/ 0 w 1803400"/>
                <a:gd name="connsiteY68" fmla="*/ 945092 h 1958975"/>
                <a:gd name="connsiteX69" fmla="*/ 5751 w 1803400"/>
                <a:gd name="connsiteY69" fmla="*/ 941243 h 1958975"/>
                <a:gd name="connsiteX70" fmla="*/ 0 w 1803400"/>
                <a:gd name="connsiteY70" fmla="*/ 944563 h 1958975"/>
                <a:gd name="connsiteX71" fmla="*/ 63020 w 1803400"/>
                <a:gd name="connsiteY71" fmla="*/ 479165 h 1958975"/>
                <a:gd name="connsiteX72" fmla="*/ 67787 w 1803400"/>
                <a:gd name="connsiteY72" fmla="*/ 451633 h 1958975"/>
                <a:gd name="connsiteX73" fmla="*/ 82085 w 1803400"/>
                <a:gd name="connsiteY73" fmla="*/ 399216 h 1958975"/>
                <a:gd name="connsiteX74" fmla="*/ 102739 w 1803400"/>
                <a:gd name="connsiteY74" fmla="*/ 349976 h 1958975"/>
                <a:gd name="connsiteX75" fmla="*/ 129748 w 1803400"/>
                <a:gd name="connsiteY75" fmla="*/ 303383 h 1958975"/>
                <a:gd name="connsiteX76" fmla="*/ 162582 w 1803400"/>
                <a:gd name="connsiteY76" fmla="*/ 261555 h 1958975"/>
                <a:gd name="connsiteX77" fmla="*/ 199652 w 1803400"/>
                <a:gd name="connsiteY77" fmla="*/ 223434 h 1958975"/>
                <a:gd name="connsiteX78" fmla="*/ 242548 w 1803400"/>
                <a:gd name="connsiteY78" fmla="*/ 190607 h 1958975"/>
                <a:gd name="connsiteX79" fmla="*/ 289681 w 1803400"/>
                <a:gd name="connsiteY79" fmla="*/ 163075 h 1958975"/>
                <a:gd name="connsiteX80" fmla="*/ 314571 w 1803400"/>
                <a:gd name="connsiteY80" fmla="*/ 151427 h 1958975"/>
                <a:gd name="connsiteX81" fmla="*/ 676131 w 1803400"/>
                <a:gd name="connsiteY81" fmla="*/ 61 h 1958975"/>
                <a:gd name="connsiteX82" fmla="*/ 676147 w 1803400"/>
                <a:gd name="connsiteY82"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253568 w 1803400"/>
                <a:gd name="connsiteY44" fmla="*/ 1056467 h 1958975"/>
                <a:gd name="connsiteX45" fmla="*/ 347288 w 1803400"/>
                <a:gd name="connsiteY45" fmla="*/ 980288 h 1958975"/>
                <a:gd name="connsiteX46" fmla="*/ 433067 w 1803400"/>
                <a:gd name="connsiteY46" fmla="*/ 897232 h 1958975"/>
                <a:gd name="connsiteX47" fmla="*/ 509843 w 1803400"/>
                <a:gd name="connsiteY47" fmla="*/ 809944 h 1958975"/>
                <a:gd name="connsiteX48" fmla="*/ 578678 w 1803400"/>
                <a:gd name="connsiteY48" fmla="*/ 718423 h 1958975"/>
                <a:gd name="connsiteX49" fmla="*/ 640099 w 1803400"/>
                <a:gd name="connsiteY49" fmla="*/ 626374 h 1958975"/>
                <a:gd name="connsiteX50" fmla="*/ 694108 w 1803400"/>
                <a:gd name="connsiteY50" fmla="*/ 534853 h 1958975"/>
                <a:gd name="connsiteX51" fmla="*/ 762942 w 1803400"/>
                <a:gd name="connsiteY51" fmla="*/ 402598 h 1958975"/>
                <a:gd name="connsiteX52" fmla="*/ 830188 w 1803400"/>
                <a:gd name="connsiteY52" fmla="*/ 246537 h 1958975"/>
                <a:gd name="connsiteX53" fmla="*/ 887903 w 1803400"/>
                <a:gd name="connsiteY53" fmla="*/ 78838 h 1958975"/>
                <a:gd name="connsiteX54" fmla="*/ 893727 w 1803400"/>
                <a:gd name="connsiteY54" fmla="*/ 53974 h 1958975"/>
                <a:gd name="connsiteX55" fmla="*/ 893640 w 1803400"/>
                <a:gd name="connsiteY55" fmla="*/ 53974 h 1958975"/>
                <a:gd name="connsiteX56" fmla="*/ 887939 w 1803400"/>
                <a:gd name="connsiteY56" fmla="*/ 78317 h 1958975"/>
                <a:gd name="connsiteX57" fmla="*/ 830226 w 1803400"/>
                <a:gd name="connsiteY57" fmla="*/ 246063 h 1958975"/>
                <a:gd name="connsiteX58" fmla="*/ 762982 w 1803400"/>
                <a:gd name="connsiteY58" fmla="*/ 402167 h 1958975"/>
                <a:gd name="connsiteX59" fmla="*/ 694149 w 1803400"/>
                <a:gd name="connsiteY59" fmla="*/ 534458 h 1958975"/>
                <a:gd name="connsiteX60" fmla="*/ 640142 w 1803400"/>
                <a:gd name="connsiteY60" fmla="*/ 626004 h 1958975"/>
                <a:gd name="connsiteX61" fmla="*/ 578722 w 1803400"/>
                <a:gd name="connsiteY61" fmla="*/ 718079 h 1958975"/>
                <a:gd name="connsiteX62" fmla="*/ 509890 w 1803400"/>
                <a:gd name="connsiteY62" fmla="*/ 809625 h 1958975"/>
                <a:gd name="connsiteX63" fmla="*/ 433115 w 1803400"/>
                <a:gd name="connsiteY63" fmla="*/ 896938 h 1958975"/>
                <a:gd name="connsiteX64" fmla="*/ 347339 w 1803400"/>
                <a:gd name="connsiteY64" fmla="*/ 980017 h 1958975"/>
                <a:gd name="connsiteX65" fmla="*/ 253621 w 1803400"/>
                <a:gd name="connsiteY65" fmla="*/ 1056217 h 1958975"/>
                <a:gd name="connsiteX66" fmla="*/ 96895 w 1803400"/>
                <a:gd name="connsiteY66" fmla="*/ 1152525 h 1958975"/>
                <a:gd name="connsiteX67" fmla="*/ 0 w 1803400"/>
                <a:gd name="connsiteY67" fmla="*/ 945092 h 1958975"/>
                <a:gd name="connsiteX68" fmla="*/ 5751 w 1803400"/>
                <a:gd name="connsiteY68" fmla="*/ 941243 h 1958975"/>
                <a:gd name="connsiteX69" fmla="*/ 0 w 1803400"/>
                <a:gd name="connsiteY69" fmla="*/ 944563 h 1958975"/>
                <a:gd name="connsiteX70" fmla="*/ 63020 w 1803400"/>
                <a:gd name="connsiteY70" fmla="*/ 479165 h 1958975"/>
                <a:gd name="connsiteX71" fmla="*/ 67787 w 1803400"/>
                <a:gd name="connsiteY71" fmla="*/ 451633 h 1958975"/>
                <a:gd name="connsiteX72" fmla="*/ 82085 w 1803400"/>
                <a:gd name="connsiteY72" fmla="*/ 399216 h 1958975"/>
                <a:gd name="connsiteX73" fmla="*/ 102739 w 1803400"/>
                <a:gd name="connsiteY73" fmla="*/ 349976 h 1958975"/>
                <a:gd name="connsiteX74" fmla="*/ 129748 w 1803400"/>
                <a:gd name="connsiteY74" fmla="*/ 303383 h 1958975"/>
                <a:gd name="connsiteX75" fmla="*/ 162582 w 1803400"/>
                <a:gd name="connsiteY75" fmla="*/ 261555 h 1958975"/>
                <a:gd name="connsiteX76" fmla="*/ 199652 w 1803400"/>
                <a:gd name="connsiteY76" fmla="*/ 223434 h 1958975"/>
                <a:gd name="connsiteX77" fmla="*/ 242548 w 1803400"/>
                <a:gd name="connsiteY77" fmla="*/ 190607 h 1958975"/>
                <a:gd name="connsiteX78" fmla="*/ 289681 w 1803400"/>
                <a:gd name="connsiteY78" fmla="*/ 163075 h 1958975"/>
                <a:gd name="connsiteX79" fmla="*/ 314571 w 1803400"/>
                <a:gd name="connsiteY79" fmla="*/ 151427 h 1958975"/>
                <a:gd name="connsiteX80" fmla="*/ 676131 w 1803400"/>
                <a:gd name="connsiteY80" fmla="*/ 61 h 1958975"/>
                <a:gd name="connsiteX81" fmla="*/ 676147 w 1803400"/>
                <a:gd name="connsiteY81"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253568 w 1803400"/>
                <a:gd name="connsiteY44" fmla="*/ 1056467 h 1958975"/>
                <a:gd name="connsiteX45" fmla="*/ 347288 w 1803400"/>
                <a:gd name="connsiteY45" fmla="*/ 980288 h 1958975"/>
                <a:gd name="connsiteX46" fmla="*/ 433067 w 1803400"/>
                <a:gd name="connsiteY46" fmla="*/ 897232 h 1958975"/>
                <a:gd name="connsiteX47" fmla="*/ 509843 w 1803400"/>
                <a:gd name="connsiteY47" fmla="*/ 809944 h 1958975"/>
                <a:gd name="connsiteX48" fmla="*/ 578678 w 1803400"/>
                <a:gd name="connsiteY48" fmla="*/ 718423 h 1958975"/>
                <a:gd name="connsiteX49" fmla="*/ 640099 w 1803400"/>
                <a:gd name="connsiteY49" fmla="*/ 626374 h 1958975"/>
                <a:gd name="connsiteX50" fmla="*/ 694108 w 1803400"/>
                <a:gd name="connsiteY50" fmla="*/ 534853 h 1958975"/>
                <a:gd name="connsiteX51" fmla="*/ 762942 w 1803400"/>
                <a:gd name="connsiteY51" fmla="*/ 402598 h 1958975"/>
                <a:gd name="connsiteX52" fmla="*/ 830188 w 1803400"/>
                <a:gd name="connsiteY52" fmla="*/ 246537 h 1958975"/>
                <a:gd name="connsiteX53" fmla="*/ 887903 w 1803400"/>
                <a:gd name="connsiteY53" fmla="*/ 78838 h 1958975"/>
                <a:gd name="connsiteX54" fmla="*/ 893727 w 1803400"/>
                <a:gd name="connsiteY54" fmla="*/ 53974 h 1958975"/>
                <a:gd name="connsiteX55" fmla="*/ 893640 w 1803400"/>
                <a:gd name="connsiteY55" fmla="*/ 53974 h 1958975"/>
                <a:gd name="connsiteX56" fmla="*/ 887939 w 1803400"/>
                <a:gd name="connsiteY56" fmla="*/ 78317 h 1958975"/>
                <a:gd name="connsiteX57" fmla="*/ 830226 w 1803400"/>
                <a:gd name="connsiteY57" fmla="*/ 246063 h 1958975"/>
                <a:gd name="connsiteX58" fmla="*/ 762982 w 1803400"/>
                <a:gd name="connsiteY58" fmla="*/ 402167 h 1958975"/>
                <a:gd name="connsiteX59" fmla="*/ 694149 w 1803400"/>
                <a:gd name="connsiteY59" fmla="*/ 534458 h 1958975"/>
                <a:gd name="connsiteX60" fmla="*/ 640142 w 1803400"/>
                <a:gd name="connsiteY60" fmla="*/ 626004 h 1958975"/>
                <a:gd name="connsiteX61" fmla="*/ 578722 w 1803400"/>
                <a:gd name="connsiteY61" fmla="*/ 718079 h 1958975"/>
                <a:gd name="connsiteX62" fmla="*/ 509890 w 1803400"/>
                <a:gd name="connsiteY62" fmla="*/ 809625 h 1958975"/>
                <a:gd name="connsiteX63" fmla="*/ 433115 w 1803400"/>
                <a:gd name="connsiteY63" fmla="*/ 896938 h 1958975"/>
                <a:gd name="connsiteX64" fmla="*/ 347339 w 1803400"/>
                <a:gd name="connsiteY64" fmla="*/ 980017 h 1958975"/>
                <a:gd name="connsiteX65" fmla="*/ 96895 w 1803400"/>
                <a:gd name="connsiteY65" fmla="*/ 1152525 h 1958975"/>
                <a:gd name="connsiteX66" fmla="*/ 0 w 1803400"/>
                <a:gd name="connsiteY66" fmla="*/ 945092 h 1958975"/>
                <a:gd name="connsiteX67" fmla="*/ 5751 w 1803400"/>
                <a:gd name="connsiteY67" fmla="*/ 941243 h 1958975"/>
                <a:gd name="connsiteX68" fmla="*/ 0 w 1803400"/>
                <a:gd name="connsiteY68" fmla="*/ 944563 h 1958975"/>
                <a:gd name="connsiteX69" fmla="*/ 63020 w 1803400"/>
                <a:gd name="connsiteY69" fmla="*/ 479165 h 1958975"/>
                <a:gd name="connsiteX70" fmla="*/ 67787 w 1803400"/>
                <a:gd name="connsiteY70" fmla="*/ 451633 h 1958975"/>
                <a:gd name="connsiteX71" fmla="*/ 82085 w 1803400"/>
                <a:gd name="connsiteY71" fmla="*/ 399216 h 1958975"/>
                <a:gd name="connsiteX72" fmla="*/ 102739 w 1803400"/>
                <a:gd name="connsiteY72" fmla="*/ 349976 h 1958975"/>
                <a:gd name="connsiteX73" fmla="*/ 129748 w 1803400"/>
                <a:gd name="connsiteY73" fmla="*/ 303383 h 1958975"/>
                <a:gd name="connsiteX74" fmla="*/ 162582 w 1803400"/>
                <a:gd name="connsiteY74" fmla="*/ 261555 h 1958975"/>
                <a:gd name="connsiteX75" fmla="*/ 199652 w 1803400"/>
                <a:gd name="connsiteY75" fmla="*/ 223434 h 1958975"/>
                <a:gd name="connsiteX76" fmla="*/ 242548 w 1803400"/>
                <a:gd name="connsiteY76" fmla="*/ 190607 h 1958975"/>
                <a:gd name="connsiteX77" fmla="*/ 289681 w 1803400"/>
                <a:gd name="connsiteY77" fmla="*/ 163075 h 1958975"/>
                <a:gd name="connsiteX78" fmla="*/ 314571 w 1803400"/>
                <a:gd name="connsiteY78" fmla="*/ 151427 h 1958975"/>
                <a:gd name="connsiteX79" fmla="*/ 676131 w 1803400"/>
                <a:gd name="connsiteY79" fmla="*/ 61 h 1958975"/>
                <a:gd name="connsiteX80" fmla="*/ 676147 w 1803400"/>
                <a:gd name="connsiteY80"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347288 w 1803400"/>
                <a:gd name="connsiteY44" fmla="*/ 980288 h 1958975"/>
                <a:gd name="connsiteX45" fmla="*/ 433067 w 1803400"/>
                <a:gd name="connsiteY45" fmla="*/ 897232 h 1958975"/>
                <a:gd name="connsiteX46" fmla="*/ 509843 w 1803400"/>
                <a:gd name="connsiteY46" fmla="*/ 809944 h 1958975"/>
                <a:gd name="connsiteX47" fmla="*/ 578678 w 1803400"/>
                <a:gd name="connsiteY47" fmla="*/ 718423 h 1958975"/>
                <a:gd name="connsiteX48" fmla="*/ 640099 w 1803400"/>
                <a:gd name="connsiteY48" fmla="*/ 626374 h 1958975"/>
                <a:gd name="connsiteX49" fmla="*/ 694108 w 1803400"/>
                <a:gd name="connsiteY49" fmla="*/ 534853 h 1958975"/>
                <a:gd name="connsiteX50" fmla="*/ 762942 w 1803400"/>
                <a:gd name="connsiteY50" fmla="*/ 402598 h 1958975"/>
                <a:gd name="connsiteX51" fmla="*/ 830188 w 1803400"/>
                <a:gd name="connsiteY51" fmla="*/ 246537 h 1958975"/>
                <a:gd name="connsiteX52" fmla="*/ 887903 w 1803400"/>
                <a:gd name="connsiteY52" fmla="*/ 78838 h 1958975"/>
                <a:gd name="connsiteX53" fmla="*/ 893727 w 1803400"/>
                <a:gd name="connsiteY53" fmla="*/ 53974 h 1958975"/>
                <a:gd name="connsiteX54" fmla="*/ 893640 w 1803400"/>
                <a:gd name="connsiteY54" fmla="*/ 53974 h 1958975"/>
                <a:gd name="connsiteX55" fmla="*/ 887939 w 1803400"/>
                <a:gd name="connsiteY55" fmla="*/ 78317 h 1958975"/>
                <a:gd name="connsiteX56" fmla="*/ 830226 w 1803400"/>
                <a:gd name="connsiteY56" fmla="*/ 246063 h 1958975"/>
                <a:gd name="connsiteX57" fmla="*/ 762982 w 1803400"/>
                <a:gd name="connsiteY57" fmla="*/ 402167 h 1958975"/>
                <a:gd name="connsiteX58" fmla="*/ 694149 w 1803400"/>
                <a:gd name="connsiteY58" fmla="*/ 534458 h 1958975"/>
                <a:gd name="connsiteX59" fmla="*/ 640142 w 1803400"/>
                <a:gd name="connsiteY59" fmla="*/ 626004 h 1958975"/>
                <a:gd name="connsiteX60" fmla="*/ 578722 w 1803400"/>
                <a:gd name="connsiteY60" fmla="*/ 718079 h 1958975"/>
                <a:gd name="connsiteX61" fmla="*/ 509890 w 1803400"/>
                <a:gd name="connsiteY61" fmla="*/ 809625 h 1958975"/>
                <a:gd name="connsiteX62" fmla="*/ 433115 w 1803400"/>
                <a:gd name="connsiteY62" fmla="*/ 896938 h 1958975"/>
                <a:gd name="connsiteX63" fmla="*/ 347339 w 1803400"/>
                <a:gd name="connsiteY63" fmla="*/ 980017 h 1958975"/>
                <a:gd name="connsiteX64" fmla="*/ 96895 w 1803400"/>
                <a:gd name="connsiteY64" fmla="*/ 1152525 h 1958975"/>
                <a:gd name="connsiteX65" fmla="*/ 0 w 1803400"/>
                <a:gd name="connsiteY65" fmla="*/ 945092 h 1958975"/>
                <a:gd name="connsiteX66" fmla="*/ 5751 w 1803400"/>
                <a:gd name="connsiteY66" fmla="*/ 941243 h 1958975"/>
                <a:gd name="connsiteX67" fmla="*/ 0 w 1803400"/>
                <a:gd name="connsiteY67" fmla="*/ 944563 h 1958975"/>
                <a:gd name="connsiteX68" fmla="*/ 63020 w 1803400"/>
                <a:gd name="connsiteY68" fmla="*/ 479165 h 1958975"/>
                <a:gd name="connsiteX69" fmla="*/ 67787 w 1803400"/>
                <a:gd name="connsiteY69" fmla="*/ 451633 h 1958975"/>
                <a:gd name="connsiteX70" fmla="*/ 82085 w 1803400"/>
                <a:gd name="connsiteY70" fmla="*/ 399216 h 1958975"/>
                <a:gd name="connsiteX71" fmla="*/ 102739 w 1803400"/>
                <a:gd name="connsiteY71" fmla="*/ 349976 h 1958975"/>
                <a:gd name="connsiteX72" fmla="*/ 129748 w 1803400"/>
                <a:gd name="connsiteY72" fmla="*/ 303383 h 1958975"/>
                <a:gd name="connsiteX73" fmla="*/ 162582 w 1803400"/>
                <a:gd name="connsiteY73" fmla="*/ 261555 h 1958975"/>
                <a:gd name="connsiteX74" fmla="*/ 199652 w 1803400"/>
                <a:gd name="connsiteY74" fmla="*/ 223434 h 1958975"/>
                <a:gd name="connsiteX75" fmla="*/ 242548 w 1803400"/>
                <a:gd name="connsiteY75" fmla="*/ 190607 h 1958975"/>
                <a:gd name="connsiteX76" fmla="*/ 289681 w 1803400"/>
                <a:gd name="connsiteY76" fmla="*/ 163075 h 1958975"/>
                <a:gd name="connsiteX77" fmla="*/ 314571 w 1803400"/>
                <a:gd name="connsiteY77" fmla="*/ 151427 h 1958975"/>
                <a:gd name="connsiteX78" fmla="*/ 676131 w 1803400"/>
                <a:gd name="connsiteY78" fmla="*/ 61 h 1958975"/>
                <a:gd name="connsiteX79" fmla="*/ 676147 w 1803400"/>
                <a:gd name="connsiteY79"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347288 w 1803400"/>
                <a:gd name="connsiteY44" fmla="*/ 980288 h 1958975"/>
                <a:gd name="connsiteX45" fmla="*/ 433067 w 1803400"/>
                <a:gd name="connsiteY45" fmla="*/ 897232 h 1958975"/>
                <a:gd name="connsiteX46" fmla="*/ 509843 w 1803400"/>
                <a:gd name="connsiteY46" fmla="*/ 809944 h 1958975"/>
                <a:gd name="connsiteX47" fmla="*/ 578678 w 1803400"/>
                <a:gd name="connsiteY47" fmla="*/ 718423 h 1958975"/>
                <a:gd name="connsiteX48" fmla="*/ 640099 w 1803400"/>
                <a:gd name="connsiteY48" fmla="*/ 626374 h 1958975"/>
                <a:gd name="connsiteX49" fmla="*/ 694108 w 1803400"/>
                <a:gd name="connsiteY49" fmla="*/ 534853 h 1958975"/>
                <a:gd name="connsiteX50" fmla="*/ 762942 w 1803400"/>
                <a:gd name="connsiteY50" fmla="*/ 402598 h 1958975"/>
                <a:gd name="connsiteX51" fmla="*/ 830188 w 1803400"/>
                <a:gd name="connsiteY51" fmla="*/ 246537 h 1958975"/>
                <a:gd name="connsiteX52" fmla="*/ 887903 w 1803400"/>
                <a:gd name="connsiteY52" fmla="*/ 78838 h 1958975"/>
                <a:gd name="connsiteX53" fmla="*/ 893727 w 1803400"/>
                <a:gd name="connsiteY53" fmla="*/ 53974 h 1958975"/>
                <a:gd name="connsiteX54" fmla="*/ 893640 w 1803400"/>
                <a:gd name="connsiteY54" fmla="*/ 53974 h 1958975"/>
                <a:gd name="connsiteX55" fmla="*/ 887939 w 1803400"/>
                <a:gd name="connsiteY55" fmla="*/ 78317 h 1958975"/>
                <a:gd name="connsiteX56" fmla="*/ 830226 w 1803400"/>
                <a:gd name="connsiteY56" fmla="*/ 246063 h 1958975"/>
                <a:gd name="connsiteX57" fmla="*/ 762982 w 1803400"/>
                <a:gd name="connsiteY57" fmla="*/ 402167 h 1958975"/>
                <a:gd name="connsiteX58" fmla="*/ 694149 w 1803400"/>
                <a:gd name="connsiteY58" fmla="*/ 534458 h 1958975"/>
                <a:gd name="connsiteX59" fmla="*/ 640142 w 1803400"/>
                <a:gd name="connsiteY59" fmla="*/ 626004 h 1958975"/>
                <a:gd name="connsiteX60" fmla="*/ 578722 w 1803400"/>
                <a:gd name="connsiteY60" fmla="*/ 718079 h 1958975"/>
                <a:gd name="connsiteX61" fmla="*/ 509890 w 1803400"/>
                <a:gd name="connsiteY61" fmla="*/ 809625 h 1958975"/>
                <a:gd name="connsiteX62" fmla="*/ 433115 w 1803400"/>
                <a:gd name="connsiteY62" fmla="*/ 896938 h 1958975"/>
                <a:gd name="connsiteX63" fmla="*/ 96895 w 1803400"/>
                <a:gd name="connsiteY63" fmla="*/ 1152525 h 1958975"/>
                <a:gd name="connsiteX64" fmla="*/ 0 w 1803400"/>
                <a:gd name="connsiteY64" fmla="*/ 945092 h 1958975"/>
                <a:gd name="connsiteX65" fmla="*/ 5751 w 1803400"/>
                <a:gd name="connsiteY65" fmla="*/ 941243 h 1958975"/>
                <a:gd name="connsiteX66" fmla="*/ 0 w 1803400"/>
                <a:gd name="connsiteY66" fmla="*/ 944563 h 1958975"/>
                <a:gd name="connsiteX67" fmla="*/ 63020 w 1803400"/>
                <a:gd name="connsiteY67" fmla="*/ 479165 h 1958975"/>
                <a:gd name="connsiteX68" fmla="*/ 67787 w 1803400"/>
                <a:gd name="connsiteY68" fmla="*/ 451633 h 1958975"/>
                <a:gd name="connsiteX69" fmla="*/ 82085 w 1803400"/>
                <a:gd name="connsiteY69" fmla="*/ 399216 h 1958975"/>
                <a:gd name="connsiteX70" fmla="*/ 102739 w 1803400"/>
                <a:gd name="connsiteY70" fmla="*/ 349976 h 1958975"/>
                <a:gd name="connsiteX71" fmla="*/ 129748 w 1803400"/>
                <a:gd name="connsiteY71" fmla="*/ 303383 h 1958975"/>
                <a:gd name="connsiteX72" fmla="*/ 162582 w 1803400"/>
                <a:gd name="connsiteY72" fmla="*/ 261555 h 1958975"/>
                <a:gd name="connsiteX73" fmla="*/ 199652 w 1803400"/>
                <a:gd name="connsiteY73" fmla="*/ 223434 h 1958975"/>
                <a:gd name="connsiteX74" fmla="*/ 242548 w 1803400"/>
                <a:gd name="connsiteY74" fmla="*/ 190607 h 1958975"/>
                <a:gd name="connsiteX75" fmla="*/ 289681 w 1803400"/>
                <a:gd name="connsiteY75" fmla="*/ 163075 h 1958975"/>
                <a:gd name="connsiteX76" fmla="*/ 314571 w 1803400"/>
                <a:gd name="connsiteY76" fmla="*/ 151427 h 1958975"/>
                <a:gd name="connsiteX77" fmla="*/ 676131 w 1803400"/>
                <a:gd name="connsiteY77" fmla="*/ 61 h 1958975"/>
                <a:gd name="connsiteX78" fmla="*/ 676147 w 1803400"/>
                <a:gd name="connsiteY78"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433067 w 1803400"/>
                <a:gd name="connsiteY44" fmla="*/ 897232 h 1958975"/>
                <a:gd name="connsiteX45" fmla="*/ 509843 w 1803400"/>
                <a:gd name="connsiteY45" fmla="*/ 809944 h 1958975"/>
                <a:gd name="connsiteX46" fmla="*/ 578678 w 1803400"/>
                <a:gd name="connsiteY46" fmla="*/ 718423 h 1958975"/>
                <a:gd name="connsiteX47" fmla="*/ 640099 w 1803400"/>
                <a:gd name="connsiteY47" fmla="*/ 626374 h 1958975"/>
                <a:gd name="connsiteX48" fmla="*/ 694108 w 1803400"/>
                <a:gd name="connsiteY48" fmla="*/ 534853 h 1958975"/>
                <a:gd name="connsiteX49" fmla="*/ 762942 w 1803400"/>
                <a:gd name="connsiteY49" fmla="*/ 402598 h 1958975"/>
                <a:gd name="connsiteX50" fmla="*/ 830188 w 1803400"/>
                <a:gd name="connsiteY50" fmla="*/ 246537 h 1958975"/>
                <a:gd name="connsiteX51" fmla="*/ 887903 w 1803400"/>
                <a:gd name="connsiteY51" fmla="*/ 78838 h 1958975"/>
                <a:gd name="connsiteX52" fmla="*/ 893727 w 1803400"/>
                <a:gd name="connsiteY52" fmla="*/ 53974 h 1958975"/>
                <a:gd name="connsiteX53" fmla="*/ 893640 w 1803400"/>
                <a:gd name="connsiteY53" fmla="*/ 53974 h 1958975"/>
                <a:gd name="connsiteX54" fmla="*/ 887939 w 1803400"/>
                <a:gd name="connsiteY54" fmla="*/ 78317 h 1958975"/>
                <a:gd name="connsiteX55" fmla="*/ 830226 w 1803400"/>
                <a:gd name="connsiteY55" fmla="*/ 246063 h 1958975"/>
                <a:gd name="connsiteX56" fmla="*/ 762982 w 1803400"/>
                <a:gd name="connsiteY56" fmla="*/ 402167 h 1958975"/>
                <a:gd name="connsiteX57" fmla="*/ 694149 w 1803400"/>
                <a:gd name="connsiteY57" fmla="*/ 534458 h 1958975"/>
                <a:gd name="connsiteX58" fmla="*/ 640142 w 1803400"/>
                <a:gd name="connsiteY58" fmla="*/ 626004 h 1958975"/>
                <a:gd name="connsiteX59" fmla="*/ 578722 w 1803400"/>
                <a:gd name="connsiteY59" fmla="*/ 718079 h 1958975"/>
                <a:gd name="connsiteX60" fmla="*/ 509890 w 1803400"/>
                <a:gd name="connsiteY60" fmla="*/ 809625 h 1958975"/>
                <a:gd name="connsiteX61" fmla="*/ 433115 w 1803400"/>
                <a:gd name="connsiteY61" fmla="*/ 896938 h 1958975"/>
                <a:gd name="connsiteX62" fmla="*/ 96895 w 1803400"/>
                <a:gd name="connsiteY62" fmla="*/ 1152525 h 1958975"/>
                <a:gd name="connsiteX63" fmla="*/ 0 w 1803400"/>
                <a:gd name="connsiteY63" fmla="*/ 945092 h 1958975"/>
                <a:gd name="connsiteX64" fmla="*/ 5751 w 1803400"/>
                <a:gd name="connsiteY64" fmla="*/ 941243 h 1958975"/>
                <a:gd name="connsiteX65" fmla="*/ 0 w 1803400"/>
                <a:gd name="connsiteY65" fmla="*/ 944563 h 1958975"/>
                <a:gd name="connsiteX66" fmla="*/ 63020 w 1803400"/>
                <a:gd name="connsiteY66" fmla="*/ 479165 h 1958975"/>
                <a:gd name="connsiteX67" fmla="*/ 67787 w 1803400"/>
                <a:gd name="connsiteY67" fmla="*/ 451633 h 1958975"/>
                <a:gd name="connsiteX68" fmla="*/ 82085 w 1803400"/>
                <a:gd name="connsiteY68" fmla="*/ 399216 h 1958975"/>
                <a:gd name="connsiteX69" fmla="*/ 102739 w 1803400"/>
                <a:gd name="connsiteY69" fmla="*/ 349976 h 1958975"/>
                <a:gd name="connsiteX70" fmla="*/ 129748 w 1803400"/>
                <a:gd name="connsiteY70" fmla="*/ 303383 h 1958975"/>
                <a:gd name="connsiteX71" fmla="*/ 162582 w 1803400"/>
                <a:gd name="connsiteY71" fmla="*/ 261555 h 1958975"/>
                <a:gd name="connsiteX72" fmla="*/ 199652 w 1803400"/>
                <a:gd name="connsiteY72" fmla="*/ 223434 h 1958975"/>
                <a:gd name="connsiteX73" fmla="*/ 242548 w 1803400"/>
                <a:gd name="connsiteY73" fmla="*/ 190607 h 1958975"/>
                <a:gd name="connsiteX74" fmla="*/ 289681 w 1803400"/>
                <a:gd name="connsiteY74" fmla="*/ 163075 h 1958975"/>
                <a:gd name="connsiteX75" fmla="*/ 314571 w 1803400"/>
                <a:gd name="connsiteY75" fmla="*/ 151427 h 1958975"/>
                <a:gd name="connsiteX76" fmla="*/ 676131 w 1803400"/>
                <a:gd name="connsiteY76" fmla="*/ 61 h 1958975"/>
                <a:gd name="connsiteX77" fmla="*/ 676147 w 1803400"/>
                <a:gd name="connsiteY77"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433067 w 1803400"/>
                <a:gd name="connsiteY44" fmla="*/ 897232 h 1958975"/>
                <a:gd name="connsiteX45" fmla="*/ 509843 w 1803400"/>
                <a:gd name="connsiteY45" fmla="*/ 809944 h 1958975"/>
                <a:gd name="connsiteX46" fmla="*/ 578678 w 1803400"/>
                <a:gd name="connsiteY46" fmla="*/ 718423 h 1958975"/>
                <a:gd name="connsiteX47" fmla="*/ 640099 w 1803400"/>
                <a:gd name="connsiteY47" fmla="*/ 626374 h 1958975"/>
                <a:gd name="connsiteX48" fmla="*/ 694108 w 1803400"/>
                <a:gd name="connsiteY48" fmla="*/ 534853 h 1958975"/>
                <a:gd name="connsiteX49" fmla="*/ 762942 w 1803400"/>
                <a:gd name="connsiteY49" fmla="*/ 402598 h 1958975"/>
                <a:gd name="connsiteX50" fmla="*/ 830188 w 1803400"/>
                <a:gd name="connsiteY50" fmla="*/ 246537 h 1958975"/>
                <a:gd name="connsiteX51" fmla="*/ 887903 w 1803400"/>
                <a:gd name="connsiteY51" fmla="*/ 78838 h 1958975"/>
                <a:gd name="connsiteX52" fmla="*/ 893727 w 1803400"/>
                <a:gd name="connsiteY52" fmla="*/ 53974 h 1958975"/>
                <a:gd name="connsiteX53" fmla="*/ 893640 w 1803400"/>
                <a:gd name="connsiteY53" fmla="*/ 53974 h 1958975"/>
                <a:gd name="connsiteX54" fmla="*/ 887939 w 1803400"/>
                <a:gd name="connsiteY54" fmla="*/ 78317 h 1958975"/>
                <a:gd name="connsiteX55" fmla="*/ 830226 w 1803400"/>
                <a:gd name="connsiteY55" fmla="*/ 246063 h 1958975"/>
                <a:gd name="connsiteX56" fmla="*/ 762982 w 1803400"/>
                <a:gd name="connsiteY56" fmla="*/ 402167 h 1958975"/>
                <a:gd name="connsiteX57" fmla="*/ 694149 w 1803400"/>
                <a:gd name="connsiteY57" fmla="*/ 534458 h 1958975"/>
                <a:gd name="connsiteX58" fmla="*/ 640142 w 1803400"/>
                <a:gd name="connsiteY58" fmla="*/ 626004 h 1958975"/>
                <a:gd name="connsiteX59" fmla="*/ 578722 w 1803400"/>
                <a:gd name="connsiteY59" fmla="*/ 718079 h 1958975"/>
                <a:gd name="connsiteX60" fmla="*/ 509890 w 1803400"/>
                <a:gd name="connsiteY60" fmla="*/ 809625 h 1958975"/>
                <a:gd name="connsiteX61" fmla="*/ 96895 w 1803400"/>
                <a:gd name="connsiteY61" fmla="*/ 1152525 h 1958975"/>
                <a:gd name="connsiteX62" fmla="*/ 0 w 1803400"/>
                <a:gd name="connsiteY62" fmla="*/ 945092 h 1958975"/>
                <a:gd name="connsiteX63" fmla="*/ 5751 w 1803400"/>
                <a:gd name="connsiteY63" fmla="*/ 941243 h 1958975"/>
                <a:gd name="connsiteX64" fmla="*/ 0 w 1803400"/>
                <a:gd name="connsiteY64" fmla="*/ 944563 h 1958975"/>
                <a:gd name="connsiteX65" fmla="*/ 63020 w 1803400"/>
                <a:gd name="connsiteY65" fmla="*/ 479165 h 1958975"/>
                <a:gd name="connsiteX66" fmla="*/ 67787 w 1803400"/>
                <a:gd name="connsiteY66" fmla="*/ 451633 h 1958975"/>
                <a:gd name="connsiteX67" fmla="*/ 82085 w 1803400"/>
                <a:gd name="connsiteY67" fmla="*/ 399216 h 1958975"/>
                <a:gd name="connsiteX68" fmla="*/ 102739 w 1803400"/>
                <a:gd name="connsiteY68" fmla="*/ 349976 h 1958975"/>
                <a:gd name="connsiteX69" fmla="*/ 129748 w 1803400"/>
                <a:gd name="connsiteY69" fmla="*/ 303383 h 1958975"/>
                <a:gd name="connsiteX70" fmla="*/ 162582 w 1803400"/>
                <a:gd name="connsiteY70" fmla="*/ 261555 h 1958975"/>
                <a:gd name="connsiteX71" fmla="*/ 199652 w 1803400"/>
                <a:gd name="connsiteY71" fmla="*/ 223434 h 1958975"/>
                <a:gd name="connsiteX72" fmla="*/ 242548 w 1803400"/>
                <a:gd name="connsiteY72" fmla="*/ 190607 h 1958975"/>
                <a:gd name="connsiteX73" fmla="*/ 289681 w 1803400"/>
                <a:gd name="connsiteY73" fmla="*/ 163075 h 1958975"/>
                <a:gd name="connsiteX74" fmla="*/ 314571 w 1803400"/>
                <a:gd name="connsiteY74" fmla="*/ 151427 h 1958975"/>
                <a:gd name="connsiteX75" fmla="*/ 676131 w 1803400"/>
                <a:gd name="connsiteY75" fmla="*/ 61 h 1958975"/>
                <a:gd name="connsiteX76" fmla="*/ 676147 w 1803400"/>
                <a:gd name="connsiteY76"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509843 w 1803400"/>
                <a:gd name="connsiteY44" fmla="*/ 809944 h 1958975"/>
                <a:gd name="connsiteX45" fmla="*/ 578678 w 1803400"/>
                <a:gd name="connsiteY45" fmla="*/ 718423 h 1958975"/>
                <a:gd name="connsiteX46" fmla="*/ 640099 w 1803400"/>
                <a:gd name="connsiteY46" fmla="*/ 626374 h 1958975"/>
                <a:gd name="connsiteX47" fmla="*/ 694108 w 1803400"/>
                <a:gd name="connsiteY47" fmla="*/ 534853 h 1958975"/>
                <a:gd name="connsiteX48" fmla="*/ 762942 w 1803400"/>
                <a:gd name="connsiteY48" fmla="*/ 402598 h 1958975"/>
                <a:gd name="connsiteX49" fmla="*/ 830188 w 1803400"/>
                <a:gd name="connsiteY49" fmla="*/ 246537 h 1958975"/>
                <a:gd name="connsiteX50" fmla="*/ 887903 w 1803400"/>
                <a:gd name="connsiteY50" fmla="*/ 78838 h 1958975"/>
                <a:gd name="connsiteX51" fmla="*/ 893727 w 1803400"/>
                <a:gd name="connsiteY51" fmla="*/ 53974 h 1958975"/>
                <a:gd name="connsiteX52" fmla="*/ 893640 w 1803400"/>
                <a:gd name="connsiteY52" fmla="*/ 53974 h 1958975"/>
                <a:gd name="connsiteX53" fmla="*/ 887939 w 1803400"/>
                <a:gd name="connsiteY53" fmla="*/ 78317 h 1958975"/>
                <a:gd name="connsiteX54" fmla="*/ 830226 w 1803400"/>
                <a:gd name="connsiteY54" fmla="*/ 246063 h 1958975"/>
                <a:gd name="connsiteX55" fmla="*/ 762982 w 1803400"/>
                <a:gd name="connsiteY55" fmla="*/ 402167 h 1958975"/>
                <a:gd name="connsiteX56" fmla="*/ 694149 w 1803400"/>
                <a:gd name="connsiteY56" fmla="*/ 534458 h 1958975"/>
                <a:gd name="connsiteX57" fmla="*/ 640142 w 1803400"/>
                <a:gd name="connsiteY57" fmla="*/ 626004 h 1958975"/>
                <a:gd name="connsiteX58" fmla="*/ 578722 w 1803400"/>
                <a:gd name="connsiteY58" fmla="*/ 718079 h 1958975"/>
                <a:gd name="connsiteX59" fmla="*/ 509890 w 1803400"/>
                <a:gd name="connsiteY59" fmla="*/ 809625 h 1958975"/>
                <a:gd name="connsiteX60" fmla="*/ 96895 w 1803400"/>
                <a:gd name="connsiteY60" fmla="*/ 1152525 h 1958975"/>
                <a:gd name="connsiteX61" fmla="*/ 0 w 1803400"/>
                <a:gd name="connsiteY61" fmla="*/ 945092 h 1958975"/>
                <a:gd name="connsiteX62" fmla="*/ 5751 w 1803400"/>
                <a:gd name="connsiteY62" fmla="*/ 941243 h 1958975"/>
                <a:gd name="connsiteX63" fmla="*/ 0 w 1803400"/>
                <a:gd name="connsiteY63" fmla="*/ 944563 h 1958975"/>
                <a:gd name="connsiteX64" fmla="*/ 63020 w 1803400"/>
                <a:gd name="connsiteY64" fmla="*/ 479165 h 1958975"/>
                <a:gd name="connsiteX65" fmla="*/ 67787 w 1803400"/>
                <a:gd name="connsiteY65" fmla="*/ 451633 h 1958975"/>
                <a:gd name="connsiteX66" fmla="*/ 82085 w 1803400"/>
                <a:gd name="connsiteY66" fmla="*/ 399216 h 1958975"/>
                <a:gd name="connsiteX67" fmla="*/ 102739 w 1803400"/>
                <a:gd name="connsiteY67" fmla="*/ 349976 h 1958975"/>
                <a:gd name="connsiteX68" fmla="*/ 129748 w 1803400"/>
                <a:gd name="connsiteY68" fmla="*/ 303383 h 1958975"/>
                <a:gd name="connsiteX69" fmla="*/ 162582 w 1803400"/>
                <a:gd name="connsiteY69" fmla="*/ 261555 h 1958975"/>
                <a:gd name="connsiteX70" fmla="*/ 199652 w 1803400"/>
                <a:gd name="connsiteY70" fmla="*/ 223434 h 1958975"/>
                <a:gd name="connsiteX71" fmla="*/ 242548 w 1803400"/>
                <a:gd name="connsiteY71" fmla="*/ 190607 h 1958975"/>
                <a:gd name="connsiteX72" fmla="*/ 289681 w 1803400"/>
                <a:gd name="connsiteY72" fmla="*/ 163075 h 1958975"/>
                <a:gd name="connsiteX73" fmla="*/ 314571 w 1803400"/>
                <a:gd name="connsiteY73" fmla="*/ 151427 h 1958975"/>
                <a:gd name="connsiteX74" fmla="*/ 676131 w 1803400"/>
                <a:gd name="connsiteY74" fmla="*/ 61 h 1958975"/>
                <a:gd name="connsiteX75" fmla="*/ 676147 w 1803400"/>
                <a:gd name="connsiteY75"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509843 w 1803400"/>
                <a:gd name="connsiteY44" fmla="*/ 809944 h 1958975"/>
                <a:gd name="connsiteX45" fmla="*/ 578678 w 1803400"/>
                <a:gd name="connsiteY45" fmla="*/ 718423 h 1958975"/>
                <a:gd name="connsiteX46" fmla="*/ 640099 w 1803400"/>
                <a:gd name="connsiteY46" fmla="*/ 626374 h 1958975"/>
                <a:gd name="connsiteX47" fmla="*/ 694108 w 1803400"/>
                <a:gd name="connsiteY47" fmla="*/ 534853 h 1958975"/>
                <a:gd name="connsiteX48" fmla="*/ 762942 w 1803400"/>
                <a:gd name="connsiteY48" fmla="*/ 402598 h 1958975"/>
                <a:gd name="connsiteX49" fmla="*/ 830188 w 1803400"/>
                <a:gd name="connsiteY49" fmla="*/ 246537 h 1958975"/>
                <a:gd name="connsiteX50" fmla="*/ 887903 w 1803400"/>
                <a:gd name="connsiteY50" fmla="*/ 78838 h 1958975"/>
                <a:gd name="connsiteX51" fmla="*/ 893727 w 1803400"/>
                <a:gd name="connsiteY51" fmla="*/ 53974 h 1958975"/>
                <a:gd name="connsiteX52" fmla="*/ 893640 w 1803400"/>
                <a:gd name="connsiteY52" fmla="*/ 53974 h 1958975"/>
                <a:gd name="connsiteX53" fmla="*/ 887939 w 1803400"/>
                <a:gd name="connsiteY53" fmla="*/ 78317 h 1958975"/>
                <a:gd name="connsiteX54" fmla="*/ 830226 w 1803400"/>
                <a:gd name="connsiteY54" fmla="*/ 246063 h 1958975"/>
                <a:gd name="connsiteX55" fmla="*/ 762982 w 1803400"/>
                <a:gd name="connsiteY55" fmla="*/ 402167 h 1958975"/>
                <a:gd name="connsiteX56" fmla="*/ 694149 w 1803400"/>
                <a:gd name="connsiteY56" fmla="*/ 534458 h 1958975"/>
                <a:gd name="connsiteX57" fmla="*/ 640142 w 1803400"/>
                <a:gd name="connsiteY57" fmla="*/ 626004 h 1958975"/>
                <a:gd name="connsiteX58" fmla="*/ 578722 w 1803400"/>
                <a:gd name="connsiteY58" fmla="*/ 718079 h 1958975"/>
                <a:gd name="connsiteX59" fmla="*/ 96895 w 1803400"/>
                <a:gd name="connsiteY59" fmla="*/ 1152525 h 1958975"/>
                <a:gd name="connsiteX60" fmla="*/ 0 w 1803400"/>
                <a:gd name="connsiteY60" fmla="*/ 945092 h 1958975"/>
                <a:gd name="connsiteX61" fmla="*/ 5751 w 1803400"/>
                <a:gd name="connsiteY61" fmla="*/ 941243 h 1958975"/>
                <a:gd name="connsiteX62" fmla="*/ 0 w 1803400"/>
                <a:gd name="connsiteY62" fmla="*/ 944563 h 1958975"/>
                <a:gd name="connsiteX63" fmla="*/ 63020 w 1803400"/>
                <a:gd name="connsiteY63" fmla="*/ 479165 h 1958975"/>
                <a:gd name="connsiteX64" fmla="*/ 67787 w 1803400"/>
                <a:gd name="connsiteY64" fmla="*/ 451633 h 1958975"/>
                <a:gd name="connsiteX65" fmla="*/ 82085 w 1803400"/>
                <a:gd name="connsiteY65" fmla="*/ 399216 h 1958975"/>
                <a:gd name="connsiteX66" fmla="*/ 102739 w 1803400"/>
                <a:gd name="connsiteY66" fmla="*/ 349976 h 1958975"/>
                <a:gd name="connsiteX67" fmla="*/ 129748 w 1803400"/>
                <a:gd name="connsiteY67" fmla="*/ 303383 h 1958975"/>
                <a:gd name="connsiteX68" fmla="*/ 162582 w 1803400"/>
                <a:gd name="connsiteY68" fmla="*/ 261555 h 1958975"/>
                <a:gd name="connsiteX69" fmla="*/ 199652 w 1803400"/>
                <a:gd name="connsiteY69" fmla="*/ 223434 h 1958975"/>
                <a:gd name="connsiteX70" fmla="*/ 242548 w 1803400"/>
                <a:gd name="connsiteY70" fmla="*/ 190607 h 1958975"/>
                <a:gd name="connsiteX71" fmla="*/ 289681 w 1803400"/>
                <a:gd name="connsiteY71" fmla="*/ 163075 h 1958975"/>
                <a:gd name="connsiteX72" fmla="*/ 314571 w 1803400"/>
                <a:gd name="connsiteY72" fmla="*/ 151427 h 1958975"/>
                <a:gd name="connsiteX73" fmla="*/ 676131 w 1803400"/>
                <a:gd name="connsiteY73" fmla="*/ 61 h 1958975"/>
                <a:gd name="connsiteX74" fmla="*/ 676147 w 1803400"/>
                <a:gd name="connsiteY74"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578678 w 1803400"/>
                <a:gd name="connsiteY44" fmla="*/ 718423 h 1958975"/>
                <a:gd name="connsiteX45" fmla="*/ 640099 w 1803400"/>
                <a:gd name="connsiteY45" fmla="*/ 626374 h 1958975"/>
                <a:gd name="connsiteX46" fmla="*/ 694108 w 1803400"/>
                <a:gd name="connsiteY46" fmla="*/ 534853 h 1958975"/>
                <a:gd name="connsiteX47" fmla="*/ 762942 w 1803400"/>
                <a:gd name="connsiteY47" fmla="*/ 402598 h 1958975"/>
                <a:gd name="connsiteX48" fmla="*/ 830188 w 1803400"/>
                <a:gd name="connsiteY48" fmla="*/ 246537 h 1958975"/>
                <a:gd name="connsiteX49" fmla="*/ 887903 w 1803400"/>
                <a:gd name="connsiteY49" fmla="*/ 78838 h 1958975"/>
                <a:gd name="connsiteX50" fmla="*/ 893727 w 1803400"/>
                <a:gd name="connsiteY50" fmla="*/ 53974 h 1958975"/>
                <a:gd name="connsiteX51" fmla="*/ 893640 w 1803400"/>
                <a:gd name="connsiteY51" fmla="*/ 53974 h 1958975"/>
                <a:gd name="connsiteX52" fmla="*/ 887939 w 1803400"/>
                <a:gd name="connsiteY52" fmla="*/ 78317 h 1958975"/>
                <a:gd name="connsiteX53" fmla="*/ 830226 w 1803400"/>
                <a:gd name="connsiteY53" fmla="*/ 246063 h 1958975"/>
                <a:gd name="connsiteX54" fmla="*/ 762982 w 1803400"/>
                <a:gd name="connsiteY54" fmla="*/ 402167 h 1958975"/>
                <a:gd name="connsiteX55" fmla="*/ 694149 w 1803400"/>
                <a:gd name="connsiteY55" fmla="*/ 534458 h 1958975"/>
                <a:gd name="connsiteX56" fmla="*/ 640142 w 1803400"/>
                <a:gd name="connsiteY56" fmla="*/ 626004 h 1958975"/>
                <a:gd name="connsiteX57" fmla="*/ 578722 w 1803400"/>
                <a:gd name="connsiteY57" fmla="*/ 718079 h 1958975"/>
                <a:gd name="connsiteX58" fmla="*/ 96895 w 1803400"/>
                <a:gd name="connsiteY58" fmla="*/ 1152525 h 1958975"/>
                <a:gd name="connsiteX59" fmla="*/ 0 w 1803400"/>
                <a:gd name="connsiteY59" fmla="*/ 945092 h 1958975"/>
                <a:gd name="connsiteX60" fmla="*/ 5751 w 1803400"/>
                <a:gd name="connsiteY60" fmla="*/ 941243 h 1958975"/>
                <a:gd name="connsiteX61" fmla="*/ 0 w 1803400"/>
                <a:gd name="connsiteY61" fmla="*/ 944563 h 1958975"/>
                <a:gd name="connsiteX62" fmla="*/ 63020 w 1803400"/>
                <a:gd name="connsiteY62" fmla="*/ 479165 h 1958975"/>
                <a:gd name="connsiteX63" fmla="*/ 67787 w 1803400"/>
                <a:gd name="connsiteY63" fmla="*/ 451633 h 1958975"/>
                <a:gd name="connsiteX64" fmla="*/ 82085 w 1803400"/>
                <a:gd name="connsiteY64" fmla="*/ 399216 h 1958975"/>
                <a:gd name="connsiteX65" fmla="*/ 102739 w 1803400"/>
                <a:gd name="connsiteY65" fmla="*/ 349976 h 1958975"/>
                <a:gd name="connsiteX66" fmla="*/ 129748 w 1803400"/>
                <a:gd name="connsiteY66" fmla="*/ 303383 h 1958975"/>
                <a:gd name="connsiteX67" fmla="*/ 162582 w 1803400"/>
                <a:gd name="connsiteY67" fmla="*/ 261555 h 1958975"/>
                <a:gd name="connsiteX68" fmla="*/ 199652 w 1803400"/>
                <a:gd name="connsiteY68" fmla="*/ 223434 h 1958975"/>
                <a:gd name="connsiteX69" fmla="*/ 242548 w 1803400"/>
                <a:gd name="connsiteY69" fmla="*/ 190607 h 1958975"/>
                <a:gd name="connsiteX70" fmla="*/ 289681 w 1803400"/>
                <a:gd name="connsiteY70" fmla="*/ 163075 h 1958975"/>
                <a:gd name="connsiteX71" fmla="*/ 314571 w 1803400"/>
                <a:gd name="connsiteY71" fmla="*/ 151427 h 1958975"/>
                <a:gd name="connsiteX72" fmla="*/ 676131 w 1803400"/>
                <a:gd name="connsiteY72" fmla="*/ 61 h 1958975"/>
                <a:gd name="connsiteX73" fmla="*/ 676147 w 1803400"/>
                <a:gd name="connsiteY73"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578678 w 1803400"/>
                <a:gd name="connsiteY44" fmla="*/ 718423 h 1958975"/>
                <a:gd name="connsiteX45" fmla="*/ 640099 w 1803400"/>
                <a:gd name="connsiteY45" fmla="*/ 626374 h 1958975"/>
                <a:gd name="connsiteX46" fmla="*/ 694108 w 1803400"/>
                <a:gd name="connsiteY46" fmla="*/ 534853 h 1958975"/>
                <a:gd name="connsiteX47" fmla="*/ 762942 w 1803400"/>
                <a:gd name="connsiteY47" fmla="*/ 402598 h 1958975"/>
                <a:gd name="connsiteX48" fmla="*/ 830188 w 1803400"/>
                <a:gd name="connsiteY48" fmla="*/ 246537 h 1958975"/>
                <a:gd name="connsiteX49" fmla="*/ 887903 w 1803400"/>
                <a:gd name="connsiteY49" fmla="*/ 78838 h 1958975"/>
                <a:gd name="connsiteX50" fmla="*/ 893727 w 1803400"/>
                <a:gd name="connsiteY50" fmla="*/ 53974 h 1958975"/>
                <a:gd name="connsiteX51" fmla="*/ 893640 w 1803400"/>
                <a:gd name="connsiteY51" fmla="*/ 53974 h 1958975"/>
                <a:gd name="connsiteX52" fmla="*/ 887939 w 1803400"/>
                <a:gd name="connsiteY52" fmla="*/ 78317 h 1958975"/>
                <a:gd name="connsiteX53" fmla="*/ 830226 w 1803400"/>
                <a:gd name="connsiteY53" fmla="*/ 246063 h 1958975"/>
                <a:gd name="connsiteX54" fmla="*/ 762982 w 1803400"/>
                <a:gd name="connsiteY54" fmla="*/ 402167 h 1958975"/>
                <a:gd name="connsiteX55" fmla="*/ 694149 w 1803400"/>
                <a:gd name="connsiteY55" fmla="*/ 534458 h 1958975"/>
                <a:gd name="connsiteX56" fmla="*/ 640142 w 1803400"/>
                <a:gd name="connsiteY56" fmla="*/ 626004 h 1958975"/>
                <a:gd name="connsiteX57" fmla="*/ 96895 w 1803400"/>
                <a:gd name="connsiteY57" fmla="*/ 1152525 h 1958975"/>
                <a:gd name="connsiteX58" fmla="*/ 0 w 1803400"/>
                <a:gd name="connsiteY58" fmla="*/ 945092 h 1958975"/>
                <a:gd name="connsiteX59" fmla="*/ 5751 w 1803400"/>
                <a:gd name="connsiteY59" fmla="*/ 941243 h 1958975"/>
                <a:gd name="connsiteX60" fmla="*/ 0 w 1803400"/>
                <a:gd name="connsiteY60" fmla="*/ 944563 h 1958975"/>
                <a:gd name="connsiteX61" fmla="*/ 63020 w 1803400"/>
                <a:gd name="connsiteY61" fmla="*/ 479165 h 1958975"/>
                <a:gd name="connsiteX62" fmla="*/ 67787 w 1803400"/>
                <a:gd name="connsiteY62" fmla="*/ 451633 h 1958975"/>
                <a:gd name="connsiteX63" fmla="*/ 82085 w 1803400"/>
                <a:gd name="connsiteY63" fmla="*/ 399216 h 1958975"/>
                <a:gd name="connsiteX64" fmla="*/ 102739 w 1803400"/>
                <a:gd name="connsiteY64" fmla="*/ 349976 h 1958975"/>
                <a:gd name="connsiteX65" fmla="*/ 129748 w 1803400"/>
                <a:gd name="connsiteY65" fmla="*/ 303383 h 1958975"/>
                <a:gd name="connsiteX66" fmla="*/ 162582 w 1803400"/>
                <a:gd name="connsiteY66" fmla="*/ 261555 h 1958975"/>
                <a:gd name="connsiteX67" fmla="*/ 199652 w 1803400"/>
                <a:gd name="connsiteY67" fmla="*/ 223434 h 1958975"/>
                <a:gd name="connsiteX68" fmla="*/ 242548 w 1803400"/>
                <a:gd name="connsiteY68" fmla="*/ 190607 h 1958975"/>
                <a:gd name="connsiteX69" fmla="*/ 289681 w 1803400"/>
                <a:gd name="connsiteY69" fmla="*/ 163075 h 1958975"/>
                <a:gd name="connsiteX70" fmla="*/ 314571 w 1803400"/>
                <a:gd name="connsiteY70" fmla="*/ 151427 h 1958975"/>
                <a:gd name="connsiteX71" fmla="*/ 676131 w 1803400"/>
                <a:gd name="connsiteY71" fmla="*/ 61 h 1958975"/>
                <a:gd name="connsiteX72" fmla="*/ 676147 w 1803400"/>
                <a:gd name="connsiteY72"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640099 w 1803400"/>
                <a:gd name="connsiteY44" fmla="*/ 626374 h 1958975"/>
                <a:gd name="connsiteX45" fmla="*/ 694108 w 1803400"/>
                <a:gd name="connsiteY45" fmla="*/ 534853 h 1958975"/>
                <a:gd name="connsiteX46" fmla="*/ 762942 w 1803400"/>
                <a:gd name="connsiteY46" fmla="*/ 402598 h 1958975"/>
                <a:gd name="connsiteX47" fmla="*/ 830188 w 1803400"/>
                <a:gd name="connsiteY47" fmla="*/ 246537 h 1958975"/>
                <a:gd name="connsiteX48" fmla="*/ 887903 w 1803400"/>
                <a:gd name="connsiteY48" fmla="*/ 78838 h 1958975"/>
                <a:gd name="connsiteX49" fmla="*/ 893727 w 1803400"/>
                <a:gd name="connsiteY49" fmla="*/ 53974 h 1958975"/>
                <a:gd name="connsiteX50" fmla="*/ 893640 w 1803400"/>
                <a:gd name="connsiteY50" fmla="*/ 53974 h 1958975"/>
                <a:gd name="connsiteX51" fmla="*/ 887939 w 1803400"/>
                <a:gd name="connsiteY51" fmla="*/ 78317 h 1958975"/>
                <a:gd name="connsiteX52" fmla="*/ 830226 w 1803400"/>
                <a:gd name="connsiteY52" fmla="*/ 246063 h 1958975"/>
                <a:gd name="connsiteX53" fmla="*/ 762982 w 1803400"/>
                <a:gd name="connsiteY53" fmla="*/ 402167 h 1958975"/>
                <a:gd name="connsiteX54" fmla="*/ 694149 w 1803400"/>
                <a:gd name="connsiteY54" fmla="*/ 534458 h 1958975"/>
                <a:gd name="connsiteX55" fmla="*/ 640142 w 1803400"/>
                <a:gd name="connsiteY55" fmla="*/ 626004 h 1958975"/>
                <a:gd name="connsiteX56" fmla="*/ 96895 w 1803400"/>
                <a:gd name="connsiteY56" fmla="*/ 1152525 h 1958975"/>
                <a:gd name="connsiteX57" fmla="*/ 0 w 1803400"/>
                <a:gd name="connsiteY57" fmla="*/ 945092 h 1958975"/>
                <a:gd name="connsiteX58" fmla="*/ 5751 w 1803400"/>
                <a:gd name="connsiteY58" fmla="*/ 941243 h 1958975"/>
                <a:gd name="connsiteX59" fmla="*/ 0 w 1803400"/>
                <a:gd name="connsiteY59" fmla="*/ 944563 h 1958975"/>
                <a:gd name="connsiteX60" fmla="*/ 63020 w 1803400"/>
                <a:gd name="connsiteY60" fmla="*/ 479165 h 1958975"/>
                <a:gd name="connsiteX61" fmla="*/ 67787 w 1803400"/>
                <a:gd name="connsiteY61" fmla="*/ 451633 h 1958975"/>
                <a:gd name="connsiteX62" fmla="*/ 82085 w 1803400"/>
                <a:gd name="connsiteY62" fmla="*/ 399216 h 1958975"/>
                <a:gd name="connsiteX63" fmla="*/ 102739 w 1803400"/>
                <a:gd name="connsiteY63" fmla="*/ 349976 h 1958975"/>
                <a:gd name="connsiteX64" fmla="*/ 129748 w 1803400"/>
                <a:gd name="connsiteY64" fmla="*/ 303383 h 1958975"/>
                <a:gd name="connsiteX65" fmla="*/ 162582 w 1803400"/>
                <a:gd name="connsiteY65" fmla="*/ 261555 h 1958975"/>
                <a:gd name="connsiteX66" fmla="*/ 199652 w 1803400"/>
                <a:gd name="connsiteY66" fmla="*/ 223434 h 1958975"/>
                <a:gd name="connsiteX67" fmla="*/ 242548 w 1803400"/>
                <a:gd name="connsiteY67" fmla="*/ 190607 h 1958975"/>
                <a:gd name="connsiteX68" fmla="*/ 289681 w 1803400"/>
                <a:gd name="connsiteY68" fmla="*/ 163075 h 1958975"/>
                <a:gd name="connsiteX69" fmla="*/ 314571 w 1803400"/>
                <a:gd name="connsiteY69" fmla="*/ 151427 h 1958975"/>
                <a:gd name="connsiteX70" fmla="*/ 676131 w 1803400"/>
                <a:gd name="connsiteY70" fmla="*/ 61 h 1958975"/>
                <a:gd name="connsiteX71" fmla="*/ 676147 w 1803400"/>
                <a:gd name="connsiteY71"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640099 w 1803400"/>
                <a:gd name="connsiteY44" fmla="*/ 626374 h 1958975"/>
                <a:gd name="connsiteX45" fmla="*/ 694108 w 1803400"/>
                <a:gd name="connsiteY45" fmla="*/ 534853 h 1958975"/>
                <a:gd name="connsiteX46" fmla="*/ 762942 w 1803400"/>
                <a:gd name="connsiteY46" fmla="*/ 402598 h 1958975"/>
                <a:gd name="connsiteX47" fmla="*/ 830188 w 1803400"/>
                <a:gd name="connsiteY47" fmla="*/ 246537 h 1958975"/>
                <a:gd name="connsiteX48" fmla="*/ 887903 w 1803400"/>
                <a:gd name="connsiteY48" fmla="*/ 78838 h 1958975"/>
                <a:gd name="connsiteX49" fmla="*/ 893727 w 1803400"/>
                <a:gd name="connsiteY49" fmla="*/ 53974 h 1958975"/>
                <a:gd name="connsiteX50" fmla="*/ 893640 w 1803400"/>
                <a:gd name="connsiteY50" fmla="*/ 53974 h 1958975"/>
                <a:gd name="connsiteX51" fmla="*/ 887939 w 1803400"/>
                <a:gd name="connsiteY51" fmla="*/ 78317 h 1958975"/>
                <a:gd name="connsiteX52" fmla="*/ 830226 w 1803400"/>
                <a:gd name="connsiteY52" fmla="*/ 246063 h 1958975"/>
                <a:gd name="connsiteX53" fmla="*/ 762982 w 1803400"/>
                <a:gd name="connsiteY53" fmla="*/ 402167 h 1958975"/>
                <a:gd name="connsiteX54" fmla="*/ 694149 w 1803400"/>
                <a:gd name="connsiteY54" fmla="*/ 534458 h 1958975"/>
                <a:gd name="connsiteX55" fmla="*/ 96895 w 1803400"/>
                <a:gd name="connsiteY55" fmla="*/ 1152525 h 1958975"/>
                <a:gd name="connsiteX56" fmla="*/ 0 w 1803400"/>
                <a:gd name="connsiteY56" fmla="*/ 945092 h 1958975"/>
                <a:gd name="connsiteX57" fmla="*/ 5751 w 1803400"/>
                <a:gd name="connsiteY57" fmla="*/ 941243 h 1958975"/>
                <a:gd name="connsiteX58" fmla="*/ 0 w 1803400"/>
                <a:gd name="connsiteY58" fmla="*/ 944563 h 1958975"/>
                <a:gd name="connsiteX59" fmla="*/ 63020 w 1803400"/>
                <a:gd name="connsiteY59" fmla="*/ 479165 h 1958975"/>
                <a:gd name="connsiteX60" fmla="*/ 67787 w 1803400"/>
                <a:gd name="connsiteY60" fmla="*/ 451633 h 1958975"/>
                <a:gd name="connsiteX61" fmla="*/ 82085 w 1803400"/>
                <a:gd name="connsiteY61" fmla="*/ 399216 h 1958975"/>
                <a:gd name="connsiteX62" fmla="*/ 102739 w 1803400"/>
                <a:gd name="connsiteY62" fmla="*/ 349976 h 1958975"/>
                <a:gd name="connsiteX63" fmla="*/ 129748 w 1803400"/>
                <a:gd name="connsiteY63" fmla="*/ 303383 h 1958975"/>
                <a:gd name="connsiteX64" fmla="*/ 162582 w 1803400"/>
                <a:gd name="connsiteY64" fmla="*/ 261555 h 1958975"/>
                <a:gd name="connsiteX65" fmla="*/ 199652 w 1803400"/>
                <a:gd name="connsiteY65" fmla="*/ 223434 h 1958975"/>
                <a:gd name="connsiteX66" fmla="*/ 242548 w 1803400"/>
                <a:gd name="connsiteY66" fmla="*/ 190607 h 1958975"/>
                <a:gd name="connsiteX67" fmla="*/ 289681 w 1803400"/>
                <a:gd name="connsiteY67" fmla="*/ 163075 h 1958975"/>
                <a:gd name="connsiteX68" fmla="*/ 314571 w 1803400"/>
                <a:gd name="connsiteY68" fmla="*/ 151427 h 1958975"/>
                <a:gd name="connsiteX69" fmla="*/ 676131 w 1803400"/>
                <a:gd name="connsiteY69" fmla="*/ 61 h 1958975"/>
                <a:gd name="connsiteX70" fmla="*/ 676147 w 1803400"/>
                <a:gd name="connsiteY70"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694108 w 1803400"/>
                <a:gd name="connsiteY44" fmla="*/ 534853 h 1958975"/>
                <a:gd name="connsiteX45" fmla="*/ 762942 w 1803400"/>
                <a:gd name="connsiteY45" fmla="*/ 402598 h 1958975"/>
                <a:gd name="connsiteX46" fmla="*/ 830188 w 1803400"/>
                <a:gd name="connsiteY46" fmla="*/ 246537 h 1958975"/>
                <a:gd name="connsiteX47" fmla="*/ 887903 w 1803400"/>
                <a:gd name="connsiteY47" fmla="*/ 78838 h 1958975"/>
                <a:gd name="connsiteX48" fmla="*/ 893727 w 1803400"/>
                <a:gd name="connsiteY48" fmla="*/ 53974 h 1958975"/>
                <a:gd name="connsiteX49" fmla="*/ 893640 w 1803400"/>
                <a:gd name="connsiteY49" fmla="*/ 53974 h 1958975"/>
                <a:gd name="connsiteX50" fmla="*/ 887939 w 1803400"/>
                <a:gd name="connsiteY50" fmla="*/ 78317 h 1958975"/>
                <a:gd name="connsiteX51" fmla="*/ 830226 w 1803400"/>
                <a:gd name="connsiteY51" fmla="*/ 246063 h 1958975"/>
                <a:gd name="connsiteX52" fmla="*/ 762982 w 1803400"/>
                <a:gd name="connsiteY52" fmla="*/ 402167 h 1958975"/>
                <a:gd name="connsiteX53" fmla="*/ 694149 w 1803400"/>
                <a:gd name="connsiteY53" fmla="*/ 534458 h 1958975"/>
                <a:gd name="connsiteX54" fmla="*/ 96895 w 1803400"/>
                <a:gd name="connsiteY54" fmla="*/ 1152525 h 1958975"/>
                <a:gd name="connsiteX55" fmla="*/ 0 w 1803400"/>
                <a:gd name="connsiteY55" fmla="*/ 945092 h 1958975"/>
                <a:gd name="connsiteX56" fmla="*/ 5751 w 1803400"/>
                <a:gd name="connsiteY56" fmla="*/ 941243 h 1958975"/>
                <a:gd name="connsiteX57" fmla="*/ 0 w 1803400"/>
                <a:gd name="connsiteY57" fmla="*/ 944563 h 1958975"/>
                <a:gd name="connsiteX58" fmla="*/ 63020 w 1803400"/>
                <a:gd name="connsiteY58" fmla="*/ 479165 h 1958975"/>
                <a:gd name="connsiteX59" fmla="*/ 67787 w 1803400"/>
                <a:gd name="connsiteY59" fmla="*/ 451633 h 1958975"/>
                <a:gd name="connsiteX60" fmla="*/ 82085 w 1803400"/>
                <a:gd name="connsiteY60" fmla="*/ 399216 h 1958975"/>
                <a:gd name="connsiteX61" fmla="*/ 102739 w 1803400"/>
                <a:gd name="connsiteY61" fmla="*/ 349976 h 1958975"/>
                <a:gd name="connsiteX62" fmla="*/ 129748 w 1803400"/>
                <a:gd name="connsiteY62" fmla="*/ 303383 h 1958975"/>
                <a:gd name="connsiteX63" fmla="*/ 162582 w 1803400"/>
                <a:gd name="connsiteY63" fmla="*/ 261555 h 1958975"/>
                <a:gd name="connsiteX64" fmla="*/ 199652 w 1803400"/>
                <a:gd name="connsiteY64" fmla="*/ 223434 h 1958975"/>
                <a:gd name="connsiteX65" fmla="*/ 242548 w 1803400"/>
                <a:gd name="connsiteY65" fmla="*/ 190607 h 1958975"/>
                <a:gd name="connsiteX66" fmla="*/ 289681 w 1803400"/>
                <a:gd name="connsiteY66" fmla="*/ 163075 h 1958975"/>
                <a:gd name="connsiteX67" fmla="*/ 314571 w 1803400"/>
                <a:gd name="connsiteY67" fmla="*/ 151427 h 1958975"/>
                <a:gd name="connsiteX68" fmla="*/ 676131 w 1803400"/>
                <a:gd name="connsiteY68" fmla="*/ 61 h 1958975"/>
                <a:gd name="connsiteX69" fmla="*/ 676147 w 1803400"/>
                <a:gd name="connsiteY69"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694108 w 1803400"/>
                <a:gd name="connsiteY44" fmla="*/ 534853 h 1958975"/>
                <a:gd name="connsiteX45" fmla="*/ 762942 w 1803400"/>
                <a:gd name="connsiteY45" fmla="*/ 402598 h 1958975"/>
                <a:gd name="connsiteX46" fmla="*/ 830188 w 1803400"/>
                <a:gd name="connsiteY46" fmla="*/ 246537 h 1958975"/>
                <a:gd name="connsiteX47" fmla="*/ 887903 w 1803400"/>
                <a:gd name="connsiteY47" fmla="*/ 78838 h 1958975"/>
                <a:gd name="connsiteX48" fmla="*/ 893727 w 1803400"/>
                <a:gd name="connsiteY48" fmla="*/ 53974 h 1958975"/>
                <a:gd name="connsiteX49" fmla="*/ 893640 w 1803400"/>
                <a:gd name="connsiteY49" fmla="*/ 53974 h 1958975"/>
                <a:gd name="connsiteX50" fmla="*/ 887939 w 1803400"/>
                <a:gd name="connsiteY50" fmla="*/ 78317 h 1958975"/>
                <a:gd name="connsiteX51" fmla="*/ 830226 w 1803400"/>
                <a:gd name="connsiteY51" fmla="*/ 246063 h 1958975"/>
                <a:gd name="connsiteX52" fmla="*/ 762982 w 1803400"/>
                <a:gd name="connsiteY52" fmla="*/ 402167 h 1958975"/>
                <a:gd name="connsiteX53" fmla="*/ 96895 w 1803400"/>
                <a:gd name="connsiteY53" fmla="*/ 1152525 h 1958975"/>
                <a:gd name="connsiteX54" fmla="*/ 0 w 1803400"/>
                <a:gd name="connsiteY54" fmla="*/ 945092 h 1958975"/>
                <a:gd name="connsiteX55" fmla="*/ 5751 w 1803400"/>
                <a:gd name="connsiteY55" fmla="*/ 941243 h 1958975"/>
                <a:gd name="connsiteX56" fmla="*/ 0 w 1803400"/>
                <a:gd name="connsiteY56" fmla="*/ 944563 h 1958975"/>
                <a:gd name="connsiteX57" fmla="*/ 63020 w 1803400"/>
                <a:gd name="connsiteY57" fmla="*/ 479165 h 1958975"/>
                <a:gd name="connsiteX58" fmla="*/ 67787 w 1803400"/>
                <a:gd name="connsiteY58" fmla="*/ 451633 h 1958975"/>
                <a:gd name="connsiteX59" fmla="*/ 82085 w 1803400"/>
                <a:gd name="connsiteY59" fmla="*/ 399216 h 1958975"/>
                <a:gd name="connsiteX60" fmla="*/ 102739 w 1803400"/>
                <a:gd name="connsiteY60" fmla="*/ 349976 h 1958975"/>
                <a:gd name="connsiteX61" fmla="*/ 129748 w 1803400"/>
                <a:gd name="connsiteY61" fmla="*/ 303383 h 1958975"/>
                <a:gd name="connsiteX62" fmla="*/ 162582 w 1803400"/>
                <a:gd name="connsiteY62" fmla="*/ 261555 h 1958975"/>
                <a:gd name="connsiteX63" fmla="*/ 199652 w 1803400"/>
                <a:gd name="connsiteY63" fmla="*/ 223434 h 1958975"/>
                <a:gd name="connsiteX64" fmla="*/ 242548 w 1803400"/>
                <a:gd name="connsiteY64" fmla="*/ 190607 h 1958975"/>
                <a:gd name="connsiteX65" fmla="*/ 289681 w 1803400"/>
                <a:gd name="connsiteY65" fmla="*/ 163075 h 1958975"/>
                <a:gd name="connsiteX66" fmla="*/ 314571 w 1803400"/>
                <a:gd name="connsiteY66" fmla="*/ 151427 h 1958975"/>
                <a:gd name="connsiteX67" fmla="*/ 676131 w 1803400"/>
                <a:gd name="connsiteY67" fmla="*/ 61 h 1958975"/>
                <a:gd name="connsiteX68" fmla="*/ 676147 w 1803400"/>
                <a:gd name="connsiteY68"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762942 w 1803400"/>
                <a:gd name="connsiteY44" fmla="*/ 402598 h 1958975"/>
                <a:gd name="connsiteX45" fmla="*/ 830188 w 1803400"/>
                <a:gd name="connsiteY45" fmla="*/ 246537 h 1958975"/>
                <a:gd name="connsiteX46" fmla="*/ 887903 w 1803400"/>
                <a:gd name="connsiteY46" fmla="*/ 78838 h 1958975"/>
                <a:gd name="connsiteX47" fmla="*/ 893727 w 1803400"/>
                <a:gd name="connsiteY47" fmla="*/ 53974 h 1958975"/>
                <a:gd name="connsiteX48" fmla="*/ 893640 w 1803400"/>
                <a:gd name="connsiteY48" fmla="*/ 53974 h 1958975"/>
                <a:gd name="connsiteX49" fmla="*/ 887939 w 1803400"/>
                <a:gd name="connsiteY49" fmla="*/ 78317 h 1958975"/>
                <a:gd name="connsiteX50" fmla="*/ 830226 w 1803400"/>
                <a:gd name="connsiteY50" fmla="*/ 246063 h 1958975"/>
                <a:gd name="connsiteX51" fmla="*/ 762982 w 1803400"/>
                <a:gd name="connsiteY51" fmla="*/ 402167 h 1958975"/>
                <a:gd name="connsiteX52" fmla="*/ 96895 w 1803400"/>
                <a:gd name="connsiteY52" fmla="*/ 1152525 h 1958975"/>
                <a:gd name="connsiteX53" fmla="*/ 0 w 1803400"/>
                <a:gd name="connsiteY53" fmla="*/ 945092 h 1958975"/>
                <a:gd name="connsiteX54" fmla="*/ 5751 w 1803400"/>
                <a:gd name="connsiteY54" fmla="*/ 941243 h 1958975"/>
                <a:gd name="connsiteX55" fmla="*/ 0 w 1803400"/>
                <a:gd name="connsiteY55" fmla="*/ 944563 h 1958975"/>
                <a:gd name="connsiteX56" fmla="*/ 63020 w 1803400"/>
                <a:gd name="connsiteY56" fmla="*/ 479165 h 1958975"/>
                <a:gd name="connsiteX57" fmla="*/ 67787 w 1803400"/>
                <a:gd name="connsiteY57" fmla="*/ 451633 h 1958975"/>
                <a:gd name="connsiteX58" fmla="*/ 82085 w 1803400"/>
                <a:gd name="connsiteY58" fmla="*/ 399216 h 1958975"/>
                <a:gd name="connsiteX59" fmla="*/ 102739 w 1803400"/>
                <a:gd name="connsiteY59" fmla="*/ 349976 h 1958975"/>
                <a:gd name="connsiteX60" fmla="*/ 129748 w 1803400"/>
                <a:gd name="connsiteY60" fmla="*/ 303383 h 1958975"/>
                <a:gd name="connsiteX61" fmla="*/ 162582 w 1803400"/>
                <a:gd name="connsiteY61" fmla="*/ 261555 h 1958975"/>
                <a:gd name="connsiteX62" fmla="*/ 199652 w 1803400"/>
                <a:gd name="connsiteY62" fmla="*/ 223434 h 1958975"/>
                <a:gd name="connsiteX63" fmla="*/ 242548 w 1803400"/>
                <a:gd name="connsiteY63" fmla="*/ 190607 h 1958975"/>
                <a:gd name="connsiteX64" fmla="*/ 289681 w 1803400"/>
                <a:gd name="connsiteY64" fmla="*/ 163075 h 1958975"/>
                <a:gd name="connsiteX65" fmla="*/ 314571 w 1803400"/>
                <a:gd name="connsiteY65" fmla="*/ 151427 h 1958975"/>
                <a:gd name="connsiteX66" fmla="*/ 676131 w 1803400"/>
                <a:gd name="connsiteY66" fmla="*/ 61 h 1958975"/>
                <a:gd name="connsiteX67" fmla="*/ 676147 w 1803400"/>
                <a:gd name="connsiteY67"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762942 w 1803400"/>
                <a:gd name="connsiteY44" fmla="*/ 402598 h 1958975"/>
                <a:gd name="connsiteX45" fmla="*/ 830188 w 1803400"/>
                <a:gd name="connsiteY45" fmla="*/ 246537 h 1958975"/>
                <a:gd name="connsiteX46" fmla="*/ 887903 w 1803400"/>
                <a:gd name="connsiteY46" fmla="*/ 78838 h 1958975"/>
                <a:gd name="connsiteX47" fmla="*/ 893727 w 1803400"/>
                <a:gd name="connsiteY47" fmla="*/ 53974 h 1958975"/>
                <a:gd name="connsiteX48" fmla="*/ 893640 w 1803400"/>
                <a:gd name="connsiteY48" fmla="*/ 53974 h 1958975"/>
                <a:gd name="connsiteX49" fmla="*/ 887939 w 1803400"/>
                <a:gd name="connsiteY49" fmla="*/ 78317 h 1958975"/>
                <a:gd name="connsiteX50" fmla="*/ 830226 w 1803400"/>
                <a:gd name="connsiteY50" fmla="*/ 246063 h 1958975"/>
                <a:gd name="connsiteX51" fmla="*/ 96895 w 1803400"/>
                <a:gd name="connsiteY51" fmla="*/ 1152525 h 1958975"/>
                <a:gd name="connsiteX52" fmla="*/ 0 w 1803400"/>
                <a:gd name="connsiteY52" fmla="*/ 945092 h 1958975"/>
                <a:gd name="connsiteX53" fmla="*/ 5751 w 1803400"/>
                <a:gd name="connsiteY53" fmla="*/ 941243 h 1958975"/>
                <a:gd name="connsiteX54" fmla="*/ 0 w 1803400"/>
                <a:gd name="connsiteY54" fmla="*/ 944563 h 1958975"/>
                <a:gd name="connsiteX55" fmla="*/ 63020 w 1803400"/>
                <a:gd name="connsiteY55" fmla="*/ 479165 h 1958975"/>
                <a:gd name="connsiteX56" fmla="*/ 67787 w 1803400"/>
                <a:gd name="connsiteY56" fmla="*/ 451633 h 1958975"/>
                <a:gd name="connsiteX57" fmla="*/ 82085 w 1803400"/>
                <a:gd name="connsiteY57" fmla="*/ 399216 h 1958975"/>
                <a:gd name="connsiteX58" fmla="*/ 102739 w 1803400"/>
                <a:gd name="connsiteY58" fmla="*/ 349976 h 1958975"/>
                <a:gd name="connsiteX59" fmla="*/ 129748 w 1803400"/>
                <a:gd name="connsiteY59" fmla="*/ 303383 h 1958975"/>
                <a:gd name="connsiteX60" fmla="*/ 162582 w 1803400"/>
                <a:gd name="connsiteY60" fmla="*/ 261555 h 1958975"/>
                <a:gd name="connsiteX61" fmla="*/ 199652 w 1803400"/>
                <a:gd name="connsiteY61" fmla="*/ 223434 h 1958975"/>
                <a:gd name="connsiteX62" fmla="*/ 242548 w 1803400"/>
                <a:gd name="connsiteY62" fmla="*/ 190607 h 1958975"/>
                <a:gd name="connsiteX63" fmla="*/ 289681 w 1803400"/>
                <a:gd name="connsiteY63" fmla="*/ 163075 h 1958975"/>
                <a:gd name="connsiteX64" fmla="*/ 314571 w 1803400"/>
                <a:gd name="connsiteY64" fmla="*/ 151427 h 1958975"/>
                <a:gd name="connsiteX65" fmla="*/ 676131 w 1803400"/>
                <a:gd name="connsiteY65" fmla="*/ 61 h 1958975"/>
                <a:gd name="connsiteX66" fmla="*/ 676147 w 1803400"/>
                <a:gd name="connsiteY66"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830188 w 1803400"/>
                <a:gd name="connsiteY44" fmla="*/ 246537 h 1958975"/>
                <a:gd name="connsiteX45" fmla="*/ 887903 w 1803400"/>
                <a:gd name="connsiteY45" fmla="*/ 78838 h 1958975"/>
                <a:gd name="connsiteX46" fmla="*/ 893727 w 1803400"/>
                <a:gd name="connsiteY46" fmla="*/ 53974 h 1958975"/>
                <a:gd name="connsiteX47" fmla="*/ 893640 w 1803400"/>
                <a:gd name="connsiteY47" fmla="*/ 53974 h 1958975"/>
                <a:gd name="connsiteX48" fmla="*/ 887939 w 1803400"/>
                <a:gd name="connsiteY48" fmla="*/ 78317 h 1958975"/>
                <a:gd name="connsiteX49" fmla="*/ 830226 w 1803400"/>
                <a:gd name="connsiteY49" fmla="*/ 246063 h 1958975"/>
                <a:gd name="connsiteX50" fmla="*/ 96895 w 1803400"/>
                <a:gd name="connsiteY50" fmla="*/ 1152525 h 1958975"/>
                <a:gd name="connsiteX51" fmla="*/ 0 w 1803400"/>
                <a:gd name="connsiteY51" fmla="*/ 945092 h 1958975"/>
                <a:gd name="connsiteX52" fmla="*/ 5751 w 1803400"/>
                <a:gd name="connsiteY52" fmla="*/ 941243 h 1958975"/>
                <a:gd name="connsiteX53" fmla="*/ 0 w 1803400"/>
                <a:gd name="connsiteY53" fmla="*/ 944563 h 1958975"/>
                <a:gd name="connsiteX54" fmla="*/ 63020 w 1803400"/>
                <a:gd name="connsiteY54" fmla="*/ 479165 h 1958975"/>
                <a:gd name="connsiteX55" fmla="*/ 67787 w 1803400"/>
                <a:gd name="connsiteY55" fmla="*/ 451633 h 1958975"/>
                <a:gd name="connsiteX56" fmla="*/ 82085 w 1803400"/>
                <a:gd name="connsiteY56" fmla="*/ 399216 h 1958975"/>
                <a:gd name="connsiteX57" fmla="*/ 102739 w 1803400"/>
                <a:gd name="connsiteY57" fmla="*/ 349976 h 1958975"/>
                <a:gd name="connsiteX58" fmla="*/ 129748 w 1803400"/>
                <a:gd name="connsiteY58" fmla="*/ 303383 h 1958975"/>
                <a:gd name="connsiteX59" fmla="*/ 162582 w 1803400"/>
                <a:gd name="connsiteY59" fmla="*/ 261555 h 1958975"/>
                <a:gd name="connsiteX60" fmla="*/ 199652 w 1803400"/>
                <a:gd name="connsiteY60" fmla="*/ 223434 h 1958975"/>
                <a:gd name="connsiteX61" fmla="*/ 242548 w 1803400"/>
                <a:gd name="connsiteY61" fmla="*/ 190607 h 1958975"/>
                <a:gd name="connsiteX62" fmla="*/ 289681 w 1803400"/>
                <a:gd name="connsiteY62" fmla="*/ 163075 h 1958975"/>
                <a:gd name="connsiteX63" fmla="*/ 314571 w 1803400"/>
                <a:gd name="connsiteY63" fmla="*/ 151427 h 1958975"/>
                <a:gd name="connsiteX64" fmla="*/ 676131 w 1803400"/>
                <a:gd name="connsiteY64" fmla="*/ 61 h 1958975"/>
                <a:gd name="connsiteX65" fmla="*/ 676147 w 1803400"/>
                <a:gd name="connsiteY65"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830188 w 1803400"/>
                <a:gd name="connsiteY44" fmla="*/ 246537 h 1958975"/>
                <a:gd name="connsiteX45" fmla="*/ 887903 w 1803400"/>
                <a:gd name="connsiteY45" fmla="*/ 78838 h 1958975"/>
                <a:gd name="connsiteX46" fmla="*/ 893727 w 1803400"/>
                <a:gd name="connsiteY46" fmla="*/ 53974 h 1958975"/>
                <a:gd name="connsiteX47" fmla="*/ 893640 w 1803400"/>
                <a:gd name="connsiteY47" fmla="*/ 53974 h 1958975"/>
                <a:gd name="connsiteX48" fmla="*/ 887939 w 1803400"/>
                <a:gd name="connsiteY48" fmla="*/ 78317 h 1958975"/>
                <a:gd name="connsiteX49" fmla="*/ 96895 w 1803400"/>
                <a:gd name="connsiteY49" fmla="*/ 1152525 h 1958975"/>
                <a:gd name="connsiteX50" fmla="*/ 0 w 1803400"/>
                <a:gd name="connsiteY50" fmla="*/ 945092 h 1958975"/>
                <a:gd name="connsiteX51" fmla="*/ 5751 w 1803400"/>
                <a:gd name="connsiteY51" fmla="*/ 941243 h 1958975"/>
                <a:gd name="connsiteX52" fmla="*/ 0 w 1803400"/>
                <a:gd name="connsiteY52" fmla="*/ 944563 h 1958975"/>
                <a:gd name="connsiteX53" fmla="*/ 63020 w 1803400"/>
                <a:gd name="connsiteY53" fmla="*/ 479165 h 1958975"/>
                <a:gd name="connsiteX54" fmla="*/ 67787 w 1803400"/>
                <a:gd name="connsiteY54" fmla="*/ 451633 h 1958975"/>
                <a:gd name="connsiteX55" fmla="*/ 82085 w 1803400"/>
                <a:gd name="connsiteY55" fmla="*/ 399216 h 1958975"/>
                <a:gd name="connsiteX56" fmla="*/ 102739 w 1803400"/>
                <a:gd name="connsiteY56" fmla="*/ 349976 h 1958975"/>
                <a:gd name="connsiteX57" fmla="*/ 129748 w 1803400"/>
                <a:gd name="connsiteY57" fmla="*/ 303383 h 1958975"/>
                <a:gd name="connsiteX58" fmla="*/ 162582 w 1803400"/>
                <a:gd name="connsiteY58" fmla="*/ 261555 h 1958975"/>
                <a:gd name="connsiteX59" fmla="*/ 199652 w 1803400"/>
                <a:gd name="connsiteY59" fmla="*/ 223434 h 1958975"/>
                <a:gd name="connsiteX60" fmla="*/ 242548 w 1803400"/>
                <a:gd name="connsiteY60" fmla="*/ 190607 h 1958975"/>
                <a:gd name="connsiteX61" fmla="*/ 289681 w 1803400"/>
                <a:gd name="connsiteY61" fmla="*/ 163075 h 1958975"/>
                <a:gd name="connsiteX62" fmla="*/ 314571 w 1803400"/>
                <a:gd name="connsiteY62" fmla="*/ 151427 h 1958975"/>
                <a:gd name="connsiteX63" fmla="*/ 676131 w 1803400"/>
                <a:gd name="connsiteY63" fmla="*/ 61 h 1958975"/>
                <a:gd name="connsiteX64" fmla="*/ 676147 w 1803400"/>
                <a:gd name="connsiteY64"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887903 w 1803400"/>
                <a:gd name="connsiteY44" fmla="*/ 78838 h 1958975"/>
                <a:gd name="connsiteX45" fmla="*/ 893727 w 1803400"/>
                <a:gd name="connsiteY45" fmla="*/ 53974 h 1958975"/>
                <a:gd name="connsiteX46" fmla="*/ 893640 w 1803400"/>
                <a:gd name="connsiteY46" fmla="*/ 53974 h 1958975"/>
                <a:gd name="connsiteX47" fmla="*/ 887939 w 1803400"/>
                <a:gd name="connsiteY47" fmla="*/ 78317 h 1958975"/>
                <a:gd name="connsiteX48" fmla="*/ 96895 w 1803400"/>
                <a:gd name="connsiteY48" fmla="*/ 1152525 h 1958975"/>
                <a:gd name="connsiteX49" fmla="*/ 0 w 1803400"/>
                <a:gd name="connsiteY49" fmla="*/ 945092 h 1958975"/>
                <a:gd name="connsiteX50" fmla="*/ 5751 w 1803400"/>
                <a:gd name="connsiteY50" fmla="*/ 941243 h 1958975"/>
                <a:gd name="connsiteX51" fmla="*/ 0 w 1803400"/>
                <a:gd name="connsiteY51" fmla="*/ 944563 h 1958975"/>
                <a:gd name="connsiteX52" fmla="*/ 63020 w 1803400"/>
                <a:gd name="connsiteY52" fmla="*/ 479165 h 1958975"/>
                <a:gd name="connsiteX53" fmla="*/ 67787 w 1803400"/>
                <a:gd name="connsiteY53" fmla="*/ 451633 h 1958975"/>
                <a:gd name="connsiteX54" fmla="*/ 82085 w 1803400"/>
                <a:gd name="connsiteY54" fmla="*/ 399216 h 1958975"/>
                <a:gd name="connsiteX55" fmla="*/ 102739 w 1803400"/>
                <a:gd name="connsiteY55" fmla="*/ 349976 h 1958975"/>
                <a:gd name="connsiteX56" fmla="*/ 129748 w 1803400"/>
                <a:gd name="connsiteY56" fmla="*/ 303383 h 1958975"/>
                <a:gd name="connsiteX57" fmla="*/ 162582 w 1803400"/>
                <a:gd name="connsiteY57" fmla="*/ 261555 h 1958975"/>
                <a:gd name="connsiteX58" fmla="*/ 199652 w 1803400"/>
                <a:gd name="connsiteY58" fmla="*/ 223434 h 1958975"/>
                <a:gd name="connsiteX59" fmla="*/ 242548 w 1803400"/>
                <a:gd name="connsiteY59" fmla="*/ 190607 h 1958975"/>
                <a:gd name="connsiteX60" fmla="*/ 289681 w 1803400"/>
                <a:gd name="connsiteY60" fmla="*/ 163075 h 1958975"/>
                <a:gd name="connsiteX61" fmla="*/ 314571 w 1803400"/>
                <a:gd name="connsiteY61" fmla="*/ 151427 h 1958975"/>
                <a:gd name="connsiteX62" fmla="*/ 676131 w 1803400"/>
                <a:gd name="connsiteY62" fmla="*/ 61 h 1958975"/>
                <a:gd name="connsiteX63" fmla="*/ 676147 w 1803400"/>
                <a:gd name="connsiteY63"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887903 w 1803400"/>
                <a:gd name="connsiteY44" fmla="*/ 78838 h 1958975"/>
                <a:gd name="connsiteX45" fmla="*/ 893727 w 1803400"/>
                <a:gd name="connsiteY45" fmla="*/ 53974 h 1958975"/>
                <a:gd name="connsiteX46" fmla="*/ 893640 w 1803400"/>
                <a:gd name="connsiteY46" fmla="*/ 53974 h 1958975"/>
                <a:gd name="connsiteX47" fmla="*/ 96895 w 1803400"/>
                <a:gd name="connsiteY47" fmla="*/ 1152525 h 1958975"/>
                <a:gd name="connsiteX48" fmla="*/ 0 w 1803400"/>
                <a:gd name="connsiteY48" fmla="*/ 945092 h 1958975"/>
                <a:gd name="connsiteX49" fmla="*/ 5751 w 1803400"/>
                <a:gd name="connsiteY49" fmla="*/ 941243 h 1958975"/>
                <a:gd name="connsiteX50" fmla="*/ 0 w 1803400"/>
                <a:gd name="connsiteY50" fmla="*/ 944563 h 1958975"/>
                <a:gd name="connsiteX51" fmla="*/ 63020 w 1803400"/>
                <a:gd name="connsiteY51" fmla="*/ 479165 h 1958975"/>
                <a:gd name="connsiteX52" fmla="*/ 67787 w 1803400"/>
                <a:gd name="connsiteY52" fmla="*/ 451633 h 1958975"/>
                <a:gd name="connsiteX53" fmla="*/ 82085 w 1803400"/>
                <a:gd name="connsiteY53" fmla="*/ 399216 h 1958975"/>
                <a:gd name="connsiteX54" fmla="*/ 102739 w 1803400"/>
                <a:gd name="connsiteY54" fmla="*/ 349976 h 1958975"/>
                <a:gd name="connsiteX55" fmla="*/ 129748 w 1803400"/>
                <a:gd name="connsiteY55" fmla="*/ 303383 h 1958975"/>
                <a:gd name="connsiteX56" fmla="*/ 162582 w 1803400"/>
                <a:gd name="connsiteY56" fmla="*/ 261555 h 1958975"/>
                <a:gd name="connsiteX57" fmla="*/ 199652 w 1803400"/>
                <a:gd name="connsiteY57" fmla="*/ 223434 h 1958975"/>
                <a:gd name="connsiteX58" fmla="*/ 242548 w 1803400"/>
                <a:gd name="connsiteY58" fmla="*/ 190607 h 1958975"/>
                <a:gd name="connsiteX59" fmla="*/ 289681 w 1803400"/>
                <a:gd name="connsiteY59" fmla="*/ 163075 h 1958975"/>
                <a:gd name="connsiteX60" fmla="*/ 314571 w 1803400"/>
                <a:gd name="connsiteY60" fmla="*/ 151427 h 1958975"/>
                <a:gd name="connsiteX61" fmla="*/ 676131 w 1803400"/>
                <a:gd name="connsiteY61" fmla="*/ 61 h 1958975"/>
                <a:gd name="connsiteX62" fmla="*/ 676147 w 1803400"/>
                <a:gd name="connsiteY62"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893727 w 1803400"/>
                <a:gd name="connsiteY44" fmla="*/ 53974 h 1958975"/>
                <a:gd name="connsiteX45" fmla="*/ 893640 w 1803400"/>
                <a:gd name="connsiteY45" fmla="*/ 53974 h 1958975"/>
                <a:gd name="connsiteX46" fmla="*/ 96895 w 1803400"/>
                <a:gd name="connsiteY46" fmla="*/ 1152525 h 1958975"/>
                <a:gd name="connsiteX47" fmla="*/ 0 w 1803400"/>
                <a:gd name="connsiteY47" fmla="*/ 945092 h 1958975"/>
                <a:gd name="connsiteX48" fmla="*/ 5751 w 1803400"/>
                <a:gd name="connsiteY48" fmla="*/ 941243 h 1958975"/>
                <a:gd name="connsiteX49" fmla="*/ 0 w 1803400"/>
                <a:gd name="connsiteY49" fmla="*/ 944563 h 1958975"/>
                <a:gd name="connsiteX50" fmla="*/ 63020 w 1803400"/>
                <a:gd name="connsiteY50" fmla="*/ 479165 h 1958975"/>
                <a:gd name="connsiteX51" fmla="*/ 67787 w 1803400"/>
                <a:gd name="connsiteY51" fmla="*/ 451633 h 1958975"/>
                <a:gd name="connsiteX52" fmla="*/ 82085 w 1803400"/>
                <a:gd name="connsiteY52" fmla="*/ 399216 h 1958975"/>
                <a:gd name="connsiteX53" fmla="*/ 102739 w 1803400"/>
                <a:gd name="connsiteY53" fmla="*/ 349976 h 1958975"/>
                <a:gd name="connsiteX54" fmla="*/ 129748 w 1803400"/>
                <a:gd name="connsiteY54" fmla="*/ 303383 h 1958975"/>
                <a:gd name="connsiteX55" fmla="*/ 162582 w 1803400"/>
                <a:gd name="connsiteY55" fmla="*/ 261555 h 1958975"/>
                <a:gd name="connsiteX56" fmla="*/ 199652 w 1803400"/>
                <a:gd name="connsiteY56" fmla="*/ 223434 h 1958975"/>
                <a:gd name="connsiteX57" fmla="*/ 242548 w 1803400"/>
                <a:gd name="connsiteY57" fmla="*/ 190607 h 1958975"/>
                <a:gd name="connsiteX58" fmla="*/ 289681 w 1803400"/>
                <a:gd name="connsiteY58" fmla="*/ 163075 h 1958975"/>
                <a:gd name="connsiteX59" fmla="*/ 314571 w 1803400"/>
                <a:gd name="connsiteY59" fmla="*/ 151427 h 1958975"/>
                <a:gd name="connsiteX60" fmla="*/ 676131 w 1803400"/>
                <a:gd name="connsiteY60" fmla="*/ 61 h 1958975"/>
                <a:gd name="connsiteX61" fmla="*/ 676147 w 1803400"/>
                <a:gd name="connsiteY61"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893727 w 1803400"/>
                <a:gd name="connsiteY44" fmla="*/ 53974 h 1958975"/>
                <a:gd name="connsiteX45" fmla="*/ 96895 w 1803400"/>
                <a:gd name="connsiteY45" fmla="*/ 1152525 h 1958975"/>
                <a:gd name="connsiteX46" fmla="*/ 0 w 1803400"/>
                <a:gd name="connsiteY46" fmla="*/ 945092 h 1958975"/>
                <a:gd name="connsiteX47" fmla="*/ 5751 w 1803400"/>
                <a:gd name="connsiteY47" fmla="*/ 941243 h 1958975"/>
                <a:gd name="connsiteX48" fmla="*/ 0 w 1803400"/>
                <a:gd name="connsiteY48" fmla="*/ 944563 h 1958975"/>
                <a:gd name="connsiteX49" fmla="*/ 63020 w 1803400"/>
                <a:gd name="connsiteY49" fmla="*/ 479165 h 1958975"/>
                <a:gd name="connsiteX50" fmla="*/ 67787 w 1803400"/>
                <a:gd name="connsiteY50" fmla="*/ 451633 h 1958975"/>
                <a:gd name="connsiteX51" fmla="*/ 82085 w 1803400"/>
                <a:gd name="connsiteY51" fmla="*/ 399216 h 1958975"/>
                <a:gd name="connsiteX52" fmla="*/ 102739 w 1803400"/>
                <a:gd name="connsiteY52" fmla="*/ 349976 h 1958975"/>
                <a:gd name="connsiteX53" fmla="*/ 129748 w 1803400"/>
                <a:gd name="connsiteY53" fmla="*/ 303383 h 1958975"/>
                <a:gd name="connsiteX54" fmla="*/ 162582 w 1803400"/>
                <a:gd name="connsiteY54" fmla="*/ 261555 h 1958975"/>
                <a:gd name="connsiteX55" fmla="*/ 199652 w 1803400"/>
                <a:gd name="connsiteY55" fmla="*/ 223434 h 1958975"/>
                <a:gd name="connsiteX56" fmla="*/ 242548 w 1803400"/>
                <a:gd name="connsiteY56" fmla="*/ 190607 h 1958975"/>
                <a:gd name="connsiteX57" fmla="*/ 289681 w 1803400"/>
                <a:gd name="connsiteY57" fmla="*/ 163075 h 1958975"/>
                <a:gd name="connsiteX58" fmla="*/ 314571 w 1803400"/>
                <a:gd name="connsiteY58" fmla="*/ 151427 h 1958975"/>
                <a:gd name="connsiteX59" fmla="*/ 676131 w 1803400"/>
                <a:gd name="connsiteY59" fmla="*/ 61 h 1958975"/>
                <a:gd name="connsiteX60" fmla="*/ 676147 w 1803400"/>
                <a:gd name="connsiteY60"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893198 w 1803400"/>
                <a:gd name="connsiteY6" fmla="*/ 52387 h 1958975"/>
                <a:gd name="connsiteX7" fmla="*/ 1649846 w 1803400"/>
                <a:gd name="connsiteY7" fmla="*/ 236486 h 1958975"/>
                <a:gd name="connsiteX8" fmla="*/ 1671556 w 1803400"/>
                <a:gd name="connsiteY8" fmla="*/ 242834 h 1958975"/>
                <a:gd name="connsiteX9" fmla="*/ 1708620 w 1803400"/>
                <a:gd name="connsiteY9" fmla="*/ 260821 h 1958975"/>
                <a:gd name="connsiteX10" fmla="*/ 1740920 w 1803400"/>
                <a:gd name="connsiteY10" fmla="*/ 286214 h 1958975"/>
                <a:gd name="connsiteX11" fmla="*/ 1767394 w 1803400"/>
                <a:gd name="connsiteY11" fmla="*/ 316368 h 1958975"/>
                <a:gd name="connsiteX12" fmla="*/ 1786456 w 1803400"/>
                <a:gd name="connsiteY12" fmla="*/ 351283 h 1958975"/>
                <a:gd name="connsiteX13" fmla="*/ 1798635 w 1803400"/>
                <a:gd name="connsiteY13" fmla="*/ 390431 h 1958975"/>
                <a:gd name="connsiteX14" fmla="*/ 1803400 w 1803400"/>
                <a:gd name="connsiteY14" fmla="*/ 430636 h 1958975"/>
                <a:gd name="connsiteX15" fmla="*/ 1798635 w 1803400"/>
                <a:gd name="connsiteY15" fmla="*/ 472429 h 1958975"/>
                <a:gd name="connsiteX16" fmla="*/ 1792810 w 1803400"/>
                <a:gd name="connsiteY16" fmla="*/ 493061 h 1958975"/>
                <a:gd name="connsiteX17" fmla="*/ 1773748 w 1803400"/>
                <a:gd name="connsiteY17" fmla="*/ 549137 h 1958975"/>
                <a:gd name="connsiteX18" fmla="*/ 1732448 w 1803400"/>
                <a:gd name="connsiteY18" fmla="*/ 659702 h 1958975"/>
                <a:gd name="connsiteX19" fmla="*/ 1686911 w 1803400"/>
                <a:gd name="connsiteY19" fmla="*/ 767622 h 1958975"/>
                <a:gd name="connsiteX20" fmla="*/ 1636609 w 1803400"/>
                <a:gd name="connsiteY20" fmla="*/ 872897 h 1958975"/>
                <a:gd name="connsiteX21" fmla="*/ 1582071 w 1803400"/>
                <a:gd name="connsiteY21" fmla="*/ 974998 h 1958975"/>
                <a:gd name="connsiteX22" fmla="*/ 1524356 w 1803400"/>
                <a:gd name="connsiteY22" fmla="*/ 1074454 h 1958975"/>
                <a:gd name="connsiteX23" fmla="*/ 1462405 w 1803400"/>
                <a:gd name="connsiteY23" fmla="*/ 1170735 h 1958975"/>
                <a:gd name="connsiteX24" fmla="*/ 1397277 w 1803400"/>
                <a:gd name="connsiteY24" fmla="*/ 1263843 h 1958975"/>
                <a:gd name="connsiteX25" fmla="*/ 1327914 w 1803400"/>
                <a:gd name="connsiteY25" fmla="*/ 1354834 h 1958975"/>
                <a:gd name="connsiteX26" fmla="*/ 1255373 w 1803400"/>
                <a:gd name="connsiteY26" fmla="*/ 1441594 h 1958975"/>
                <a:gd name="connsiteX27" fmla="*/ 1179655 w 1803400"/>
                <a:gd name="connsiteY27" fmla="*/ 1525179 h 1958975"/>
                <a:gd name="connsiteX28" fmla="*/ 1100760 w 1803400"/>
                <a:gd name="connsiteY28" fmla="*/ 1606119 h 1958975"/>
                <a:gd name="connsiteX29" fmla="*/ 1018159 w 1803400"/>
                <a:gd name="connsiteY29" fmla="*/ 1683356 h 1958975"/>
                <a:gd name="connsiteX30" fmla="*/ 933440 w 1803400"/>
                <a:gd name="connsiteY30" fmla="*/ 1756361 h 1958975"/>
                <a:gd name="connsiteX31" fmla="*/ 846073 w 1803400"/>
                <a:gd name="connsiteY31" fmla="*/ 1826720 h 1958975"/>
                <a:gd name="connsiteX32" fmla="*/ 755529 w 1803400"/>
                <a:gd name="connsiteY32" fmla="*/ 1893377 h 1958975"/>
                <a:gd name="connsiteX33" fmla="*/ 708934 w 1803400"/>
                <a:gd name="connsiteY33" fmla="*/ 1924589 h 1958975"/>
                <a:gd name="connsiteX34" fmla="*/ 689872 w 1803400"/>
                <a:gd name="connsiteY34" fmla="*/ 1936756 h 1958975"/>
                <a:gd name="connsiteX35" fmla="*/ 648571 w 1803400"/>
                <a:gd name="connsiteY35" fmla="*/ 1953156 h 1958975"/>
                <a:gd name="connsiteX36" fmla="*/ 606741 w 1803400"/>
                <a:gd name="connsiteY36" fmla="*/ 1958975 h 1958975"/>
                <a:gd name="connsiteX37" fmla="*/ 564911 w 1803400"/>
                <a:gd name="connsiteY37" fmla="*/ 1955801 h 1958975"/>
                <a:gd name="connsiteX38" fmla="*/ 524140 w 1803400"/>
                <a:gd name="connsiteY38" fmla="*/ 1944692 h 1958975"/>
                <a:gd name="connsiteX39" fmla="*/ 487075 w 1803400"/>
                <a:gd name="connsiteY39" fmla="*/ 1924589 h 1958975"/>
                <a:gd name="connsiteX40" fmla="*/ 454246 w 1803400"/>
                <a:gd name="connsiteY40" fmla="*/ 1897609 h 1958975"/>
                <a:gd name="connsiteX41" fmla="*/ 427772 w 1803400"/>
                <a:gd name="connsiteY41" fmla="*/ 1863223 h 1958975"/>
                <a:gd name="connsiteX42" fmla="*/ 417711 w 1803400"/>
                <a:gd name="connsiteY42" fmla="*/ 1842591 h 1958975"/>
                <a:gd name="connsiteX43" fmla="*/ 96837 w 1803400"/>
                <a:gd name="connsiteY43" fmla="*/ 1152749 h 1958975"/>
                <a:gd name="connsiteX44" fmla="*/ 96895 w 1803400"/>
                <a:gd name="connsiteY44" fmla="*/ 1152525 h 1958975"/>
                <a:gd name="connsiteX45" fmla="*/ 0 w 1803400"/>
                <a:gd name="connsiteY45" fmla="*/ 945092 h 1958975"/>
                <a:gd name="connsiteX46" fmla="*/ 5751 w 1803400"/>
                <a:gd name="connsiteY46" fmla="*/ 941243 h 1958975"/>
                <a:gd name="connsiteX47" fmla="*/ 0 w 1803400"/>
                <a:gd name="connsiteY47" fmla="*/ 944563 h 1958975"/>
                <a:gd name="connsiteX48" fmla="*/ 63020 w 1803400"/>
                <a:gd name="connsiteY48" fmla="*/ 479165 h 1958975"/>
                <a:gd name="connsiteX49" fmla="*/ 67787 w 1803400"/>
                <a:gd name="connsiteY49" fmla="*/ 451633 h 1958975"/>
                <a:gd name="connsiteX50" fmla="*/ 82085 w 1803400"/>
                <a:gd name="connsiteY50" fmla="*/ 399216 h 1958975"/>
                <a:gd name="connsiteX51" fmla="*/ 102739 w 1803400"/>
                <a:gd name="connsiteY51" fmla="*/ 349976 h 1958975"/>
                <a:gd name="connsiteX52" fmla="*/ 129748 w 1803400"/>
                <a:gd name="connsiteY52" fmla="*/ 303383 h 1958975"/>
                <a:gd name="connsiteX53" fmla="*/ 162582 w 1803400"/>
                <a:gd name="connsiteY53" fmla="*/ 261555 h 1958975"/>
                <a:gd name="connsiteX54" fmla="*/ 199652 w 1803400"/>
                <a:gd name="connsiteY54" fmla="*/ 223434 h 1958975"/>
                <a:gd name="connsiteX55" fmla="*/ 242548 w 1803400"/>
                <a:gd name="connsiteY55" fmla="*/ 190607 h 1958975"/>
                <a:gd name="connsiteX56" fmla="*/ 289681 w 1803400"/>
                <a:gd name="connsiteY56" fmla="*/ 163075 h 1958975"/>
                <a:gd name="connsiteX57" fmla="*/ 314571 w 1803400"/>
                <a:gd name="connsiteY57" fmla="*/ 151427 h 1958975"/>
                <a:gd name="connsiteX58" fmla="*/ 676131 w 1803400"/>
                <a:gd name="connsiteY58" fmla="*/ 61 h 1958975"/>
                <a:gd name="connsiteX59" fmla="*/ 676147 w 1803400"/>
                <a:gd name="connsiteY59"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892845 w 1803400"/>
                <a:gd name="connsiteY5" fmla="*/ 53446 h 1958975"/>
                <a:gd name="connsiteX6" fmla="*/ 1649846 w 1803400"/>
                <a:gd name="connsiteY6" fmla="*/ 236486 h 1958975"/>
                <a:gd name="connsiteX7" fmla="*/ 1671556 w 1803400"/>
                <a:gd name="connsiteY7" fmla="*/ 242834 h 1958975"/>
                <a:gd name="connsiteX8" fmla="*/ 1708620 w 1803400"/>
                <a:gd name="connsiteY8" fmla="*/ 260821 h 1958975"/>
                <a:gd name="connsiteX9" fmla="*/ 1740920 w 1803400"/>
                <a:gd name="connsiteY9" fmla="*/ 286214 h 1958975"/>
                <a:gd name="connsiteX10" fmla="*/ 1767394 w 1803400"/>
                <a:gd name="connsiteY10" fmla="*/ 316368 h 1958975"/>
                <a:gd name="connsiteX11" fmla="*/ 1786456 w 1803400"/>
                <a:gd name="connsiteY11" fmla="*/ 351283 h 1958975"/>
                <a:gd name="connsiteX12" fmla="*/ 1798635 w 1803400"/>
                <a:gd name="connsiteY12" fmla="*/ 390431 h 1958975"/>
                <a:gd name="connsiteX13" fmla="*/ 1803400 w 1803400"/>
                <a:gd name="connsiteY13" fmla="*/ 430636 h 1958975"/>
                <a:gd name="connsiteX14" fmla="*/ 1798635 w 1803400"/>
                <a:gd name="connsiteY14" fmla="*/ 472429 h 1958975"/>
                <a:gd name="connsiteX15" fmla="*/ 1792810 w 1803400"/>
                <a:gd name="connsiteY15" fmla="*/ 493061 h 1958975"/>
                <a:gd name="connsiteX16" fmla="*/ 1773748 w 1803400"/>
                <a:gd name="connsiteY16" fmla="*/ 549137 h 1958975"/>
                <a:gd name="connsiteX17" fmla="*/ 1732448 w 1803400"/>
                <a:gd name="connsiteY17" fmla="*/ 659702 h 1958975"/>
                <a:gd name="connsiteX18" fmla="*/ 1686911 w 1803400"/>
                <a:gd name="connsiteY18" fmla="*/ 767622 h 1958975"/>
                <a:gd name="connsiteX19" fmla="*/ 1636609 w 1803400"/>
                <a:gd name="connsiteY19" fmla="*/ 872897 h 1958975"/>
                <a:gd name="connsiteX20" fmla="*/ 1582071 w 1803400"/>
                <a:gd name="connsiteY20" fmla="*/ 974998 h 1958975"/>
                <a:gd name="connsiteX21" fmla="*/ 1524356 w 1803400"/>
                <a:gd name="connsiteY21" fmla="*/ 1074454 h 1958975"/>
                <a:gd name="connsiteX22" fmla="*/ 1462405 w 1803400"/>
                <a:gd name="connsiteY22" fmla="*/ 1170735 h 1958975"/>
                <a:gd name="connsiteX23" fmla="*/ 1397277 w 1803400"/>
                <a:gd name="connsiteY23" fmla="*/ 1263843 h 1958975"/>
                <a:gd name="connsiteX24" fmla="*/ 1327914 w 1803400"/>
                <a:gd name="connsiteY24" fmla="*/ 1354834 h 1958975"/>
                <a:gd name="connsiteX25" fmla="*/ 1255373 w 1803400"/>
                <a:gd name="connsiteY25" fmla="*/ 1441594 h 1958975"/>
                <a:gd name="connsiteX26" fmla="*/ 1179655 w 1803400"/>
                <a:gd name="connsiteY26" fmla="*/ 1525179 h 1958975"/>
                <a:gd name="connsiteX27" fmla="*/ 1100760 w 1803400"/>
                <a:gd name="connsiteY27" fmla="*/ 1606119 h 1958975"/>
                <a:gd name="connsiteX28" fmla="*/ 1018159 w 1803400"/>
                <a:gd name="connsiteY28" fmla="*/ 1683356 h 1958975"/>
                <a:gd name="connsiteX29" fmla="*/ 933440 w 1803400"/>
                <a:gd name="connsiteY29" fmla="*/ 1756361 h 1958975"/>
                <a:gd name="connsiteX30" fmla="*/ 846073 w 1803400"/>
                <a:gd name="connsiteY30" fmla="*/ 1826720 h 1958975"/>
                <a:gd name="connsiteX31" fmla="*/ 755529 w 1803400"/>
                <a:gd name="connsiteY31" fmla="*/ 1893377 h 1958975"/>
                <a:gd name="connsiteX32" fmla="*/ 708934 w 1803400"/>
                <a:gd name="connsiteY32" fmla="*/ 1924589 h 1958975"/>
                <a:gd name="connsiteX33" fmla="*/ 689872 w 1803400"/>
                <a:gd name="connsiteY33" fmla="*/ 1936756 h 1958975"/>
                <a:gd name="connsiteX34" fmla="*/ 648571 w 1803400"/>
                <a:gd name="connsiteY34" fmla="*/ 1953156 h 1958975"/>
                <a:gd name="connsiteX35" fmla="*/ 606741 w 1803400"/>
                <a:gd name="connsiteY35" fmla="*/ 1958975 h 1958975"/>
                <a:gd name="connsiteX36" fmla="*/ 564911 w 1803400"/>
                <a:gd name="connsiteY36" fmla="*/ 1955801 h 1958975"/>
                <a:gd name="connsiteX37" fmla="*/ 524140 w 1803400"/>
                <a:gd name="connsiteY37" fmla="*/ 1944692 h 1958975"/>
                <a:gd name="connsiteX38" fmla="*/ 487075 w 1803400"/>
                <a:gd name="connsiteY38" fmla="*/ 1924589 h 1958975"/>
                <a:gd name="connsiteX39" fmla="*/ 454246 w 1803400"/>
                <a:gd name="connsiteY39" fmla="*/ 1897609 h 1958975"/>
                <a:gd name="connsiteX40" fmla="*/ 427772 w 1803400"/>
                <a:gd name="connsiteY40" fmla="*/ 1863223 h 1958975"/>
                <a:gd name="connsiteX41" fmla="*/ 417711 w 1803400"/>
                <a:gd name="connsiteY41" fmla="*/ 1842591 h 1958975"/>
                <a:gd name="connsiteX42" fmla="*/ 96837 w 1803400"/>
                <a:gd name="connsiteY42" fmla="*/ 1152749 h 1958975"/>
                <a:gd name="connsiteX43" fmla="*/ 96895 w 1803400"/>
                <a:gd name="connsiteY43" fmla="*/ 1152525 h 1958975"/>
                <a:gd name="connsiteX44" fmla="*/ 0 w 1803400"/>
                <a:gd name="connsiteY44" fmla="*/ 945092 h 1958975"/>
                <a:gd name="connsiteX45" fmla="*/ 5751 w 1803400"/>
                <a:gd name="connsiteY45" fmla="*/ 941243 h 1958975"/>
                <a:gd name="connsiteX46" fmla="*/ 0 w 1803400"/>
                <a:gd name="connsiteY46" fmla="*/ 944563 h 1958975"/>
                <a:gd name="connsiteX47" fmla="*/ 63020 w 1803400"/>
                <a:gd name="connsiteY47" fmla="*/ 479165 h 1958975"/>
                <a:gd name="connsiteX48" fmla="*/ 67787 w 1803400"/>
                <a:gd name="connsiteY48" fmla="*/ 451633 h 1958975"/>
                <a:gd name="connsiteX49" fmla="*/ 82085 w 1803400"/>
                <a:gd name="connsiteY49" fmla="*/ 399216 h 1958975"/>
                <a:gd name="connsiteX50" fmla="*/ 102739 w 1803400"/>
                <a:gd name="connsiteY50" fmla="*/ 349976 h 1958975"/>
                <a:gd name="connsiteX51" fmla="*/ 129748 w 1803400"/>
                <a:gd name="connsiteY51" fmla="*/ 303383 h 1958975"/>
                <a:gd name="connsiteX52" fmla="*/ 162582 w 1803400"/>
                <a:gd name="connsiteY52" fmla="*/ 261555 h 1958975"/>
                <a:gd name="connsiteX53" fmla="*/ 199652 w 1803400"/>
                <a:gd name="connsiteY53" fmla="*/ 223434 h 1958975"/>
                <a:gd name="connsiteX54" fmla="*/ 242548 w 1803400"/>
                <a:gd name="connsiteY54" fmla="*/ 190607 h 1958975"/>
                <a:gd name="connsiteX55" fmla="*/ 289681 w 1803400"/>
                <a:gd name="connsiteY55" fmla="*/ 163075 h 1958975"/>
                <a:gd name="connsiteX56" fmla="*/ 314571 w 1803400"/>
                <a:gd name="connsiteY56" fmla="*/ 151427 h 1958975"/>
                <a:gd name="connsiteX57" fmla="*/ 676131 w 1803400"/>
                <a:gd name="connsiteY57" fmla="*/ 61 h 1958975"/>
                <a:gd name="connsiteX58" fmla="*/ 676147 w 1803400"/>
                <a:gd name="connsiteY58"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892704 w 1803400"/>
                <a:gd name="connsiteY4" fmla="*/ 53446 h 1958975"/>
                <a:gd name="connsiteX5" fmla="*/ 1649846 w 1803400"/>
                <a:gd name="connsiteY5" fmla="*/ 236486 h 1958975"/>
                <a:gd name="connsiteX6" fmla="*/ 1671556 w 1803400"/>
                <a:gd name="connsiteY6" fmla="*/ 242834 h 1958975"/>
                <a:gd name="connsiteX7" fmla="*/ 1708620 w 1803400"/>
                <a:gd name="connsiteY7" fmla="*/ 260821 h 1958975"/>
                <a:gd name="connsiteX8" fmla="*/ 1740920 w 1803400"/>
                <a:gd name="connsiteY8" fmla="*/ 286214 h 1958975"/>
                <a:gd name="connsiteX9" fmla="*/ 1767394 w 1803400"/>
                <a:gd name="connsiteY9" fmla="*/ 316368 h 1958975"/>
                <a:gd name="connsiteX10" fmla="*/ 1786456 w 1803400"/>
                <a:gd name="connsiteY10" fmla="*/ 351283 h 1958975"/>
                <a:gd name="connsiteX11" fmla="*/ 1798635 w 1803400"/>
                <a:gd name="connsiteY11" fmla="*/ 390431 h 1958975"/>
                <a:gd name="connsiteX12" fmla="*/ 1803400 w 1803400"/>
                <a:gd name="connsiteY12" fmla="*/ 430636 h 1958975"/>
                <a:gd name="connsiteX13" fmla="*/ 1798635 w 1803400"/>
                <a:gd name="connsiteY13" fmla="*/ 472429 h 1958975"/>
                <a:gd name="connsiteX14" fmla="*/ 1792810 w 1803400"/>
                <a:gd name="connsiteY14" fmla="*/ 493061 h 1958975"/>
                <a:gd name="connsiteX15" fmla="*/ 1773748 w 1803400"/>
                <a:gd name="connsiteY15" fmla="*/ 549137 h 1958975"/>
                <a:gd name="connsiteX16" fmla="*/ 1732448 w 1803400"/>
                <a:gd name="connsiteY16" fmla="*/ 659702 h 1958975"/>
                <a:gd name="connsiteX17" fmla="*/ 1686911 w 1803400"/>
                <a:gd name="connsiteY17" fmla="*/ 767622 h 1958975"/>
                <a:gd name="connsiteX18" fmla="*/ 1636609 w 1803400"/>
                <a:gd name="connsiteY18" fmla="*/ 872897 h 1958975"/>
                <a:gd name="connsiteX19" fmla="*/ 1582071 w 1803400"/>
                <a:gd name="connsiteY19" fmla="*/ 974998 h 1958975"/>
                <a:gd name="connsiteX20" fmla="*/ 1524356 w 1803400"/>
                <a:gd name="connsiteY20" fmla="*/ 1074454 h 1958975"/>
                <a:gd name="connsiteX21" fmla="*/ 1462405 w 1803400"/>
                <a:gd name="connsiteY21" fmla="*/ 1170735 h 1958975"/>
                <a:gd name="connsiteX22" fmla="*/ 1397277 w 1803400"/>
                <a:gd name="connsiteY22" fmla="*/ 1263843 h 1958975"/>
                <a:gd name="connsiteX23" fmla="*/ 1327914 w 1803400"/>
                <a:gd name="connsiteY23" fmla="*/ 1354834 h 1958975"/>
                <a:gd name="connsiteX24" fmla="*/ 1255373 w 1803400"/>
                <a:gd name="connsiteY24" fmla="*/ 1441594 h 1958975"/>
                <a:gd name="connsiteX25" fmla="*/ 1179655 w 1803400"/>
                <a:gd name="connsiteY25" fmla="*/ 1525179 h 1958975"/>
                <a:gd name="connsiteX26" fmla="*/ 1100760 w 1803400"/>
                <a:gd name="connsiteY26" fmla="*/ 1606119 h 1958975"/>
                <a:gd name="connsiteX27" fmla="*/ 1018159 w 1803400"/>
                <a:gd name="connsiteY27" fmla="*/ 1683356 h 1958975"/>
                <a:gd name="connsiteX28" fmla="*/ 933440 w 1803400"/>
                <a:gd name="connsiteY28" fmla="*/ 1756361 h 1958975"/>
                <a:gd name="connsiteX29" fmla="*/ 846073 w 1803400"/>
                <a:gd name="connsiteY29" fmla="*/ 1826720 h 1958975"/>
                <a:gd name="connsiteX30" fmla="*/ 755529 w 1803400"/>
                <a:gd name="connsiteY30" fmla="*/ 1893377 h 1958975"/>
                <a:gd name="connsiteX31" fmla="*/ 708934 w 1803400"/>
                <a:gd name="connsiteY31" fmla="*/ 1924589 h 1958975"/>
                <a:gd name="connsiteX32" fmla="*/ 689872 w 1803400"/>
                <a:gd name="connsiteY32" fmla="*/ 1936756 h 1958975"/>
                <a:gd name="connsiteX33" fmla="*/ 648571 w 1803400"/>
                <a:gd name="connsiteY33" fmla="*/ 1953156 h 1958975"/>
                <a:gd name="connsiteX34" fmla="*/ 606741 w 1803400"/>
                <a:gd name="connsiteY34" fmla="*/ 1958975 h 1958975"/>
                <a:gd name="connsiteX35" fmla="*/ 564911 w 1803400"/>
                <a:gd name="connsiteY35" fmla="*/ 1955801 h 1958975"/>
                <a:gd name="connsiteX36" fmla="*/ 524140 w 1803400"/>
                <a:gd name="connsiteY36" fmla="*/ 1944692 h 1958975"/>
                <a:gd name="connsiteX37" fmla="*/ 487075 w 1803400"/>
                <a:gd name="connsiteY37" fmla="*/ 1924589 h 1958975"/>
                <a:gd name="connsiteX38" fmla="*/ 454246 w 1803400"/>
                <a:gd name="connsiteY38" fmla="*/ 1897609 h 1958975"/>
                <a:gd name="connsiteX39" fmla="*/ 427772 w 1803400"/>
                <a:gd name="connsiteY39" fmla="*/ 1863223 h 1958975"/>
                <a:gd name="connsiteX40" fmla="*/ 417711 w 1803400"/>
                <a:gd name="connsiteY40" fmla="*/ 1842591 h 1958975"/>
                <a:gd name="connsiteX41" fmla="*/ 96837 w 1803400"/>
                <a:gd name="connsiteY41" fmla="*/ 1152749 h 1958975"/>
                <a:gd name="connsiteX42" fmla="*/ 96895 w 1803400"/>
                <a:gd name="connsiteY42" fmla="*/ 1152525 h 1958975"/>
                <a:gd name="connsiteX43" fmla="*/ 0 w 1803400"/>
                <a:gd name="connsiteY43" fmla="*/ 945092 h 1958975"/>
                <a:gd name="connsiteX44" fmla="*/ 5751 w 1803400"/>
                <a:gd name="connsiteY44" fmla="*/ 941243 h 1958975"/>
                <a:gd name="connsiteX45" fmla="*/ 0 w 1803400"/>
                <a:gd name="connsiteY45" fmla="*/ 944563 h 1958975"/>
                <a:gd name="connsiteX46" fmla="*/ 63020 w 1803400"/>
                <a:gd name="connsiteY46" fmla="*/ 479165 h 1958975"/>
                <a:gd name="connsiteX47" fmla="*/ 67787 w 1803400"/>
                <a:gd name="connsiteY47" fmla="*/ 451633 h 1958975"/>
                <a:gd name="connsiteX48" fmla="*/ 82085 w 1803400"/>
                <a:gd name="connsiteY48" fmla="*/ 399216 h 1958975"/>
                <a:gd name="connsiteX49" fmla="*/ 102739 w 1803400"/>
                <a:gd name="connsiteY49" fmla="*/ 349976 h 1958975"/>
                <a:gd name="connsiteX50" fmla="*/ 129748 w 1803400"/>
                <a:gd name="connsiteY50" fmla="*/ 303383 h 1958975"/>
                <a:gd name="connsiteX51" fmla="*/ 162582 w 1803400"/>
                <a:gd name="connsiteY51" fmla="*/ 261555 h 1958975"/>
                <a:gd name="connsiteX52" fmla="*/ 199652 w 1803400"/>
                <a:gd name="connsiteY52" fmla="*/ 223434 h 1958975"/>
                <a:gd name="connsiteX53" fmla="*/ 242548 w 1803400"/>
                <a:gd name="connsiteY53" fmla="*/ 190607 h 1958975"/>
                <a:gd name="connsiteX54" fmla="*/ 289681 w 1803400"/>
                <a:gd name="connsiteY54" fmla="*/ 163075 h 1958975"/>
                <a:gd name="connsiteX55" fmla="*/ 314571 w 1803400"/>
                <a:gd name="connsiteY55" fmla="*/ 151427 h 1958975"/>
                <a:gd name="connsiteX56" fmla="*/ 676131 w 1803400"/>
                <a:gd name="connsiteY56" fmla="*/ 61 h 1958975"/>
                <a:gd name="connsiteX57" fmla="*/ 676147 w 1803400"/>
                <a:gd name="connsiteY57"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1649846 w 1803400"/>
                <a:gd name="connsiteY4" fmla="*/ 236486 h 1958975"/>
                <a:gd name="connsiteX5" fmla="*/ 1671556 w 1803400"/>
                <a:gd name="connsiteY5" fmla="*/ 242834 h 1958975"/>
                <a:gd name="connsiteX6" fmla="*/ 1708620 w 1803400"/>
                <a:gd name="connsiteY6" fmla="*/ 260821 h 1958975"/>
                <a:gd name="connsiteX7" fmla="*/ 1740920 w 1803400"/>
                <a:gd name="connsiteY7" fmla="*/ 286214 h 1958975"/>
                <a:gd name="connsiteX8" fmla="*/ 1767394 w 1803400"/>
                <a:gd name="connsiteY8" fmla="*/ 316368 h 1958975"/>
                <a:gd name="connsiteX9" fmla="*/ 1786456 w 1803400"/>
                <a:gd name="connsiteY9" fmla="*/ 351283 h 1958975"/>
                <a:gd name="connsiteX10" fmla="*/ 1798635 w 1803400"/>
                <a:gd name="connsiteY10" fmla="*/ 390431 h 1958975"/>
                <a:gd name="connsiteX11" fmla="*/ 1803400 w 1803400"/>
                <a:gd name="connsiteY11" fmla="*/ 430636 h 1958975"/>
                <a:gd name="connsiteX12" fmla="*/ 1798635 w 1803400"/>
                <a:gd name="connsiteY12" fmla="*/ 472429 h 1958975"/>
                <a:gd name="connsiteX13" fmla="*/ 1792810 w 1803400"/>
                <a:gd name="connsiteY13" fmla="*/ 493061 h 1958975"/>
                <a:gd name="connsiteX14" fmla="*/ 1773748 w 1803400"/>
                <a:gd name="connsiteY14" fmla="*/ 549137 h 1958975"/>
                <a:gd name="connsiteX15" fmla="*/ 1732448 w 1803400"/>
                <a:gd name="connsiteY15" fmla="*/ 659702 h 1958975"/>
                <a:gd name="connsiteX16" fmla="*/ 1686911 w 1803400"/>
                <a:gd name="connsiteY16" fmla="*/ 767622 h 1958975"/>
                <a:gd name="connsiteX17" fmla="*/ 1636609 w 1803400"/>
                <a:gd name="connsiteY17" fmla="*/ 872897 h 1958975"/>
                <a:gd name="connsiteX18" fmla="*/ 1582071 w 1803400"/>
                <a:gd name="connsiteY18" fmla="*/ 974998 h 1958975"/>
                <a:gd name="connsiteX19" fmla="*/ 1524356 w 1803400"/>
                <a:gd name="connsiteY19" fmla="*/ 1074454 h 1958975"/>
                <a:gd name="connsiteX20" fmla="*/ 1462405 w 1803400"/>
                <a:gd name="connsiteY20" fmla="*/ 1170735 h 1958975"/>
                <a:gd name="connsiteX21" fmla="*/ 1397277 w 1803400"/>
                <a:gd name="connsiteY21" fmla="*/ 1263843 h 1958975"/>
                <a:gd name="connsiteX22" fmla="*/ 1327914 w 1803400"/>
                <a:gd name="connsiteY22" fmla="*/ 1354834 h 1958975"/>
                <a:gd name="connsiteX23" fmla="*/ 1255373 w 1803400"/>
                <a:gd name="connsiteY23" fmla="*/ 1441594 h 1958975"/>
                <a:gd name="connsiteX24" fmla="*/ 1179655 w 1803400"/>
                <a:gd name="connsiteY24" fmla="*/ 1525179 h 1958975"/>
                <a:gd name="connsiteX25" fmla="*/ 1100760 w 1803400"/>
                <a:gd name="connsiteY25" fmla="*/ 1606119 h 1958975"/>
                <a:gd name="connsiteX26" fmla="*/ 1018159 w 1803400"/>
                <a:gd name="connsiteY26" fmla="*/ 1683356 h 1958975"/>
                <a:gd name="connsiteX27" fmla="*/ 933440 w 1803400"/>
                <a:gd name="connsiteY27" fmla="*/ 1756361 h 1958975"/>
                <a:gd name="connsiteX28" fmla="*/ 846073 w 1803400"/>
                <a:gd name="connsiteY28" fmla="*/ 1826720 h 1958975"/>
                <a:gd name="connsiteX29" fmla="*/ 755529 w 1803400"/>
                <a:gd name="connsiteY29" fmla="*/ 1893377 h 1958975"/>
                <a:gd name="connsiteX30" fmla="*/ 708934 w 1803400"/>
                <a:gd name="connsiteY30" fmla="*/ 1924589 h 1958975"/>
                <a:gd name="connsiteX31" fmla="*/ 689872 w 1803400"/>
                <a:gd name="connsiteY31" fmla="*/ 1936756 h 1958975"/>
                <a:gd name="connsiteX32" fmla="*/ 648571 w 1803400"/>
                <a:gd name="connsiteY32" fmla="*/ 1953156 h 1958975"/>
                <a:gd name="connsiteX33" fmla="*/ 606741 w 1803400"/>
                <a:gd name="connsiteY33" fmla="*/ 1958975 h 1958975"/>
                <a:gd name="connsiteX34" fmla="*/ 564911 w 1803400"/>
                <a:gd name="connsiteY34" fmla="*/ 1955801 h 1958975"/>
                <a:gd name="connsiteX35" fmla="*/ 524140 w 1803400"/>
                <a:gd name="connsiteY35" fmla="*/ 1944692 h 1958975"/>
                <a:gd name="connsiteX36" fmla="*/ 487075 w 1803400"/>
                <a:gd name="connsiteY36" fmla="*/ 1924589 h 1958975"/>
                <a:gd name="connsiteX37" fmla="*/ 454246 w 1803400"/>
                <a:gd name="connsiteY37" fmla="*/ 1897609 h 1958975"/>
                <a:gd name="connsiteX38" fmla="*/ 427772 w 1803400"/>
                <a:gd name="connsiteY38" fmla="*/ 1863223 h 1958975"/>
                <a:gd name="connsiteX39" fmla="*/ 417711 w 1803400"/>
                <a:gd name="connsiteY39" fmla="*/ 1842591 h 1958975"/>
                <a:gd name="connsiteX40" fmla="*/ 96837 w 1803400"/>
                <a:gd name="connsiteY40" fmla="*/ 1152749 h 1958975"/>
                <a:gd name="connsiteX41" fmla="*/ 96895 w 1803400"/>
                <a:gd name="connsiteY41" fmla="*/ 1152525 h 1958975"/>
                <a:gd name="connsiteX42" fmla="*/ 0 w 1803400"/>
                <a:gd name="connsiteY42" fmla="*/ 945092 h 1958975"/>
                <a:gd name="connsiteX43" fmla="*/ 5751 w 1803400"/>
                <a:gd name="connsiteY43" fmla="*/ 941243 h 1958975"/>
                <a:gd name="connsiteX44" fmla="*/ 0 w 1803400"/>
                <a:gd name="connsiteY44" fmla="*/ 944563 h 1958975"/>
                <a:gd name="connsiteX45" fmla="*/ 63020 w 1803400"/>
                <a:gd name="connsiteY45" fmla="*/ 479165 h 1958975"/>
                <a:gd name="connsiteX46" fmla="*/ 67787 w 1803400"/>
                <a:gd name="connsiteY46" fmla="*/ 451633 h 1958975"/>
                <a:gd name="connsiteX47" fmla="*/ 82085 w 1803400"/>
                <a:gd name="connsiteY47" fmla="*/ 399216 h 1958975"/>
                <a:gd name="connsiteX48" fmla="*/ 102739 w 1803400"/>
                <a:gd name="connsiteY48" fmla="*/ 349976 h 1958975"/>
                <a:gd name="connsiteX49" fmla="*/ 129748 w 1803400"/>
                <a:gd name="connsiteY49" fmla="*/ 303383 h 1958975"/>
                <a:gd name="connsiteX50" fmla="*/ 162582 w 1803400"/>
                <a:gd name="connsiteY50" fmla="*/ 261555 h 1958975"/>
                <a:gd name="connsiteX51" fmla="*/ 199652 w 1803400"/>
                <a:gd name="connsiteY51" fmla="*/ 223434 h 1958975"/>
                <a:gd name="connsiteX52" fmla="*/ 242548 w 1803400"/>
                <a:gd name="connsiteY52" fmla="*/ 190607 h 1958975"/>
                <a:gd name="connsiteX53" fmla="*/ 289681 w 1803400"/>
                <a:gd name="connsiteY53" fmla="*/ 163075 h 1958975"/>
                <a:gd name="connsiteX54" fmla="*/ 314571 w 1803400"/>
                <a:gd name="connsiteY54" fmla="*/ 151427 h 1958975"/>
                <a:gd name="connsiteX55" fmla="*/ 676131 w 1803400"/>
                <a:gd name="connsiteY55" fmla="*/ 61 h 1958975"/>
                <a:gd name="connsiteX56" fmla="*/ 676147 w 1803400"/>
                <a:gd name="connsiteY56"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1649846 w 1803400"/>
                <a:gd name="connsiteY4" fmla="*/ 236486 h 1958975"/>
                <a:gd name="connsiteX5" fmla="*/ 1671556 w 1803400"/>
                <a:gd name="connsiteY5" fmla="*/ 242834 h 1958975"/>
                <a:gd name="connsiteX6" fmla="*/ 1708620 w 1803400"/>
                <a:gd name="connsiteY6" fmla="*/ 260821 h 1958975"/>
                <a:gd name="connsiteX7" fmla="*/ 1740920 w 1803400"/>
                <a:gd name="connsiteY7" fmla="*/ 286214 h 1958975"/>
                <a:gd name="connsiteX8" fmla="*/ 1767394 w 1803400"/>
                <a:gd name="connsiteY8" fmla="*/ 316368 h 1958975"/>
                <a:gd name="connsiteX9" fmla="*/ 1786456 w 1803400"/>
                <a:gd name="connsiteY9" fmla="*/ 351283 h 1958975"/>
                <a:gd name="connsiteX10" fmla="*/ 1798635 w 1803400"/>
                <a:gd name="connsiteY10" fmla="*/ 390431 h 1958975"/>
                <a:gd name="connsiteX11" fmla="*/ 1803400 w 1803400"/>
                <a:gd name="connsiteY11" fmla="*/ 430636 h 1958975"/>
                <a:gd name="connsiteX12" fmla="*/ 1798635 w 1803400"/>
                <a:gd name="connsiteY12" fmla="*/ 472429 h 1958975"/>
                <a:gd name="connsiteX13" fmla="*/ 1792810 w 1803400"/>
                <a:gd name="connsiteY13" fmla="*/ 493061 h 1958975"/>
                <a:gd name="connsiteX14" fmla="*/ 1773748 w 1803400"/>
                <a:gd name="connsiteY14" fmla="*/ 549137 h 1958975"/>
                <a:gd name="connsiteX15" fmla="*/ 1732448 w 1803400"/>
                <a:gd name="connsiteY15" fmla="*/ 659702 h 1958975"/>
                <a:gd name="connsiteX16" fmla="*/ 1686911 w 1803400"/>
                <a:gd name="connsiteY16" fmla="*/ 767622 h 1958975"/>
                <a:gd name="connsiteX17" fmla="*/ 1636609 w 1803400"/>
                <a:gd name="connsiteY17" fmla="*/ 872897 h 1958975"/>
                <a:gd name="connsiteX18" fmla="*/ 1582071 w 1803400"/>
                <a:gd name="connsiteY18" fmla="*/ 974998 h 1958975"/>
                <a:gd name="connsiteX19" fmla="*/ 1524356 w 1803400"/>
                <a:gd name="connsiteY19" fmla="*/ 1074454 h 1958975"/>
                <a:gd name="connsiteX20" fmla="*/ 1462405 w 1803400"/>
                <a:gd name="connsiteY20" fmla="*/ 1170735 h 1958975"/>
                <a:gd name="connsiteX21" fmla="*/ 1397277 w 1803400"/>
                <a:gd name="connsiteY21" fmla="*/ 1263843 h 1958975"/>
                <a:gd name="connsiteX22" fmla="*/ 1327914 w 1803400"/>
                <a:gd name="connsiteY22" fmla="*/ 1354834 h 1958975"/>
                <a:gd name="connsiteX23" fmla="*/ 1255373 w 1803400"/>
                <a:gd name="connsiteY23" fmla="*/ 1441594 h 1958975"/>
                <a:gd name="connsiteX24" fmla="*/ 1179655 w 1803400"/>
                <a:gd name="connsiteY24" fmla="*/ 1525179 h 1958975"/>
                <a:gd name="connsiteX25" fmla="*/ 1100760 w 1803400"/>
                <a:gd name="connsiteY25" fmla="*/ 1606119 h 1958975"/>
                <a:gd name="connsiteX26" fmla="*/ 1018159 w 1803400"/>
                <a:gd name="connsiteY26" fmla="*/ 1683356 h 1958975"/>
                <a:gd name="connsiteX27" fmla="*/ 933440 w 1803400"/>
                <a:gd name="connsiteY27" fmla="*/ 1756361 h 1958975"/>
                <a:gd name="connsiteX28" fmla="*/ 846073 w 1803400"/>
                <a:gd name="connsiteY28" fmla="*/ 1826720 h 1958975"/>
                <a:gd name="connsiteX29" fmla="*/ 755529 w 1803400"/>
                <a:gd name="connsiteY29" fmla="*/ 1893377 h 1958975"/>
                <a:gd name="connsiteX30" fmla="*/ 708934 w 1803400"/>
                <a:gd name="connsiteY30" fmla="*/ 1924589 h 1958975"/>
                <a:gd name="connsiteX31" fmla="*/ 689872 w 1803400"/>
                <a:gd name="connsiteY31" fmla="*/ 1936756 h 1958975"/>
                <a:gd name="connsiteX32" fmla="*/ 648571 w 1803400"/>
                <a:gd name="connsiteY32" fmla="*/ 1953156 h 1958975"/>
                <a:gd name="connsiteX33" fmla="*/ 606741 w 1803400"/>
                <a:gd name="connsiteY33" fmla="*/ 1958975 h 1958975"/>
                <a:gd name="connsiteX34" fmla="*/ 564911 w 1803400"/>
                <a:gd name="connsiteY34" fmla="*/ 1955801 h 1958975"/>
                <a:gd name="connsiteX35" fmla="*/ 524140 w 1803400"/>
                <a:gd name="connsiteY35" fmla="*/ 1944692 h 1958975"/>
                <a:gd name="connsiteX36" fmla="*/ 487075 w 1803400"/>
                <a:gd name="connsiteY36" fmla="*/ 1924589 h 1958975"/>
                <a:gd name="connsiteX37" fmla="*/ 454246 w 1803400"/>
                <a:gd name="connsiteY37" fmla="*/ 1897609 h 1958975"/>
                <a:gd name="connsiteX38" fmla="*/ 427772 w 1803400"/>
                <a:gd name="connsiteY38" fmla="*/ 1863223 h 1958975"/>
                <a:gd name="connsiteX39" fmla="*/ 417711 w 1803400"/>
                <a:gd name="connsiteY39" fmla="*/ 1842591 h 1958975"/>
                <a:gd name="connsiteX40" fmla="*/ 96837 w 1803400"/>
                <a:gd name="connsiteY40" fmla="*/ 1152749 h 1958975"/>
                <a:gd name="connsiteX41" fmla="*/ 0 w 1803400"/>
                <a:gd name="connsiteY41" fmla="*/ 945092 h 1958975"/>
                <a:gd name="connsiteX42" fmla="*/ 5751 w 1803400"/>
                <a:gd name="connsiteY42" fmla="*/ 941243 h 1958975"/>
                <a:gd name="connsiteX43" fmla="*/ 0 w 1803400"/>
                <a:gd name="connsiteY43" fmla="*/ 944563 h 1958975"/>
                <a:gd name="connsiteX44" fmla="*/ 63020 w 1803400"/>
                <a:gd name="connsiteY44" fmla="*/ 479165 h 1958975"/>
                <a:gd name="connsiteX45" fmla="*/ 67787 w 1803400"/>
                <a:gd name="connsiteY45" fmla="*/ 451633 h 1958975"/>
                <a:gd name="connsiteX46" fmla="*/ 82085 w 1803400"/>
                <a:gd name="connsiteY46" fmla="*/ 399216 h 1958975"/>
                <a:gd name="connsiteX47" fmla="*/ 102739 w 1803400"/>
                <a:gd name="connsiteY47" fmla="*/ 349976 h 1958975"/>
                <a:gd name="connsiteX48" fmla="*/ 129748 w 1803400"/>
                <a:gd name="connsiteY48" fmla="*/ 303383 h 1958975"/>
                <a:gd name="connsiteX49" fmla="*/ 162582 w 1803400"/>
                <a:gd name="connsiteY49" fmla="*/ 261555 h 1958975"/>
                <a:gd name="connsiteX50" fmla="*/ 199652 w 1803400"/>
                <a:gd name="connsiteY50" fmla="*/ 223434 h 1958975"/>
                <a:gd name="connsiteX51" fmla="*/ 242548 w 1803400"/>
                <a:gd name="connsiteY51" fmla="*/ 190607 h 1958975"/>
                <a:gd name="connsiteX52" fmla="*/ 289681 w 1803400"/>
                <a:gd name="connsiteY52" fmla="*/ 163075 h 1958975"/>
                <a:gd name="connsiteX53" fmla="*/ 314571 w 1803400"/>
                <a:gd name="connsiteY53" fmla="*/ 151427 h 1958975"/>
                <a:gd name="connsiteX54" fmla="*/ 676131 w 1803400"/>
                <a:gd name="connsiteY54" fmla="*/ 61 h 1958975"/>
                <a:gd name="connsiteX55" fmla="*/ 676147 w 1803400"/>
                <a:gd name="connsiteY55" fmla="*/ 0 h 1958975"/>
                <a:gd name="connsiteX0" fmla="*/ 676147 w 1803400"/>
                <a:gd name="connsiteY0" fmla="*/ 0 h 1958975"/>
                <a:gd name="connsiteX1" fmla="*/ 676228 w 1803400"/>
                <a:gd name="connsiteY1" fmla="*/ 20 h 1958975"/>
                <a:gd name="connsiteX2" fmla="*/ 676275 w 1803400"/>
                <a:gd name="connsiteY2" fmla="*/ 0 h 1958975"/>
                <a:gd name="connsiteX3" fmla="*/ 676268 w 1803400"/>
                <a:gd name="connsiteY3" fmla="*/ 30 h 1958975"/>
                <a:gd name="connsiteX4" fmla="*/ 1649846 w 1803400"/>
                <a:gd name="connsiteY4" fmla="*/ 236486 h 1958975"/>
                <a:gd name="connsiteX5" fmla="*/ 1671556 w 1803400"/>
                <a:gd name="connsiteY5" fmla="*/ 242834 h 1958975"/>
                <a:gd name="connsiteX6" fmla="*/ 1708620 w 1803400"/>
                <a:gd name="connsiteY6" fmla="*/ 260821 h 1958975"/>
                <a:gd name="connsiteX7" fmla="*/ 1740920 w 1803400"/>
                <a:gd name="connsiteY7" fmla="*/ 286214 h 1958975"/>
                <a:gd name="connsiteX8" fmla="*/ 1767394 w 1803400"/>
                <a:gd name="connsiteY8" fmla="*/ 316368 h 1958975"/>
                <a:gd name="connsiteX9" fmla="*/ 1786456 w 1803400"/>
                <a:gd name="connsiteY9" fmla="*/ 351283 h 1958975"/>
                <a:gd name="connsiteX10" fmla="*/ 1798635 w 1803400"/>
                <a:gd name="connsiteY10" fmla="*/ 390431 h 1958975"/>
                <a:gd name="connsiteX11" fmla="*/ 1803400 w 1803400"/>
                <a:gd name="connsiteY11" fmla="*/ 430636 h 1958975"/>
                <a:gd name="connsiteX12" fmla="*/ 1798635 w 1803400"/>
                <a:gd name="connsiteY12" fmla="*/ 472429 h 1958975"/>
                <a:gd name="connsiteX13" fmla="*/ 1792810 w 1803400"/>
                <a:gd name="connsiteY13" fmla="*/ 493061 h 1958975"/>
                <a:gd name="connsiteX14" fmla="*/ 1773748 w 1803400"/>
                <a:gd name="connsiteY14" fmla="*/ 549137 h 1958975"/>
                <a:gd name="connsiteX15" fmla="*/ 1732448 w 1803400"/>
                <a:gd name="connsiteY15" fmla="*/ 659702 h 1958975"/>
                <a:gd name="connsiteX16" fmla="*/ 1686911 w 1803400"/>
                <a:gd name="connsiteY16" fmla="*/ 767622 h 1958975"/>
                <a:gd name="connsiteX17" fmla="*/ 1636609 w 1803400"/>
                <a:gd name="connsiteY17" fmla="*/ 872897 h 1958975"/>
                <a:gd name="connsiteX18" fmla="*/ 1582071 w 1803400"/>
                <a:gd name="connsiteY18" fmla="*/ 974998 h 1958975"/>
                <a:gd name="connsiteX19" fmla="*/ 1524356 w 1803400"/>
                <a:gd name="connsiteY19" fmla="*/ 1074454 h 1958975"/>
                <a:gd name="connsiteX20" fmla="*/ 1462405 w 1803400"/>
                <a:gd name="connsiteY20" fmla="*/ 1170735 h 1958975"/>
                <a:gd name="connsiteX21" fmla="*/ 1397277 w 1803400"/>
                <a:gd name="connsiteY21" fmla="*/ 1263843 h 1958975"/>
                <a:gd name="connsiteX22" fmla="*/ 1327914 w 1803400"/>
                <a:gd name="connsiteY22" fmla="*/ 1354834 h 1958975"/>
                <a:gd name="connsiteX23" fmla="*/ 1255373 w 1803400"/>
                <a:gd name="connsiteY23" fmla="*/ 1441594 h 1958975"/>
                <a:gd name="connsiteX24" fmla="*/ 1179655 w 1803400"/>
                <a:gd name="connsiteY24" fmla="*/ 1525179 h 1958975"/>
                <a:gd name="connsiteX25" fmla="*/ 1100760 w 1803400"/>
                <a:gd name="connsiteY25" fmla="*/ 1606119 h 1958975"/>
                <a:gd name="connsiteX26" fmla="*/ 1018159 w 1803400"/>
                <a:gd name="connsiteY26" fmla="*/ 1683356 h 1958975"/>
                <a:gd name="connsiteX27" fmla="*/ 933440 w 1803400"/>
                <a:gd name="connsiteY27" fmla="*/ 1756361 h 1958975"/>
                <a:gd name="connsiteX28" fmla="*/ 846073 w 1803400"/>
                <a:gd name="connsiteY28" fmla="*/ 1826720 h 1958975"/>
                <a:gd name="connsiteX29" fmla="*/ 755529 w 1803400"/>
                <a:gd name="connsiteY29" fmla="*/ 1893377 h 1958975"/>
                <a:gd name="connsiteX30" fmla="*/ 708934 w 1803400"/>
                <a:gd name="connsiteY30" fmla="*/ 1924589 h 1958975"/>
                <a:gd name="connsiteX31" fmla="*/ 689872 w 1803400"/>
                <a:gd name="connsiteY31" fmla="*/ 1936756 h 1958975"/>
                <a:gd name="connsiteX32" fmla="*/ 648571 w 1803400"/>
                <a:gd name="connsiteY32" fmla="*/ 1953156 h 1958975"/>
                <a:gd name="connsiteX33" fmla="*/ 606741 w 1803400"/>
                <a:gd name="connsiteY33" fmla="*/ 1958975 h 1958975"/>
                <a:gd name="connsiteX34" fmla="*/ 564911 w 1803400"/>
                <a:gd name="connsiteY34" fmla="*/ 1955801 h 1958975"/>
                <a:gd name="connsiteX35" fmla="*/ 524140 w 1803400"/>
                <a:gd name="connsiteY35" fmla="*/ 1944692 h 1958975"/>
                <a:gd name="connsiteX36" fmla="*/ 487075 w 1803400"/>
                <a:gd name="connsiteY36" fmla="*/ 1924589 h 1958975"/>
                <a:gd name="connsiteX37" fmla="*/ 454246 w 1803400"/>
                <a:gd name="connsiteY37" fmla="*/ 1897609 h 1958975"/>
                <a:gd name="connsiteX38" fmla="*/ 427772 w 1803400"/>
                <a:gd name="connsiteY38" fmla="*/ 1863223 h 1958975"/>
                <a:gd name="connsiteX39" fmla="*/ 417711 w 1803400"/>
                <a:gd name="connsiteY39" fmla="*/ 1842591 h 1958975"/>
                <a:gd name="connsiteX40" fmla="*/ 0 w 1803400"/>
                <a:gd name="connsiteY40" fmla="*/ 945092 h 1958975"/>
                <a:gd name="connsiteX41" fmla="*/ 5751 w 1803400"/>
                <a:gd name="connsiteY41" fmla="*/ 941243 h 1958975"/>
                <a:gd name="connsiteX42" fmla="*/ 0 w 1803400"/>
                <a:gd name="connsiteY42" fmla="*/ 944563 h 1958975"/>
                <a:gd name="connsiteX43" fmla="*/ 63020 w 1803400"/>
                <a:gd name="connsiteY43" fmla="*/ 479165 h 1958975"/>
                <a:gd name="connsiteX44" fmla="*/ 67787 w 1803400"/>
                <a:gd name="connsiteY44" fmla="*/ 451633 h 1958975"/>
                <a:gd name="connsiteX45" fmla="*/ 82085 w 1803400"/>
                <a:gd name="connsiteY45" fmla="*/ 399216 h 1958975"/>
                <a:gd name="connsiteX46" fmla="*/ 102739 w 1803400"/>
                <a:gd name="connsiteY46" fmla="*/ 349976 h 1958975"/>
                <a:gd name="connsiteX47" fmla="*/ 129748 w 1803400"/>
                <a:gd name="connsiteY47" fmla="*/ 303383 h 1958975"/>
                <a:gd name="connsiteX48" fmla="*/ 162582 w 1803400"/>
                <a:gd name="connsiteY48" fmla="*/ 261555 h 1958975"/>
                <a:gd name="connsiteX49" fmla="*/ 199652 w 1803400"/>
                <a:gd name="connsiteY49" fmla="*/ 223434 h 1958975"/>
                <a:gd name="connsiteX50" fmla="*/ 242548 w 1803400"/>
                <a:gd name="connsiteY50" fmla="*/ 190607 h 1958975"/>
                <a:gd name="connsiteX51" fmla="*/ 289681 w 1803400"/>
                <a:gd name="connsiteY51" fmla="*/ 163075 h 1958975"/>
                <a:gd name="connsiteX52" fmla="*/ 314571 w 1803400"/>
                <a:gd name="connsiteY52" fmla="*/ 151427 h 1958975"/>
                <a:gd name="connsiteX53" fmla="*/ 676131 w 1803400"/>
                <a:gd name="connsiteY53" fmla="*/ 61 h 1958975"/>
                <a:gd name="connsiteX54" fmla="*/ 676147 w 1803400"/>
                <a:gd name="connsiteY54" fmla="*/ 0 h 195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3400" h="1958975">
                  <a:moveTo>
                    <a:pt x="676147" y="0"/>
                  </a:moveTo>
                  <a:cubicBezTo>
                    <a:pt x="676174" y="7"/>
                    <a:pt x="676201" y="13"/>
                    <a:pt x="676228" y="20"/>
                  </a:cubicBezTo>
                  <a:cubicBezTo>
                    <a:pt x="676244" y="13"/>
                    <a:pt x="676259" y="7"/>
                    <a:pt x="676275" y="0"/>
                  </a:cubicBezTo>
                  <a:cubicBezTo>
                    <a:pt x="676273" y="10"/>
                    <a:pt x="676270" y="20"/>
                    <a:pt x="676268" y="30"/>
                  </a:cubicBezTo>
                  <a:lnTo>
                    <a:pt x="1649846" y="236486"/>
                  </a:lnTo>
                  <a:lnTo>
                    <a:pt x="1671556" y="242834"/>
                  </a:lnTo>
                  <a:lnTo>
                    <a:pt x="1708620" y="260821"/>
                  </a:lnTo>
                  <a:lnTo>
                    <a:pt x="1740920" y="286214"/>
                  </a:lnTo>
                  <a:lnTo>
                    <a:pt x="1767394" y="316368"/>
                  </a:lnTo>
                  <a:lnTo>
                    <a:pt x="1786456" y="351283"/>
                  </a:lnTo>
                  <a:lnTo>
                    <a:pt x="1798635" y="390431"/>
                  </a:lnTo>
                  <a:lnTo>
                    <a:pt x="1803400" y="430636"/>
                  </a:lnTo>
                  <a:lnTo>
                    <a:pt x="1798635" y="472429"/>
                  </a:lnTo>
                  <a:lnTo>
                    <a:pt x="1792810" y="493061"/>
                  </a:lnTo>
                  <a:lnTo>
                    <a:pt x="1773748" y="549137"/>
                  </a:lnTo>
                  <a:lnTo>
                    <a:pt x="1732448" y="659702"/>
                  </a:lnTo>
                  <a:lnTo>
                    <a:pt x="1686911" y="767622"/>
                  </a:lnTo>
                  <a:lnTo>
                    <a:pt x="1636609" y="872897"/>
                  </a:lnTo>
                  <a:lnTo>
                    <a:pt x="1582071" y="974998"/>
                  </a:lnTo>
                  <a:lnTo>
                    <a:pt x="1524356" y="1074454"/>
                  </a:lnTo>
                  <a:lnTo>
                    <a:pt x="1462405" y="1170735"/>
                  </a:lnTo>
                  <a:lnTo>
                    <a:pt x="1397277" y="1263843"/>
                  </a:lnTo>
                  <a:lnTo>
                    <a:pt x="1327914" y="1354834"/>
                  </a:lnTo>
                  <a:lnTo>
                    <a:pt x="1255373" y="1441594"/>
                  </a:lnTo>
                  <a:lnTo>
                    <a:pt x="1179655" y="1525179"/>
                  </a:lnTo>
                  <a:lnTo>
                    <a:pt x="1100760" y="1606119"/>
                  </a:lnTo>
                  <a:lnTo>
                    <a:pt x="1018159" y="1683356"/>
                  </a:lnTo>
                  <a:lnTo>
                    <a:pt x="933440" y="1756361"/>
                  </a:lnTo>
                  <a:lnTo>
                    <a:pt x="846073" y="1826720"/>
                  </a:lnTo>
                  <a:lnTo>
                    <a:pt x="755529" y="1893377"/>
                  </a:lnTo>
                  <a:lnTo>
                    <a:pt x="708934" y="1924589"/>
                  </a:lnTo>
                  <a:lnTo>
                    <a:pt x="689872" y="1936756"/>
                  </a:lnTo>
                  <a:lnTo>
                    <a:pt x="648571" y="1953156"/>
                  </a:lnTo>
                  <a:lnTo>
                    <a:pt x="606741" y="1958975"/>
                  </a:lnTo>
                  <a:lnTo>
                    <a:pt x="564911" y="1955801"/>
                  </a:lnTo>
                  <a:lnTo>
                    <a:pt x="524140" y="1944692"/>
                  </a:lnTo>
                  <a:lnTo>
                    <a:pt x="487075" y="1924589"/>
                  </a:lnTo>
                  <a:lnTo>
                    <a:pt x="454246" y="1897609"/>
                  </a:lnTo>
                  <a:lnTo>
                    <a:pt x="427772" y="1863223"/>
                  </a:lnTo>
                  <a:lnTo>
                    <a:pt x="417711" y="1842591"/>
                  </a:lnTo>
                  <a:lnTo>
                    <a:pt x="0" y="945092"/>
                  </a:lnTo>
                  <a:lnTo>
                    <a:pt x="5751" y="941243"/>
                  </a:lnTo>
                  <a:lnTo>
                    <a:pt x="0" y="944563"/>
                  </a:lnTo>
                  <a:lnTo>
                    <a:pt x="63020" y="479165"/>
                  </a:lnTo>
                  <a:lnTo>
                    <a:pt x="67787" y="451633"/>
                  </a:lnTo>
                  <a:lnTo>
                    <a:pt x="82085" y="399216"/>
                  </a:lnTo>
                  <a:lnTo>
                    <a:pt x="102739" y="349976"/>
                  </a:lnTo>
                  <a:lnTo>
                    <a:pt x="129748" y="303383"/>
                  </a:lnTo>
                  <a:lnTo>
                    <a:pt x="162582" y="261555"/>
                  </a:lnTo>
                  <a:lnTo>
                    <a:pt x="199652" y="223434"/>
                  </a:lnTo>
                  <a:lnTo>
                    <a:pt x="242548" y="190607"/>
                  </a:lnTo>
                  <a:lnTo>
                    <a:pt x="289681" y="163075"/>
                  </a:lnTo>
                  <a:lnTo>
                    <a:pt x="314571" y="151427"/>
                  </a:lnTo>
                  <a:lnTo>
                    <a:pt x="676131" y="61"/>
                  </a:lnTo>
                  <a:cubicBezTo>
                    <a:pt x="676136" y="41"/>
                    <a:pt x="676142" y="20"/>
                    <a:pt x="676147" y="0"/>
                  </a:cubicBezTo>
                  <a:close/>
                </a:path>
              </a:pathLst>
            </a:custGeom>
            <a:gradFill flip="none" rotWithShape="1">
              <a:gsLst>
                <a:gs pos="0">
                  <a:srgbClr val="9BBB59">
                    <a:shade val="51000"/>
                    <a:satMod val="130000"/>
                  </a:srgbClr>
                </a:gs>
                <a:gs pos="80000">
                  <a:srgbClr val="9BBB59">
                    <a:shade val="93000"/>
                    <a:satMod val="130000"/>
                  </a:srgbClr>
                </a:gs>
                <a:gs pos="100000">
                  <a:srgbClr val="9BBB59">
                    <a:shade val="94000"/>
                    <a:satMod val="135000"/>
                  </a:srgbClr>
                </a:gs>
              </a:gsLst>
              <a:lin ang="0" scaled="1"/>
              <a:tileRect/>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68580" tIns="34290" rIns="342900" bIns="3429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zh-TW"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標楷體"/>
                  <a:ea typeface="標楷體"/>
                  <a:cs typeface="+mn-cs"/>
                </a:rPr>
                <a:t>6</a:t>
              </a:r>
              <a:endPar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標楷體"/>
                <a:ea typeface="標楷體"/>
                <a:cs typeface="+mn-cs"/>
              </a:endParaRPr>
            </a:p>
          </p:txBody>
        </p:sp>
        <p:sp>
          <p:nvSpPr>
            <p:cNvPr id="11" name="Freeform: Shape 40"/>
            <p:cNvSpPr/>
            <p:nvPr/>
          </p:nvSpPr>
          <p:spPr>
            <a:xfrm>
              <a:off x="4596004" y="2478718"/>
              <a:ext cx="858458" cy="478577"/>
            </a:xfrm>
            <a:custGeom>
              <a:avLst/>
              <a:gdLst>
                <a:gd name="connsiteX0" fmla="*/ 0 w 1225429"/>
                <a:gd name="connsiteY0" fmla="*/ 0 h 682448"/>
                <a:gd name="connsiteX1" fmla="*/ 137653 w 1225429"/>
                <a:gd name="connsiteY1" fmla="*/ 6950 h 682448"/>
                <a:gd name="connsiteX2" fmla="*/ 1158606 w 1225429"/>
                <a:gd name="connsiteY2" fmla="*/ 492613 h 682448"/>
                <a:gd name="connsiteX3" fmla="*/ 1225429 w 1225429"/>
                <a:gd name="connsiteY3" fmla="*/ 566137 h 682448"/>
                <a:gd name="connsiteX4" fmla="*/ 1080099 w 1225429"/>
                <a:gd name="connsiteY4" fmla="*/ 682448 h 682448"/>
                <a:gd name="connsiteX5" fmla="*/ 1072952 w 1225429"/>
                <a:gd name="connsiteY5" fmla="*/ 675732 h 682448"/>
                <a:gd name="connsiteX6" fmla="*/ 1077913 w 1225429"/>
                <a:gd name="connsiteY6" fmla="*/ 682448 h 682448"/>
                <a:gd name="connsiteX7" fmla="*/ 976729 w 1225429"/>
                <a:gd name="connsiteY7" fmla="*/ 682448 h 682448"/>
                <a:gd name="connsiteX8" fmla="*/ 972940 w 1225429"/>
                <a:gd name="connsiteY8" fmla="*/ 678279 h 682448"/>
                <a:gd name="connsiteX9" fmla="*/ 110806 w 1225429"/>
                <a:gd name="connsiteY9" fmla="*/ 268166 h 682448"/>
                <a:gd name="connsiteX10" fmla="*/ 14646 w 1225429"/>
                <a:gd name="connsiteY10" fmla="*/ 263310 h 682448"/>
                <a:gd name="connsiteX11" fmla="*/ 2904 w 1225429"/>
                <a:gd name="connsiteY11" fmla="*/ 251037 h 682448"/>
                <a:gd name="connsiteX12" fmla="*/ 1587 w 1225429"/>
                <a:gd name="connsiteY12" fmla="*/ 251010 h 682448"/>
                <a:gd name="connsiteX13" fmla="*/ 1587 w 1225429"/>
                <a:gd name="connsiteY13" fmla="*/ 249661 h 682448"/>
                <a:gd name="connsiteX14" fmla="*/ 0 w 1225429"/>
                <a:gd name="connsiteY14" fmla="*/ 248002 h 682448"/>
                <a:gd name="connsiteX15" fmla="*/ 0 w 1225429"/>
                <a:gd name="connsiteY15" fmla="*/ 0 h 6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5429" h="682448">
                  <a:moveTo>
                    <a:pt x="0" y="0"/>
                  </a:moveTo>
                  <a:lnTo>
                    <a:pt x="137653" y="6950"/>
                  </a:lnTo>
                  <a:cubicBezTo>
                    <a:pt x="534851" y="47288"/>
                    <a:pt x="891336" y="225343"/>
                    <a:pt x="1158606" y="492613"/>
                  </a:cubicBezTo>
                  <a:lnTo>
                    <a:pt x="1225429" y="566137"/>
                  </a:lnTo>
                  <a:lnTo>
                    <a:pt x="1080099" y="682448"/>
                  </a:lnTo>
                  <a:lnTo>
                    <a:pt x="1072952" y="675732"/>
                  </a:lnTo>
                  <a:lnTo>
                    <a:pt x="1077913" y="682448"/>
                  </a:lnTo>
                  <a:lnTo>
                    <a:pt x="976729" y="682448"/>
                  </a:lnTo>
                  <a:lnTo>
                    <a:pt x="972940" y="678279"/>
                  </a:lnTo>
                  <a:cubicBezTo>
                    <a:pt x="747247" y="452586"/>
                    <a:pt x="446216" y="302229"/>
                    <a:pt x="110806" y="268166"/>
                  </a:cubicBezTo>
                  <a:lnTo>
                    <a:pt x="14646" y="263310"/>
                  </a:lnTo>
                  <a:lnTo>
                    <a:pt x="2904" y="251037"/>
                  </a:lnTo>
                  <a:lnTo>
                    <a:pt x="1587" y="251010"/>
                  </a:lnTo>
                  <a:lnTo>
                    <a:pt x="1587" y="249661"/>
                  </a:lnTo>
                  <a:lnTo>
                    <a:pt x="0" y="248002"/>
                  </a:lnTo>
                  <a:lnTo>
                    <a:pt x="0" y="0"/>
                  </a:lnTo>
                  <a:close/>
                </a:path>
              </a:pathLst>
            </a:custGeom>
            <a:solidFill>
              <a:sysClr val="window" lastClr="FFFFFF">
                <a:alpha val="35000"/>
              </a:sysClr>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656565"/>
                </a:solidFill>
                <a:effectLst/>
                <a:uLnTx/>
                <a:uFillTx/>
                <a:latin typeface="標楷體"/>
                <a:ea typeface="標楷體"/>
                <a:cs typeface="+mn-cs"/>
              </a:endParaRPr>
            </a:p>
          </p:txBody>
        </p:sp>
        <p:sp>
          <p:nvSpPr>
            <p:cNvPr id="12" name="Freeform: Shape 41"/>
            <p:cNvSpPr/>
            <p:nvPr/>
          </p:nvSpPr>
          <p:spPr>
            <a:xfrm>
              <a:off x="3686717" y="2480131"/>
              <a:ext cx="851398" cy="477165"/>
            </a:xfrm>
            <a:custGeom>
              <a:avLst/>
              <a:gdLst>
                <a:gd name="connsiteX0" fmla="*/ 1217581 w 1217682"/>
                <a:gd name="connsiteY0" fmla="*/ 0 h 681802"/>
                <a:gd name="connsiteX1" fmla="*/ 1217649 w 1217682"/>
                <a:gd name="connsiteY1" fmla="*/ 53151 h 681802"/>
                <a:gd name="connsiteX2" fmla="*/ 1217682 w 1217682"/>
                <a:gd name="connsiteY2" fmla="*/ 53151 h 681802"/>
                <a:gd name="connsiteX3" fmla="*/ 1217682 w 1217682"/>
                <a:gd name="connsiteY3" fmla="*/ 246989 h 681802"/>
                <a:gd name="connsiteX4" fmla="*/ 1214097 w 1217682"/>
                <a:gd name="connsiteY4" fmla="*/ 246989 h 681802"/>
                <a:gd name="connsiteX5" fmla="*/ 1217682 w 1217682"/>
                <a:gd name="connsiteY5" fmla="*/ 247356 h 681802"/>
                <a:gd name="connsiteX6" fmla="*/ 1202451 w 1217682"/>
                <a:gd name="connsiteY6" fmla="*/ 263335 h 681802"/>
                <a:gd name="connsiteX7" fmla="*/ 1119575 w 1217682"/>
                <a:gd name="connsiteY7" fmla="*/ 267520 h 681802"/>
                <a:gd name="connsiteX8" fmla="*/ 257441 w 1217682"/>
                <a:gd name="connsiteY8" fmla="*/ 677633 h 681802"/>
                <a:gd name="connsiteX9" fmla="*/ 253652 w 1217682"/>
                <a:gd name="connsiteY9" fmla="*/ 681802 h 681802"/>
                <a:gd name="connsiteX10" fmla="*/ 139769 w 1217682"/>
                <a:gd name="connsiteY10" fmla="*/ 681802 h 681802"/>
                <a:gd name="connsiteX11" fmla="*/ 140789 w 1217682"/>
                <a:gd name="connsiteY11" fmla="*/ 680422 h 681802"/>
                <a:gd name="connsiteX12" fmla="*/ 139308 w 1217682"/>
                <a:gd name="connsiteY12" fmla="*/ 681801 h 681802"/>
                <a:gd name="connsiteX13" fmla="*/ 0 w 1217682"/>
                <a:gd name="connsiteY13" fmla="*/ 570939 h 681802"/>
                <a:gd name="connsiteX14" fmla="*/ 71775 w 1217682"/>
                <a:gd name="connsiteY14" fmla="*/ 491967 h 681802"/>
                <a:gd name="connsiteX15" fmla="*/ 1092728 w 1217682"/>
                <a:gd name="connsiteY15" fmla="*/ 6304 h 681802"/>
                <a:gd name="connsiteX16" fmla="*/ 1217581 w 1217682"/>
                <a:gd name="connsiteY16" fmla="*/ 0 h 68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7682" h="681802">
                  <a:moveTo>
                    <a:pt x="1217581" y="0"/>
                  </a:moveTo>
                  <a:lnTo>
                    <a:pt x="1217649" y="53151"/>
                  </a:lnTo>
                  <a:lnTo>
                    <a:pt x="1217682" y="53151"/>
                  </a:lnTo>
                  <a:lnTo>
                    <a:pt x="1217682" y="246989"/>
                  </a:lnTo>
                  <a:lnTo>
                    <a:pt x="1214097" y="246989"/>
                  </a:lnTo>
                  <a:lnTo>
                    <a:pt x="1217682" y="247356"/>
                  </a:lnTo>
                  <a:lnTo>
                    <a:pt x="1202451" y="263335"/>
                  </a:lnTo>
                  <a:lnTo>
                    <a:pt x="1119575" y="267520"/>
                  </a:lnTo>
                  <a:cubicBezTo>
                    <a:pt x="784165" y="301583"/>
                    <a:pt x="483135" y="451940"/>
                    <a:pt x="257441" y="677633"/>
                  </a:cubicBezTo>
                  <a:lnTo>
                    <a:pt x="253652" y="681802"/>
                  </a:lnTo>
                  <a:lnTo>
                    <a:pt x="139769" y="681802"/>
                  </a:lnTo>
                  <a:lnTo>
                    <a:pt x="140789" y="680422"/>
                  </a:lnTo>
                  <a:lnTo>
                    <a:pt x="139308" y="681801"/>
                  </a:lnTo>
                  <a:lnTo>
                    <a:pt x="0" y="570939"/>
                  </a:lnTo>
                  <a:lnTo>
                    <a:pt x="71775" y="491967"/>
                  </a:lnTo>
                  <a:cubicBezTo>
                    <a:pt x="339046" y="224697"/>
                    <a:pt x="695531" y="46642"/>
                    <a:pt x="1092728" y="6304"/>
                  </a:cubicBezTo>
                  <a:lnTo>
                    <a:pt x="1217581" y="0"/>
                  </a:lnTo>
                  <a:close/>
                </a:path>
              </a:pathLst>
            </a:custGeom>
            <a:solidFill>
              <a:sysClr val="window" lastClr="FFFFFF">
                <a:alpha val="35000"/>
              </a:sysClr>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656565"/>
                </a:solidFill>
                <a:effectLst/>
                <a:uLnTx/>
                <a:uFillTx/>
                <a:latin typeface="標楷體"/>
                <a:ea typeface="標楷體"/>
                <a:cs typeface="+mn-cs"/>
              </a:endParaRPr>
            </a:p>
          </p:txBody>
        </p:sp>
        <p:sp>
          <p:nvSpPr>
            <p:cNvPr id="13" name="Freeform: Shape 43"/>
            <p:cNvSpPr/>
            <p:nvPr/>
          </p:nvSpPr>
          <p:spPr>
            <a:xfrm>
              <a:off x="3390210" y="2919178"/>
              <a:ext cx="379811" cy="903507"/>
            </a:xfrm>
            <a:custGeom>
              <a:avLst/>
              <a:gdLst>
                <a:gd name="connsiteX0" fmla="*/ 372673 w 541468"/>
                <a:gd name="connsiteY0" fmla="*/ 0 h 1291034"/>
                <a:gd name="connsiteX1" fmla="*/ 531423 w 541468"/>
                <a:gd name="connsiteY1" fmla="*/ 123236 h 1291034"/>
                <a:gd name="connsiteX2" fmla="*/ 541468 w 541468"/>
                <a:gd name="connsiteY2" fmla="*/ 212244 h 1291034"/>
                <a:gd name="connsiteX3" fmla="*/ 505996 w 541468"/>
                <a:gd name="connsiteY3" fmla="*/ 259679 h 1291034"/>
                <a:gd name="connsiteX4" fmla="*/ 262571 w 541468"/>
                <a:gd name="connsiteY4" fmla="*/ 1056599 h 1291034"/>
                <a:gd name="connsiteX5" fmla="*/ 268855 w 541468"/>
                <a:gd name="connsiteY5" fmla="*/ 1181035 h 1291034"/>
                <a:gd name="connsiteX6" fmla="*/ 218208 w 541468"/>
                <a:gd name="connsiteY6" fmla="*/ 1241975 h 1291034"/>
                <a:gd name="connsiteX7" fmla="*/ 18155 w 541468"/>
                <a:gd name="connsiteY7" fmla="*/ 1291034 h 1291034"/>
                <a:gd name="connsiteX8" fmla="*/ 8714 w 541468"/>
                <a:gd name="connsiteY8" fmla="*/ 1229178 h 1291034"/>
                <a:gd name="connsiteX9" fmla="*/ 0 w 541468"/>
                <a:gd name="connsiteY9" fmla="*/ 1056599 h 1291034"/>
                <a:gd name="connsiteX10" fmla="*/ 288268 w 541468"/>
                <a:gd name="connsiteY10" fmla="*/ 112873 h 1291034"/>
                <a:gd name="connsiteX11" fmla="*/ 372673 w 541468"/>
                <a:gd name="connsiteY11" fmla="*/ 0 h 12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1468" h="1291034">
                  <a:moveTo>
                    <a:pt x="372673" y="0"/>
                  </a:moveTo>
                  <a:lnTo>
                    <a:pt x="531423" y="123236"/>
                  </a:lnTo>
                  <a:lnTo>
                    <a:pt x="541468" y="212244"/>
                  </a:lnTo>
                  <a:lnTo>
                    <a:pt x="505996" y="259679"/>
                  </a:lnTo>
                  <a:cubicBezTo>
                    <a:pt x="352311" y="487165"/>
                    <a:pt x="262571" y="761402"/>
                    <a:pt x="262571" y="1056599"/>
                  </a:cubicBezTo>
                  <a:lnTo>
                    <a:pt x="268855" y="1181035"/>
                  </a:lnTo>
                  <a:lnTo>
                    <a:pt x="218208" y="1241975"/>
                  </a:lnTo>
                  <a:lnTo>
                    <a:pt x="18155" y="1291034"/>
                  </a:lnTo>
                  <a:lnTo>
                    <a:pt x="8714" y="1229178"/>
                  </a:lnTo>
                  <a:cubicBezTo>
                    <a:pt x="2952" y="1172435"/>
                    <a:pt x="0" y="1114862"/>
                    <a:pt x="0" y="1056599"/>
                  </a:cubicBezTo>
                  <a:cubicBezTo>
                    <a:pt x="0" y="707022"/>
                    <a:pt x="106271" y="382265"/>
                    <a:pt x="288268" y="112873"/>
                  </a:cubicBezTo>
                  <a:lnTo>
                    <a:pt x="372673" y="0"/>
                  </a:lnTo>
                  <a:close/>
                </a:path>
              </a:pathLst>
            </a:custGeom>
            <a:solidFill>
              <a:sysClr val="window" lastClr="FFFFFF">
                <a:alpha val="35000"/>
              </a:sysClr>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656565"/>
                </a:solidFill>
                <a:effectLst/>
                <a:uLnTx/>
                <a:uFillTx/>
                <a:latin typeface="標楷體"/>
                <a:ea typeface="標楷體"/>
                <a:cs typeface="+mn-cs"/>
              </a:endParaRPr>
            </a:p>
          </p:txBody>
        </p:sp>
        <p:sp>
          <p:nvSpPr>
            <p:cNvPr id="14" name="Freeform: Shape 45"/>
            <p:cNvSpPr/>
            <p:nvPr/>
          </p:nvSpPr>
          <p:spPr>
            <a:xfrm>
              <a:off x="5373981" y="2922002"/>
              <a:ext cx="379811" cy="900684"/>
            </a:xfrm>
            <a:custGeom>
              <a:avLst/>
              <a:gdLst>
                <a:gd name="connsiteX0" fmla="*/ 170919 w 541850"/>
                <a:gd name="connsiteY0" fmla="*/ 0 h 1288655"/>
                <a:gd name="connsiteX1" fmla="*/ 253582 w 541850"/>
                <a:gd name="connsiteY1" fmla="*/ 110544 h 1288655"/>
                <a:gd name="connsiteX2" fmla="*/ 541850 w 541850"/>
                <a:gd name="connsiteY2" fmla="*/ 1054270 h 1288655"/>
                <a:gd name="connsiteX3" fmla="*/ 533136 w 541850"/>
                <a:gd name="connsiteY3" fmla="*/ 1226849 h 1288655"/>
                <a:gd name="connsiteX4" fmla="*/ 523703 w 541850"/>
                <a:gd name="connsiteY4" fmla="*/ 1288655 h 1288655"/>
                <a:gd name="connsiteX5" fmla="*/ 325246 w 541850"/>
                <a:gd name="connsiteY5" fmla="*/ 1234545 h 1288655"/>
                <a:gd name="connsiteX6" fmla="*/ 273284 w 541850"/>
                <a:gd name="connsiteY6" fmla="*/ 1173003 h 1288655"/>
                <a:gd name="connsiteX7" fmla="*/ 279279 w 541850"/>
                <a:gd name="connsiteY7" fmla="*/ 1054270 h 1288655"/>
                <a:gd name="connsiteX8" fmla="*/ 35854 w 541850"/>
                <a:gd name="connsiteY8" fmla="*/ 257350 h 1288655"/>
                <a:gd name="connsiteX9" fmla="*/ 0 w 541850"/>
                <a:gd name="connsiteY9" fmla="*/ 209403 h 1288655"/>
                <a:gd name="connsiteX10" fmla="*/ 8941 w 541850"/>
                <a:gd name="connsiteY10" fmla="*/ 126363 h 1288655"/>
                <a:gd name="connsiteX11" fmla="*/ 170919 w 541850"/>
                <a:gd name="connsiteY11" fmla="*/ 0 h 12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1850" h="1288655">
                  <a:moveTo>
                    <a:pt x="170919" y="0"/>
                  </a:moveTo>
                  <a:lnTo>
                    <a:pt x="253582" y="110544"/>
                  </a:lnTo>
                  <a:cubicBezTo>
                    <a:pt x="435580" y="379936"/>
                    <a:pt x="541850" y="704693"/>
                    <a:pt x="541850" y="1054270"/>
                  </a:cubicBezTo>
                  <a:cubicBezTo>
                    <a:pt x="541850" y="1112533"/>
                    <a:pt x="538898" y="1170106"/>
                    <a:pt x="533136" y="1226849"/>
                  </a:cubicBezTo>
                  <a:lnTo>
                    <a:pt x="523703" y="1288655"/>
                  </a:lnTo>
                  <a:lnTo>
                    <a:pt x="325246" y="1234545"/>
                  </a:lnTo>
                  <a:lnTo>
                    <a:pt x="273284" y="1173003"/>
                  </a:lnTo>
                  <a:lnTo>
                    <a:pt x="279279" y="1054270"/>
                  </a:lnTo>
                  <a:cubicBezTo>
                    <a:pt x="279279" y="759073"/>
                    <a:pt x="189540" y="484836"/>
                    <a:pt x="35854" y="257350"/>
                  </a:cubicBezTo>
                  <a:lnTo>
                    <a:pt x="0" y="209403"/>
                  </a:lnTo>
                  <a:lnTo>
                    <a:pt x="8941" y="126363"/>
                  </a:lnTo>
                  <a:lnTo>
                    <a:pt x="170919" y="0"/>
                  </a:lnTo>
                  <a:close/>
                </a:path>
              </a:pathLst>
            </a:custGeom>
            <a:solidFill>
              <a:sysClr val="window" lastClr="FFFFFF">
                <a:alpha val="35000"/>
              </a:sysClr>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656565"/>
                </a:solidFill>
                <a:effectLst/>
                <a:uLnTx/>
                <a:uFillTx/>
                <a:latin typeface="標楷體"/>
                <a:ea typeface="標楷體"/>
                <a:cs typeface="+mn-cs"/>
              </a:endParaRPr>
            </a:p>
          </p:txBody>
        </p:sp>
        <p:sp>
          <p:nvSpPr>
            <p:cNvPr id="15" name="Freeform: Shape 46"/>
            <p:cNvSpPr/>
            <p:nvPr/>
          </p:nvSpPr>
          <p:spPr>
            <a:xfrm>
              <a:off x="3414213" y="3856567"/>
              <a:ext cx="615605" cy="811745"/>
            </a:xfrm>
            <a:custGeom>
              <a:avLst/>
              <a:gdLst>
                <a:gd name="connsiteX0" fmla="*/ 202365 w 880228"/>
                <a:gd name="connsiteY0" fmla="*/ 0 h 1159593"/>
                <a:gd name="connsiteX1" fmla="*/ 202993 w 880228"/>
                <a:gd name="connsiteY1" fmla="*/ 262 h 1159593"/>
                <a:gd name="connsiteX2" fmla="*/ 204062 w 880228"/>
                <a:gd name="connsiteY2" fmla="*/ 0 h 1159593"/>
                <a:gd name="connsiteX3" fmla="*/ 204268 w 880228"/>
                <a:gd name="connsiteY3" fmla="*/ 795 h 1159593"/>
                <a:gd name="connsiteX4" fmla="*/ 263845 w 880228"/>
                <a:gd name="connsiteY4" fmla="*/ 25681 h 1159593"/>
                <a:gd name="connsiteX5" fmla="*/ 293669 w 880228"/>
                <a:gd name="connsiteY5" fmla="*/ 141675 h 1159593"/>
                <a:gd name="connsiteX6" fmla="*/ 858007 w 880228"/>
                <a:gd name="connsiteY6" fmla="*/ 899736 h 1159593"/>
                <a:gd name="connsiteX7" fmla="*/ 875517 w 880228"/>
                <a:gd name="connsiteY7" fmla="*/ 910374 h 1159593"/>
                <a:gd name="connsiteX8" fmla="*/ 880228 w 880228"/>
                <a:gd name="connsiteY8" fmla="*/ 944563 h 1159593"/>
                <a:gd name="connsiteX9" fmla="*/ 869052 w 880228"/>
                <a:gd name="connsiteY9" fmla="*/ 938116 h 1159593"/>
                <a:gd name="connsiteX10" fmla="*/ 880228 w 880228"/>
                <a:gd name="connsiteY10" fmla="*/ 945534 h 1159593"/>
                <a:gd name="connsiteX11" fmla="*/ 780548 w 880228"/>
                <a:gd name="connsiteY11" fmla="*/ 1159593 h 1159593"/>
                <a:gd name="connsiteX12" fmla="*/ 711201 w 880228"/>
                <a:gd name="connsiteY12" fmla="*/ 1117464 h 1159593"/>
                <a:gd name="connsiteX13" fmla="*/ 1310 w 880228"/>
                <a:gd name="connsiteY13" fmla="*/ 57995 h 1159593"/>
                <a:gd name="connsiteX14" fmla="*/ 0 w 880228"/>
                <a:gd name="connsiteY14" fmla="*/ 49413 h 1159593"/>
                <a:gd name="connsiteX15" fmla="*/ 202461 w 880228"/>
                <a:gd name="connsiteY15" fmla="*/ 393 h 1159593"/>
                <a:gd name="connsiteX16" fmla="*/ 202365 w 880228"/>
                <a:gd name="connsiteY16" fmla="*/ 0 h 11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228" h="1159593">
                  <a:moveTo>
                    <a:pt x="202365" y="0"/>
                  </a:moveTo>
                  <a:lnTo>
                    <a:pt x="202993" y="262"/>
                  </a:lnTo>
                  <a:lnTo>
                    <a:pt x="204062" y="0"/>
                  </a:lnTo>
                  <a:cubicBezTo>
                    <a:pt x="204131" y="265"/>
                    <a:pt x="204199" y="530"/>
                    <a:pt x="204268" y="795"/>
                  </a:cubicBezTo>
                  <a:lnTo>
                    <a:pt x="263845" y="25681"/>
                  </a:lnTo>
                  <a:lnTo>
                    <a:pt x="293669" y="141675"/>
                  </a:lnTo>
                  <a:cubicBezTo>
                    <a:pt x="390843" y="454096"/>
                    <a:pt x="592608" y="720435"/>
                    <a:pt x="858007" y="899736"/>
                  </a:cubicBezTo>
                  <a:lnTo>
                    <a:pt x="875517" y="910374"/>
                  </a:lnTo>
                  <a:lnTo>
                    <a:pt x="880228" y="944563"/>
                  </a:lnTo>
                  <a:lnTo>
                    <a:pt x="869052" y="938116"/>
                  </a:lnTo>
                  <a:lnTo>
                    <a:pt x="880228" y="945534"/>
                  </a:lnTo>
                  <a:lnTo>
                    <a:pt x="780548" y="1159593"/>
                  </a:lnTo>
                  <a:lnTo>
                    <a:pt x="711201" y="1117464"/>
                  </a:lnTo>
                  <a:cubicBezTo>
                    <a:pt x="352012" y="874800"/>
                    <a:pt x="91248" y="497511"/>
                    <a:pt x="1310" y="57995"/>
                  </a:cubicBezTo>
                  <a:lnTo>
                    <a:pt x="0" y="49413"/>
                  </a:lnTo>
                  <a:lnTo>
                    <a:pt x="202461" y="393"/>
                  </a:lnTo>
                  <a:lnTo>
                    <a:pt x="202365" y="0"/>
                  </a:lnTo>
                  <a:close/>
                </a:path>
              </a:pathLst>
            </a:custGeom>
            <a:solidFill>
              <a:sysClr val="window" lastClr="FFFFFF">
                <a:alpha val="35000"/>
              </a:sysClr>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656565"/>
                </a:solidFill>
                <a:effectLst/>
                <a:uLnTx/>
                <a:uFillTx/>
                <a:latin typeface="標楷體"/>
                <a:ea typeface="標楷體"/>
                <a:cs typeface="+mn-cs"/>
              </a:endParaRPr>
            </a:p>
          </p:txBody>
        </p:sp>
        <p:sp>
          <p:nvSpPr>
            <p:cNvPr id="16" name="Freeform: Shape 47"/>
            <p:cNvSpPr/>
            <p:nvPr/>
          </p:nvSpPr>
          <p:spPr>
            <a:xfrm>
              <a:off x="5105713" y="3856567"/>
              <a:ext cx="624076" cy="815980"/>
            </a:xfrm>
            <a:custGeom>
              <a:avLst/>
              <a:gdLst>
                <a:gd name="connsiteX0" fmla="*/ 676147 w 892450"/>
                <a:gd name="connsiteY0" fmla="*/ 0 h 1165534"/>
                <a:gd name="connsiteX1" fmla="*/ 676228 w 892450"/>
                <a:gd name="connsiteY1" fmla="*/ 20 h 1165534"/>
                <a:gd name="connsiteX2" fmla="*/ 676275 w 892450"/>
                <a:gd name="connsiteY2" fmla="*/ 0 h 1165534"/>
                <a:gd name="connsiteX3" fmla="*/ 676268 w 892450"/>
                <a:gd name="connsiteY3" fmla="*/ 30 h 1165534"/>
                <a:gd name="connsiteX4" fmla="*/ 892450 w 892450"/>
                <a:gd name="connsiteY4" fmla="*/ 52535 h 1165534"/>
                <a:gd name="connsiteX5" fmla="*/ 891617 w 892450"/>
                <a:gd name="connsiteY5" fmla="*/ 57994 h 1165534"/>
                <a:gd name="connsiteX6" fmla="*/ 181726 w 892450"/>
                <a:gd name="connsiteY6" fmla="*/ 1117463 h 1165534"/>
                <a:gd name="connsiteX7" fmla="*/ 102598 w 892450"/>
                <a:gd name="connsiteY7" fmla="*/ 1165534 h 1165534"/>
                <a:gd name="connsiteX8" fmla="*/ 0 w 892450"/>
                <a:gd name="connsiteY8" fmla="*/ 945092 h 1165534"/>
                <a:gd name="connsiteX9" fmla="*/ 5751 w 892450"/>
                <a:gd name="connsiteY9" fmla="*/ 941243 h 1165534"/>
                <a:gd name="connsiteX10" fmla="*/ 0 w 892450"/>
                <a:gd name="connsiteY10" fmla="*/ 944563 h 1165534"/>
                <a:gd name="connsiteX11" fmla="*/ 3484 w 892450"/>
                <a:gd name="connsiteY11" fmla="*/ 918833 h 1165534"/>
                <a:gd name="connsiteX12" fmla="*/ 34920 w 892450"/>
                <a:gd name="connsiteY12" fmla="*/ 899735 h 1165534"/>
                <a:gd name="connsiteX13" fmla="*/ 599258 w 892450"/>
                <a:gd name="connsiteY13" fmla="*/ 141674 h 1165534"/>
                <a:gd name="connsiteX14" fmla="*/ 630789 w 892450"/>
                <a:gd name="connsiteY14" fmla="*/ 19043 h 1165534"/>
                <a:gd name="connsiteX15" fmla="*/ 676131 w 892450"/>
                <a:gd name="connsiteY15" fmla="*/ 61 h 1165534"/>
                <a:gd name="connsiteX16" fmla="*/ 676147 w 892450"/>
                <a:gd name="connsiteY16" fmla="*/ 0 h 1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450" h="1165534">
                  <a:moveTo>
                    <a:pt x="676147" y="0"/>
                  </a:moveTo>
                  <a:cubicBezTo>
                    <a:pt x="676174" y="7"/>
                    <a:pt x="676201" y="13"/>
                    <a:pt x="676228" y="20"/>
                  </a:cubicBezTo>
                  <a:cubicBezTo>
                    <a:pt x="676244" y="13"/>
                    <a:pt x="676259" y="7"/>
                    <a:pt x="676275" y="0"/>
                  </a:cubicBezTo>
                  <a:cubicBezTo>
                    <a:pt x="676273" y="10"/>
                    <a:pt x="676270" y="20"/>
                    <a:pt x="676268" y="30"/>
                  </a:cubicBezTo>
                  <a:lnTo>
                    <a:pt x="892450" y="52535"/>
                  </a:lnTo>
                  <a:lnTo>
                    <a:pt x="891617" y="57994"/>
                  </a:lnTo>
                  <a:cubicBezTo>
                    <a:pt x="801679" y="497510"/>
                    <a:pt x="540915" y="874799"/>
                    <a:pt x="181726" y="1117463"/>
                  </a:cubicBezTo>
                  <a:lnTo>
                    <a:pt x="102598" y="1165534"/>
                  </a:lnTo>
                  <a:lnTo>
                    <a:pt x="0" y="945092"/>
                  </a:lnTo>
                  <a:lnTo>
                    <a:pt x="5751" y="941243"/>
                  </a:lnTo>
                  <a:lnTo>
                    <a:pt x="0" y="944563"/>
                  </a:lnTo>
                  <a:lnTo>
                    <a:pt x="3484" y="918833"/>
                  </a:lnTo>
                  <a:lnTo>
                    <a:pt x="34920" y="899735"/>
                  </a:lnTo>
                  <a:cubicBezTo>
                    <a:pt x="300320" y="720434"/>
                    <a:pt x="502085" y="454095"/>
                    <a:pt x="599258" y="141674"/>
                  </a:cubicBezTo>
                  <a:lnTo>
                    <a:pt x="630789" y="19043"/>
                  </a:lnTo>
                  <a:lnTo>
                    <a:pt x="676131" y="61"/>
                  </a:lnTo>
                  <a:cubicBezTo>
                    <a:pt x="676136" y="41"/>
                    <a:pt x="676142" y="20"/>
                    <a:pt x="676147" y="0"/>
                  </a:cubicBezTo>
                  <a:close/>
                </a:path>
              </a:pathLst>
            </a:custGeom>
            <a:solidFill>
              <a:sysClr val="window" lastClr="FFFFFF">
                <a:alpha val="35000"/>
              </a:sysClr>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656565"/>
                </a:solidFill>
                <a:effectLst/>
                <a:uLnTx/>
                <a:uFillTx/>
                <a:latin typeface="標楷體"/>
                <a:ea typeface="標楷體"/>
                <a:cs typeface="+mn-cs"/>
              </a:endParaRPr>
            </a:p>
          </p:txBody>
        </p:sp>
      </p:grpSp>
      <p:sp>
        <p:nvSpPr>
          <p:cNvPr id="17" name="矩形 16"/>
          <p:cNvSpPr/>
          <p:nvPr/>
        </p:nvSpPr>
        <p:spPr>
          <a:xfrm>
            <a:off x="552469" y="4618581"/>
            <a:ext cx="2031325" cy="830997"/>
          </a:xfrm>
          <a:prstGeom prst="rect">
            <a:avLst/>
          </a:prstGeom>
        </p:spPr>
        <p:txBody>
          <a:bodyPr wrap="none">
            <a:spAutoFit/>
          </a:bodyPr>
          <a:lstStyle/>
          <a:p>
            <a:pPr algn="ctr"/>
            <a:r>
              <a:rPr lang="zh-TW" altLang="en-US" sz="2400" b="1" dirty="0">
                <a:solidFill>
                  <a:srgbClr val="0000FF"/>
                </a:solidFill>
                <a:latin typeface="微軟正黑體" panose="020B0604030504040204" pitchFamily="34" charset="-120"/>
                <a:ea typeface="微軟正黑體" panose="020B0604030504040204" pitchFamily="34" charset="-120"/>
              </a:rPr>
              <a:t>再生醫療製劑</a:t>
            </a:r>
            <a:endParaRPr lang="en-US" altLang="zh-TW" sz="2400" b="1" dirty="0">
              <a:solidFill>
                <a:srgbClr val="0000FF"/>
              </a:solidFill>
              <a:latin typeface="微軟正黑體" panose="020B0604030504040204" pitchFamily="34" charset="-120"/>
              <a:ea typeface="微軟正黑體" panose="020B0604030504040204" pitchFamily="34" charset="-120"/>
            </a:endParaRPr>
          </a:p>
          <a:p>
            <a:pPr algn="ctr"/>
            <a:r>
              <a:rPr lang="zh-TW" altLang="zh-TW" sz="2400" b="1" dirty="0">
                <a:solidFill>
                  <a:srgbClr val="0000FF"/>
                </a:solidFill>
                <a:latin typeface="微軟正黑體" panose="020B0604030504040204" pitchFamily="34" charset="-120"/>
                <a:ea typeface="微軟正黑體" panose="020B0604030504040204" pitchFamily="34" charset="-120"/>
              </a:rPr>
              <a:t>查驗登記準則</a:t>
            </a:r>
            <a:endParaRPr lang="zh-TW" altLang="en-US" sz="2400" b="1" dirty="0">
              <a:solidFill>
                <a:srgbClr val="0000FF"/>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321637" y="3077090"/>
            <a:ext cx="2031325" cy="830997"/>
          </a:xfrm>
          <a:prstGeom prst="rect">
            <a:avLst/>
          </a:prstGeom>
        </p:spPr>
        <p:txBody>
          <a:bodyPr wrap="none">
            <a:spAutoFit/>
          </a:bodyPr>
          <a:lstStyle/>
          <a:p>
            <a:pPr algn="ctr"/>
            <a:r>
              <a:rPr lang="zh-TW" altLang="zh-TW" sz="2400" b="1" dirty="0">
                <a:solidFill>
                  <a:srgbClr val="0000FF"/>
                </a:solidFill>
                <a:latin typeface="微軟正黑體" panose="020B0604030504040204" pitchFamily="34" charset="-120"/>
                <a:ea typeface="微軟正黑體" panose="020B0604030504040204" pitchFamily="34" charset="-120"/>
              </a:rPr>
              <a:t>捐贈者合適性</a:t>
            </a:r>
            <a:endParaRPr lang="en-US" altLang="zh-TW" sz="2400" b="1" dirty="0">
              <a:solidFill>
                <a:srgbClr val="0000FF"/>
              </a:solidFill>
              <a:latin typeface="微軟正黑體" panose="020B0604030504040204" pitchFamily="34" charset="-120"/>
              <a:ea typeface="微軟正黑體" panose="020B0604030504040204" pitchFamily="34" charset="-120"/>
            </a:endParaRPr>
          </a:p>
          <a:p>
            <a:pPr algn="ctr"/>
            <a:r>
              <a:rPr lang="zh-TW" altLang="zh-TW" sz="2400" b="1" dirty="0">
                <a:solidFill>
                  <a:srgbClr val="0000FF"/>
                </a:solidFill>
                <a:latin typeface="微軟正黑體" panose="020B0604030504040204" pitchFamily="34" charset="-120"/>
                <a:ea typeface="微軟正黑體" panose="020B0604030504040204" pitchFamily="34" charset="-120"/>
              </a:rPr>
              <a:t>判定</a:t>
            </a:r>
            <a:r>
              <a:rPr lang="zh-TW" altLang="en-US" sz="2400" b="1" dirty="0">
                <a:solidFill>
                  <a:srgbClr val="0000FF"/>
                </a:solidFill>
                <a:latin typeface="微軟正黑體" panose="020B0604030504040204" pitchFamily="34" charset="-120"/>
                <a:ea typeface="微軟正黑體" panose="020B0604030504040204" pitchFamily="34" charset="-120"/>
              </a:rPr>
              <a:t>辦法</a:t>
            </a:r>
          </a:p>
        </p:txBody>
      </p:sp>
      <p:sp>
        <p:nvSpPr>
          <p:cNvPr id="19" name="矩形 18"/>
          <p:cNvSpPr/>
          <p:nvPr/>
        </p:nvSpPr>
        <p:spPr>
          <a:xfrm>
            <a:off x="326524" y="1588560"/>
            <a:ext cx="2954655" cy="461665"/>
          </a:xfrm>
          <a:prstGeom prst="rect">
            <a:avLst/>
          </a:prstGeom>
        </p:spPr>
        <p:txBody>
          <a:bodyPr wrap="none">
            <a:spAutoFit/>
          </a:bodyPr>
          <a:lstStyle/>
          <a:p>
            <a:pPr algn="ctr"/>
            <a:r>
              <a:rPr lang="zh-TW" altLang="zh-TW" sz="2400" b="1" dirty="0">
                <a:solidFill>
                  <a:srgbClr val="0000FF"/>
                </a:solidFill>
                <a:latin typeface="微軟正黑體" panose="020B0604030504040204" pitchFamily="34" charset="-120"/>
                <a:ea typeface="微軟正黑體" panose="020B0604030504040204" pitchFamily="34" charset="-120"/>
              </a:rPr>
              <a:t>捐贈者知情同意</a:t>
            </a:r>
            <a:r>
              <a:rPr lang="zh-TW" altLang="en-US" sz="2400" b="1" dirty="0">
                <a:solidFill>
                  <a:srgbClr val="0000FF"/>
                </a:solidFill>
                <a:latin typeface="微軟正黑體" panose="020B0604030504040204" pitchFamily="34" charset="-120"/>
                <a:ea typeface="微軟正黑體" panose="020B0604030504040204" pitchFamily="34" charset="-120"/>
              </a:rPr>
              <a:t>辦法</a:t>
            </a:r>
            <a:endParaRPr lang="zh-TW" altLang="en-US" sz="2400" dirty="0">
              <a:solidFill>
                <a:srgbClr val="0000FF"/>
              </a:solidFill>
              <a:latin typeface="標楷體"/>
              <a:ea typeface="標楷體"/>
            </a:endParaRPr>
          </a:p>
        </p:txBody>
      </p:sp>
      <p:sp>
        <p:nvSpPr>
          <p:cNvPr id="20" name="矩形 19"/>
          <p:cNvSpPr/>
          <p:nvPr/>
        </p:nvSpPr>
        <p:spPr>
          <a:xfrm>
            <a:off x="6131514" y="1601269"/>
            <a:ext cx="2954656" cy="461665"/>
          </a:xfrm>
          <a:prstGeom prst="rect">
            <a:avLst/>
          </a:prstGeom>
        </p:spPr>
        <p:txBody>
          <a:bodyPr wrap="none">
            <a:spAutoFit/>
          </a:bodyPr>
          <a:lstStyle/>
          <a:p>
            <a:pPr algn="ctr"/>
            <a:r>
              <a:rPr lang="zh-TW" altLang="en-US" sz="2400" b="1" dirty="0">
                <a:solidFill>
                  <a:srgbClr val="0000FF"/>
                </a:solidFill>
                <a:latin typeface="微軟正黑體" panose="020B0604030504040204" pitchFamily="34" charset="-120"/>
                <a:ea typeface="微軟正黑體" panose="020B0604030504040204" pitchFamily="34" charset="-120"/>
              </a:rPr>
              <a:t>上市後安全監視辦法</a:t>
            </a:r>
          </a:p>
        </p:txBody>
      </p:sp>
      <p:sp>
        <p:nvSpPr>
          <p:cNvPr id="21" name="矩形 20"/>
          <p:cNvSpPr/>
          <p:nvPr/>
        </p:nvSpPr>
        <p:spPr>
          <a:xfrm>
            <a:off x="6731993" y="2792401"/>
            <a:ext cx="2031325" cy="830997"/>
          </a:xfrm>
          <a:prstGeom prst="rect">
            <a:avLst/>
          </a:prstGeom>
        </p:spPr>
        <p:txBody>
          <a:bodyPr wrap="none">
            <a:spAutoFit/>
          </a:bodyPr>
          <a:lstStyle/>
          <a:p>
            <a:pPr algn="ctr"/>
            <a:r>
              <a:rPr lang="zh-TW" altLang="en-US" sz="2400" b="1" dirty="0">
                <a:solidFill>
                  <a:srgbClr val="0000FF"/>
                </a:solidFill>
                <a:latin typeface="微軟正黑體" panose="020B0604030504040204" pitchFamily="34" charset="-120"/>
                <a:ea typeface="微軟正黑體" panose="020B0604030504040204" pitchFamily="34" charset="-120"/>
              </a:rPr>
              <a:t>再生醫療製劑</a:t>
            </a:r>
            <a:endParaRPr lang="en-US" altLang="zh-TW" sz="2400" b="1" dirty="0">
              <a:solidFill>
                <a:srgbClr val="0000FF"/>
              </a:solidFill>
              <a:latin typeface="微軟正黑體" panose="020B0604030504040204" pitchFamily="34" charset="-120"/>
              <a:ea typeface="微軟正黑體" panose="020B0604030504040204" pitchFamily="34" charset="-120"/>
            </a:endParaRPr>
          </a:p>
          <a:p>
            <a:pPr algn="ctr"/>
            <a:r>
              <a:rPr lang="zh-TW" altLang="en-US" sz="2400" b="1" dirty="0">
                <a:solidFill>
                  <a:srgbClr val="0000FF"/>
                </a:solidFill>
                <a:latin typeface="微軟正黑體" panose="020B0604030504040204" pitchFamily="34" charset="-120"/>
                <a:ea typeface="微軟正黑體" panose="020B0604030504040204" pitchFamily="34" charset="-120"/>
              </a:rPr>
              <a:t>流向管理辦法</a:t>
            </a:r>
          </a:p>
        </p:txBody>
      </p:sp>
      <p:sp>
        <p:nvSpPr>
          <p:cNvPr id="22" name="矩形 21"/>
          <p:cNvSpPr/>
          <p:nvPr/>
        </p:nvSpPr>
        <p:spPr>
          <a:xfrm>
            <a:off x="6370221" y="4800072"/>
            <a:ext cx="2646878" cy="830997"/>
          </a:xfrm>
          <a:prstGeom prst="rect">
            <a:avLst/>
          </a:prstGeom>
        </p:spPr>
        <p:txBody>
          <a:bodyPr wrap="none">
            <a:spAutoFit/>
          </a:bodyPr>
          <a:lstStyle/>
          <a:p>
            <a:pPr algn="ctr"/>
            <a:r>
              <a:rPr lang="zh-TW" altLang="en-US" sz="2400" b="1" dirty="0">
                <a:solidFill>
                  <a:srgbClr val="0000FF"/>
                </a:solidFill>
                <a:latin typeface="微軟正黑體" panose="020B0604030504040204" pitchFamily="34" charset="-120"/>
                <a:ea typeface="微軟正黑體" panose="020B0604030504040204" pitchFamily="34" charset="-120"/>
              </a:rPr>
              <a:t>再生醫療製劑優良</a:t>
            </a:r>
            <a:endParaRPr lang="en-US" altLang="zh-TW" sz="2400" b="1" dirty="0">
              <a:solidFill>
                <a:srgbClr val="0000FF"/>
              </a:solidFill>
              <a:latin typeface="微軟正黑體" panose="020B0604030504040204" pitchFamily="34" charset="-120"/>
              <a:ea typeface="微軟正黑體" panose="020B0604030504040204" pitchFamily="34" charset="-120"/>
            </a:endParaRPr>
          </a:p>
          <a:p>
            <a:pPr algn="ctr"/>
            <a:r>
              <a:rPr lang="zh-TW" altLang="en-US" sz="2400" b="1" dirty="0">
                <a:solidFill>
                  <a:srgbClr val="0000FF"/>
                </a:solidFill>
                <a:latin typeface="微軟正黑體" panose="020B0604030504040204" pitchFamily="34" charset="-120"/>
                <a:ea typeface="微軟正黑體" panose="020B0604030504040204" pitchFamily="34" charset="-120"/>
              </a:rPr>
              <a:t>製造及</a:t>
            </a:r>
            <a:r>
              <a:rPr lang="zh-TW" altLang="en-US" sz="2400" b="1">
                <a:solidFill>
                  <a:srgbClr val="0000FF"/>
                </a:solidFill>
                <a:latin typeface="微軟正黑體" panose="020B0604030504040204" pitchFamily="34" charset="-120"/>
                <a:ea typeface="微軟正黑體" panose="020B0604030504040204" pitchFamily="34" charset="-120"/>
              </a:rPr>
              <a:t>運銷準則</a:t>
            </a:r>
            <a:endParaRPr lang="zh-TW" altLang="en-US" sz="2400" b="1" dirty="0">
              <a:solidFill>
                <a:srgbClr val="0000FF"/>
              </a:solidFill>
              <a:latin typeface="微軟正黑體" panose="020B0604030504040204" pitchFamily="34" charset="-120"/>
              <a:ea typeface="微軟正黑體" panose="020B0604030504040204" pitchFamily="34" charset="-120"/>
            </a:endParaRPr>
          </a:p>
        </p:txBody>
      </p:sp>
      <p:sp>
        <p:nvSpPr>
          <p:cNvPr id="23" name="矩形 22"/>
          <p:cNvSpPr/>
          <p:nvPr/>
        </p:nvSpPr>
        <p:spPr>
          <a:xfrm>
            <a:off x="4083866" y="3358530"/>
            <a:ext cx="1052102" cy="2254858"/>
          </a:xfrm>
          <a:prstGeom prst="rect">
            <a:avLst/>
          </a:prstGeom>
          <a:no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solidFill>
                  <a:srgbClr val="656565">
                    <a:lumMod val="50000"/>
                  </a:srgbClr>
                </a:solidFill>
                <a:effectLst/>
                <a:uLnTx/>
                <a:uFillTx/>
                <a:latin typeface="微軟正黑體" pitchFamily="34" charset="-120"/>
                <a:ea typeface="微軟正黑體" pitchFamily="34" charset="-120"/>
                <a:cs typeface="+mn-cs"/>
              </a:rPr>
              <a:t>再生醫療製劑管理條例</a:t>
            </a:r>
          </a:p>
        </p:txBody>
      </p:sp>
      <p:sp>
        <p:nvSpPr>
          <p:cNvPr id="24" name="矩形 23"/>
          <p:cNvSpPr/>
          <p:nvPr/>
        </p:nvSpPr>
        <p:spPr>
          <a:xfrm>
            <a:off x="229930" y="5411478"/>
            <a:ext cx="2683133" cy="646331"/>
          </a:xfrm>
          <a:prstGeom prst="rect">
            <a:avLst/>
          </a:prstGeom>
        </p:spPr>
        <p:txBody>
          <a:bodyPr wrap="square">
            <a:spAutoFit/>
          </a:bodyPr>
          <a:lstStyle/>
          <a:p>
            <a:r>
              <a:rPr lang="zh-TW" altLang="en-US" b="1" dirty="0">
                <a:solidFill>
                  <a:srgbClr val="5F5F5F"/>
                </a:solidFill>
                <a:latin typeface="微軟正黑體" panose="020B0604030504040204" pitchFamily="34" charset="-120"/>
                <a:ea typeface="微軟正黑體" panose="020B0604030504040204" pitchFamily="34" charset="-120"/>
              </a:rPr>
              <a:t>查驗登記、變更及展延等相關審查程序規定</a:t>
            </a:r>
          </a:p>
        </p:txBody>
      </p:sp>
      <p:sp>
        <p:nvSpPr>
          <p:cNvPr id="25" name="矩形 24"/>
          <p:cNvSpPr/>
          <p:nvPr/>
        </p:nvSpPr>
        <p:spPr>
          <a:xfrm>
            <a:off x="44728" y="3849159"/>
            <a:ext cx="2509376" cy="646331"/>
          </a:xfrm>
          <a:prstGeom prst="rect">
            <a:avLst/>
          </a:prstGeom>
        </p:spPr>
        <p:txBody>
          <a:bodyPr wrap="square">
            <a:spAutoFit/>
          </a:bodyPr>
          <a:lstStyle/>
          <a:p>
            <a:r>
              <a:rPr lang="zh-TW" altLang="en-US" b="1" dirty="0">
                <a:solidFill>
                  <a:srgbClr val="5F5F5F"/>
                </a:solidFill>
                <a:latin typeface="微軟正黑體" panose="020B0604030504040204" pitchFamily="34" charset="-120"/>
                <a:ea typeface="微軟正黑體" panose="020B0604030504040204" pitchFamily="34" charset="-120"/>
              </a:rPr>
              <a:t>確保細胞或組織無疾病傳染、擴散等風險性</a:t>
            </a:r>
          </a:p>
        </p:txBody>
      </p:sp>
      <p:sp>
        <p:nvSpPr>
          <p:cNvPr id="26" name="矩形 25"/>
          <p:cNvSpPr/>
          <p:nvPr/>
        </p:nvSpPr>
        <p:spPr>
          <a:xfrm>
            <a:off x="321638" y="2019843"/>
            <a:ext cx="2575154" cy="646331"/>
          </a:xfrm>
          <a:prstGeom prst="rect">
            <a:avLst/>
          </a:prstGeom>
        </p:spPr>
        <p:txBody>
          <a:bodyPr wrap="square">
            <a:spAutoFit/>
          </a:bodyPr>
          <a:lstStyle/>
          <a:p>
            <a:r>
              <a:rPr lang="zh-TW" altLang="en-US" b="1" dirty="0">
                <a:solidFill>
                  <a:srgbClr val="5F5F5F"/>
                </a:solidFill>
                <a:latin typeface="微軟正黑體" panose="020B0604030504040204" pitchFamily="34" charset="-120"/>
                <a:ea typeface="微軟正黑體" panose="020B0604030504040204" pitchFamily="34" charset="-120"/>
              </a:rPr>
              <a:t>清楚告知所涉風險及權利義務並取得同意書</a:t>
            </a:r>
          </a:p>
        </p:txBody>
      </p:sp>
      <p:sp>
        <p:nvSpPr>
          <p:cNvPr id="27" name="矩形 26"/>
          <p:cNvSpPr/>
          <p:nvPr/>
        </p:nvSpPr>
        <p:spPr>
          <a:xfrm>
            <a:off x="6246930" y="2055156"/>
            <a:ext cx="2723823" cy="646331"/>
          </a:xfrm>
          <a:prstGeom prst="rect">
            <a:avLst/>
          </a:prstGeom>
        </p:spPr>
        <p:txBody>
          <a:bodyPr wrap="none">
            <a:spAutoFit/>
          </a:bodyPr>
          <a:lstStyle/>
          <a:p>
            <a:r>
              <a:rPr lang="zh-TW" altLang="en-US" b="1" dirty="0">
                <a:solidFill>
                  <a:srgbClr val="5F5F5F"/>
                </a:solidFill>
                <a:latin typeface="微軟正黑體" panose="020B0604030504040204" pitchFamily="34" charset="-120"/>
                <a:ea typeface="微軟正黑體" panose="020B0604030504040204" pitchFamily="34" charset="-120"/>
              </a:rPr>
              <a:t>加強上市後管理確認長期</a:t>
            </a:r>
            <a:endParaRPr lang="en-US" altLang="zh-TW" b="1" dirty="0">
              <a:solidFill>
                <a:srgbClr val="5F5F5F"/>
              </a:solidFill>
              <a:latin typeface="微軟正黑體" panose="020B0604030504040204" pitchFamily="34" charset="-120"/>
              <a:ea typeface="微軟正黑體" panose="020B0604030504040204" pitchFamily="34" charset="-120"/>
            </a:endParaRPr>
          </a:p>
          <a:p>
            <a:r>
              <a:rPr lang="zh-TW" altLang="en-US" b="1" dirty="0">
                <a:solidFill>
                  <a:srgbClr val="5F5F5F"/>
                </a:solidFill>
                <a:latin typeface="微軟正黑體" panose="020B0604030504040204" pitchFamily="34" charset="-120"/>
                <a:ea typeface="微軟正黑體" panose="020B0604030504040204" pitchFamily="34" charset="-120"/>
              </a:rPr>
              <a:t>安全性</a:t>
            </a:r>
          </a:p>
        </p:txBody>
      </p:sp>
      <p:sp>
        <p:nvSpPr>
          <p:cNvPr id="28" name="矩形 27"/>
          <p:cNvSpPr/>
          <p:nvPr/>
        </p:nvSpPr>
        <p:spPr>
          <a:xfrm>
            <a:off x="6795877" y="3546835"/>
            <a:ext cx="2050569" cy="646331"/>
          </a:xfrm>
          <a:prstGeom prst="rect">
            <a:avLst/>
          </a:prstGeom>
        </p:spPr>
        <p:txBody>
          <a:bodyPr wrap="square">
            <a:spAutoFit/>
          </a:bodyPr>
          <a:lstStyle/>
          <a:p>
            <a:r>
              <a:rPr lang="zh-TW" altLang="en-US" b="1" dirty="0">
                <a:solidFill>
                  <a:srgbClr val="5F5F5F"/>
                </a:solidFill>
                <a:latin typeface="微軟正黑體" panose="020B0604030504040204" pitchFamily="34" charset="-120"/>
                <a:ea typeface="微軟正黑體" panose="020B0604030504040204" pitchFamily="34" charset="-120"/>
              </a:rPr>
              <a:t>業者及醫療機構建立來源及流向資料</a:t>
            </a:r>
          </a:p>
        </p:txBody>
      </p:sp>
      <p:sp>
        <p:nvSpPr>
          <p:cNvPr id="29" name="矩形 28"/>
          <p:cNvSpPr/>
          <p:nvPr/>
        </p:nvSpPr>
        <p:spPr>
          <a:xfrm>
            <a:off x="5806212" y="5571974"/>
            <a:ext cx="3472841" cy="369332"/>
          </a:xfrm>
          <a:prstGeom prst="rect">
            <a:avLst/>
          </a:prstGeom>
        </p:spPr>
        <p:txBody>
          <a:bodyPr wrap="square">
            <a:spAutoFit/>
          </a:bodyPr>
          <a:lstStyle/>
          <a:p>
            <a:r>
              <a:rPr lang="zh-TW" altLang="en-US" b="1" dirty="0">
                <a:solidFill>
                  <a:srgbClr val="5F5F5F"/>
                </a:solidFill>
                <a:latin typeface="微軟正黑體" panose="020B0604030504040204" pitchFamily="34" charset="-120"/>
                <a:ea typeface="微軟正黑體" panose="020B0604030504040204" pitchFamily="34" charset="-120"/>
              </a:rPr>
              <a:t>明定製造及運銷標準以確保品質</a:t>
            </a:r>
          </a:p>
        </p:txBody>
      </p:sp>
      <p:sp>
        <p:nvSpPr>
          <p:cNvPr id="30"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18</a:t>
            </a:fld>
            <a:endParaRPr lang="zh-TW" altLang="en-US" dirty="0">
              <a:solidFill>
                <a:prstClr val="black">
                  <a:tint val="75000"/>
                </a:prstClr>
              </a:solidFill>
            </a:endParaRPr>
          </a:p>
        </p:txBody>
      </p:sp>
    </p:spTree>
    <p:extLst>
      <p:ext uri="{BB962C8B-B14F-4D97-AF65-F5344CB8AC3E}">
        <p14:creationId xmlns:p14="http://schemas.microsoft.com/office/powerpoint/2010/main" val="759597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11624" y="2072679"/>
            <a:ext cx="7768776" cy="1077218"/>
          </a:xfrm>
          <a:prstGeom prst="rect">
            <a:avLst/>
          </a:prstGeom>
          <a:noFill/>
          <a:ln w="9525">
            <a:noFill/>
            <a:miter lim="800000"/>
            <a:headEnd/>
            <a:tailEnd/>
          </a:ln>
        </p:spPr>
        <p:txBody>
          <a:bodyPr wrap="square">
            <a:spAutoFit/>
          </a:bodyPr>
          <a:lstStyle/>
          <a:p>
            <a:pPr defTabSz="914400" fontAlgn="base">
              <a:spcBef>
                <a:spcPct val="0"/>
              </a:spcBef>
              <a:spcAft>
                <a:spcPct val="0"/>
              </a:spcAft>
            </a:pPr>
            <a:r>
              <a:rPr kumimoji="1" lang="en-US" altLang="zh-TW" sz="3200" b="1" dirty="0">
                <a:solidFill>
                  <a:srgbClr val="FFFF00"/>
                </a:solidFill>
                <a:latin typeface="Calibri" panose="020F0502020204030204" pitchFamily="34" charset="0"/>
                <a:ea typeface="微軟正黑體" pitchFamily="34" charset="-120"/>
                <a:cs typeface="Times New Roman" pitchFamily="18" charset="0"/>
              </a:rPr>
              <a:t>For</a:t>
            </a:r>
            <a:r>
              <a:rPr kumimoji="1" lang="zh-TW" altLang="en-US" sz="3200" b="1" dirty="0">
                <a:solidFill>
                  <a:srgbClr val="FFFF00"/>
                </a:solidFill>
                <a:latin typeface="Calibri" panose="020F0502020204030204" pitchFamily="34" charset="0"/>
                <a:ea typeface="微軟正黑體" pitchFamily="34" charset="-120"/>
                <a:cs typeface="Times New Roman" pitchFamily="18" charset="0"/>
              </a:rPr>
              <a:t> </a:t>
            </a:r>
            <a:r>
              <a:rPr kumimoji="1" lang="en-US" altLang="zh-TW" sz="3200" b="1" dirty="0">
                <a:solidFill>
                  <a:srgbClr val="FFFF00"/>
                </a:solidFill>
                <a:latin typeface="Calibri" panose="020F0502020204030204" pitchFamily="34" charset="0"/>
                <a:ea typeface="微軟正黑體" pitchFamily="34" charset="-120"/>
                <a:cs typeface="Times New Roman" pitchFamily="18" charset="0"/>
              </a:rPr>
              <a:t>more</a:t>
            </a:r>
            <a:r>
              <a:rPr kumimoji="1" lang="zh-TW" altLang="en-US" sz="3200" b="1" dirty="0">
                <a:solidFill>
                  <a:srgbClr val="FFFF00"/>
                </a:solidFill>
                <a:latin typeface="Calibri" panose="020F0502020204030204" pitchFamily="34" charset="0"/>
                <a:ea typeface="微軟正黑體" pitchFamily="34" charset="-120"/>
                <a:cs typeface="Times New Roman" pitchFamily="18" charset="0"/>
              </a:rPr>
              <a:t> </a:t>
            </a:r>
            <a:r>
              <a:rPr kumimoji="1" lang="en-US" altLang="zh-TW" sz="3200" b="1" dirty="0">
                <a:solidFill>
                  <a:srgbClr val="FFFF00"/>
                </a:solidFill>
                <a:latin typeface="Calibri" panose="020F0502020204030204" pitchFamily="34" charset="0"/>
                <a:ea typeface="微軟正黑體" pitchFamily="34" charset="-120"/>
                <a:cs typeface="Times New Roman" pitchFamily="18" charset="0"/>
              </a:rPr>
              <a:t>information</a:t>
            </a:r>
          </a:p>
          <a:p>
            <a:pPr defTabSz="914400" fontAlgn="base">
              <a:spcBef>
                <a:spcPct val="0"/>
              </a:spcBef>
              <a:spcAft>
                <a:spcPct val="0"/>
              </a:spcAft>
            </a:pPr>
            <a:r>
              <a:rPr kumimoji="1" lang="zh-TW" altLang="en-US" sz="3200" b="1" dirty="0">
                <a:solidFill>
                  <a:srgbClr val="FFFF00"/>
                </a:solidFill>
                <a:latin typeface="Calibri" panose="020F0502020204030204" pitchFamily="34" charset="0"/>
                <a:ea typeface="微軟正黑體" pitchFamily="34" charset="-120"/>
                <a:cs typeface="Times New Roman" pitchFamily="18" charset="0"/>
              </a:rPr>
              <a:t>　</a:t>
            </a:r>
            <a:r>
              <a:rPr kumimoji="1" lang="en-US" altLang="zh-TW" sz="3200" b="1" dirty="0">
                <a:solidFill>
                  <a:srgbClr val="FFFF00"/>
                </a:solidFill>
                <a:latin typeface="Calibri" panose="020F0502020204030204" pitchFamily="34" charset="0"/>
                <a:ea typeface="微軟正黑體" pitchFamily="34" charset="-120"/>
                <a:cs typeface="Times New Roman" pitchFamily="18" charset="0"/>
              </a:rPr>
              <a:t>Website</a:t>
            </a:r>
            <a:r>
              <a:rPr kumimoji="1" lang="zh-TW" altLang="en-US" sz="3200" b="1" dirty="0">
                <a:solidFill>
                  <a:srgbClr val="FFFF00"/>
                </a:solidFill>
                <a:latin typeface="Calibri" panose="020F0502020204030204" pitchFamily="34" charset="0"/>
                <a:ea typeface="微軟正黑體" pitchFamily="34" charset="-120"/>
                <a:cs typeface="Times New Roman" pitchFamily="18" charset="0"/>
              </a:rPr>
              <a:t> </a:t>
            </a:r>
            <a:r>
              <a:rPr kumimoji="1" lang="en-US" altLang="zh-TW" sz="3200" b="1" dirty="0">
                <a:solidFill>
                  <a:srgbClr val="FFFF00"/>
                </a:solidFill>
                <a:latin typeface="Calibri" panose="020F0502020204030204" pitchFamily="34" charset="0"/>
                <a:ea typeface="微軟正黑體" pitchFamily="34" charset="-120"/>
                <a:cs typeface="Times New Roman" pitchFamily="18" charset="0"/>
              </a:rPr>
              <a:t>is</a:t>
            </a:r>
            <a:r>
              <a:rPr kumimoji="1" lang="zh-TW" altLang="en-US" sz="3200" b="1" dirty="0">
                <a:solidFill>
                  <a:srgbClr val="FFFF00"/>
                </a:solidFill>
                <a:latin typeface="Calibri" panose="020F0502020204030204" pitchFamily="34" charset="0"/>
                <a:ea typeface="微軟正黑體" pitchFamily="34" charset="-120"/>
                <a:cs typeface="Times New Roman" pitchFamily="18" charset="0"/>
              </a:rPr>
              <a:t> </a:t>
            </a:r>
            <a:r>
              <a:rPr kumimoji="1" lang="en-US" altLang="zh-TW" sz="3200" b="1" dirty="0">
                <a:solidFill>
                  <a:srgbClr val="FFFF00"/>
                </a:solidFill>
                <a:latin typeface="Calibri" panose="020F0502020204030204" pitchFamily="34" charset="0"/>
                <a:ea typeface="微軟正黑體" pitchFamily="34" charset="-120"/>
                <a:cs typeface="Times New Roman" pitchFamily="18" charset="0"/>
              </a:rPr>
              <a:t>at:</a:t>
            </a:r>
            <a:r>
              <a:rPr kumimoji="1" lang="zh-TW" altLang="en-US" sz="3200" b="1" dirty="0">
                <a:solidFill>
                  <a:srgbClr val="FF00FF"/>
                </a:solidFill>
                <a:latin typeface="Calibri" panose="020F0502020204030204" pitchFamily="34" charset="0"/>
                <a:ea typeface="微軟正黑體" pitchFamily="34" charset="-120"/>
                <a:cs typeface="Times New Roman" pitchFamily="18" charset="0"/>
              </a:rPr>
              <a:t> </a:t>
            </a:r>
            <a:r>
              <a:rPr kumimoji="1" lang="en-US" altLang="zh-TW" sz="3200" b="1" dirty="0">
                <a:solidFill>
                  <a:schemeClr val="bg1"/>
                </a:solidFill>
                <a:latin typeface="Calibri" panose="020F0502020204030204" pitchFamily="34" charset="0"/>
                <a:ea typeface="微軟正黑體" pitchFamily="34" charset="-120"/>
                <a:cs typeface="Times New Roman" pitchFamily="18" charset="0"/>
              </a:rPr>
              <a:t>http://www.fda.gov.tw</a:t>
            </a:r>
          </a:p>
        </p:txBody>
      </p:sp>
      <p:sp>
        <p:nvSpPr>
          <p:cNvPr id="7" name="標題 1"/>
          <p:cNvSpPr txBox="1">
            <a:spLocks noGrp="1"/>
          </p:cNvSpPr>
          <p:nvPr>
            <p:ph type="title"/>
          </p:nvPr>
        </p:nvSpPr>
        <p:spPr>
          <a:xfrm>
            <a:off x="3055531" y="710603"/>
            <a:ext cx="5461047" cy="797984"/>
          </a:xfrm>
          <a:prstGeom prst="rect">
            <a:avLst/>
          </a:prstGeom>
        </p:spPr>
        <p:txBody>
          <a:bodyPr>
            <a:normAutofit fontScale="90000"/>
          </a:bodyPr>
          <a:lstStyle/>
          <a:p>
            <a:pPr>
              <a:lnSpc>
                <a:spcPct val="80000"/>
              </a:lnSpc>
              <a:spcBef>
                <a:spcPct val="20000"/>
              </a:spcBef>
              <a:defRPr/>
            </a:pPr>
            <a:r>
              <a:rPr lang="en-US" altLang="zh-TW" sz="5400" b="1" i="1" kern="0" dirty="0">
                <a:effectLst>
                  <a:outerShdw blurRad="38100" dist="38100" dir="2700000" algn="tl">
                    <a:srgbClr val="000000">
                      <a:alpha val="43137"/>
                    </a:srgbClr>
                  </a:outerShdw>
                </a:effectLst>
                <a:latin typeface="Calibri" panose="020F0502020204030204" pitchFamily="34" charset="0"/>
                <a:ea typeface="KaiTi" pitchFamily="49" charset="-122"/>
                <a:cs typeface="Meiryo UI" pitchFamily="34" charset="-128"/>
              </a:rPr>
              <a:t>Thank You</a:t>
            </a:r>
            <a:br>
              <a:rPr lang="en-US" altLang="zh-TW" sz="5400" b="1" i="1" kern="0" dirty="0">
                <a:effectLst>
                  <a:outerShdw blurRad="38100" dist="38100" dir="2700000" algn="tl">
                    <a:srgbClr val="000000">
                      <a:alpha val="43137"/>
                    </a:srgbClr>
                  </a:outerShdw>
                </a:effectLst>
                <a:latin typeface="Calibri" panose="020F0502020204030204" pitchFamily="34" charset="0"/>
                <a:ea typeface="KaiTi" pitchFamily="49" charset="-122"/>
                <a:cs typeface="Meiryo UI" pitchFamily="34" charset="-128"/>
              </a:rPr>
            </a:br>
            <a:r>
              <a:rPr lang="en-US" altLang="zh-TW" sz="5400" b="1" i="1" kern="0" dirty="0">
                <a:effectLst>
                  <a:outerShdw blurRad="38100" dist="38100" dir="2700000" algn="tl">
                    <a:srgbClr val="000000">
                      <a:alpha val="43137"/>
                    </a:srgbClr>
                  </a:outerShdw>
                </a:effectLst>
                <a:latin typeface="Calibri" panose="020F0502020204030204" pitchFamily="34" charset="0"/>
                <a:ea typeface="KaiTi" pitchFamily="49" charset="-122"/>
                <a:cs typeface="Meiryo UI" pitchFamily="34" charset="-128"/>
              </a:rPr>
              <a:t>for Your Attention</a:t>
            </a:r>
            <a:endParaRPr kumimoji="0" lang="zh-TW" altLang="en-US" sz="5400" kern="0" dirty="0">
              <a:effectLst>
                <a:outerShdw blurRad="38100" dist="38100" dir="2700000" algn="tl">
                  <a:srgbClr val="000000">
                    <a:alpha val="43137"/>
                  </a:srgbClr>
                </a:outerShdw>
              </a:effectLst>
              <a:latin typeface="Calibri" panose="020F0502020204030204" pitchFamily="34" charset="0"/>
              <a:ea typeface="KaiTi" pitchFamily="49" charset="-122"/>
              <a:cs typeface="Meiryo UI" pitchFamily="34" charset="-128"/>
            </a:endParaRPr>
          </a:p>
        </p:txBody>
      </p:sp>
      <p:grpSp>
        <p:nvGrpSpPr>
          <p:cNvPr id="8" name="Group 19"/>
          <p:cNvGrpSpPr>
            <a:grpSpLocks/>
          </p:cNvGrpSpPr>
          <p:nvPr/>
        </p:nvGrpSpPr>
        <p:grpSpPr bwMode="auto">
          <a:xfrm>
            <a:off x="672816" y="3216299"/>
            <a:ext cx="7942385" cy="3021013"/>
            <a:chOff x="1247" y="2432"/>
            <a:chExt cx="4095" cy="1501"/>
          </a:xfrm>
        </p:grpSpPr>
        <p:pic>
          <p:nvPicPr>
            <p:cNvPr id="9" name="Picture 4" descr="1339799403_3b9dc0e769"/>
            <p:cNvPicPr>
              <a:picLocks noChangeAspect="1" noChangeArrowheads="1"/>
            </p:cNvPicPr>
            <p:nvPr/>
          </p:nvPicPr>
          <p:blipFill>
            <a:blip r:embed="rId3" cstate="print"/>
            <a:srcRect/>
            <a:stretch>
              <a:fillRect/>
            </a:stretch>
          </p:blipFill>
          <p:spPr bwMode="auto">
            <a:xfrm>
              <a:off x="2565" y="2439"/>
              <a:ext cx="972" cy="922"/>
            </a:xfrm>
            <a:prstGeom prst="rect">
              <a:avLst/>
            </a:prstGeom>
            <a:noFill/>
            <a:ln w="9525">
              <a:noFill/>
              <a:miter lim="800000"/>
              <a:headEnd/>
              <a:tailEnd/>
            </a:ln>
          </p:spPr>
        </p:pic>
        <p:pic>
          <p:nvPicPr>
            <p:cNvPr id="10" name="Picture 5" descr="chiang_kai-shek_memorial_hall_taipei_taiwan"/>
            <p:cNvPicPr>
              <a:picLocks noChangeAspect="1" noChangeArrowheads="1"/>
            </p:cNvPicPr>
            <p:nvPr/>
          </p:nvPicPr>
          <p:blipFill>
            <a:blip r:embed="rId4" cstate="print"/>
            <a:srcRect/>
            <a:stretch>
              <a:fillRect/>
            </a:stretch>
          </p:blipFill>
          <p:spPr bwMode="auto">
            <a:xfrm>
              <a:off x="1250" y="2435"/>
              <a:ext cx="1224" cy="918"/>
            </a:xfrm>
            <a:prstGeom prst="rect">
              <a:avLst/>
            </a:prstGeom>
            <a:noFill/>
            <a:ln w="9525">
              <a:noFill/>
              <a:miter lim="800000"/>
              <a:headEnd/>
              <a:tailEnd/>
            </a:ln>
          </p:spPr>
        </p:pic>
        <p:pic>
          <p:nvPicPr>
            <p:cNvPr id="11" name="Picture 11" descr="2006081516192653"/>
            <p:cNvPicPr>
              <a:picLocks noChangeAspect="1" noChangeArrowheads="1"/>
            </p:cNvPicPr>
            <p:nvPr/>
          </p:nvPicPr>
          <p:blipFill>
            <a:blip r:embed="rId5" cstate="print"/>
            <a:srcRect/>
            <a:stretch>
              <a:fillRect/>
            </a:stretch>
          </p:blipFill>
          <p:spPr bwMode="auto">
            <a:xfrm>
              <a:off x="1247" y="3403"/>
              <a:ext cx="755" cy="525"/>
            </a:xfrm>
            <a:prstGeom prst="rect">
              <a:avLst/>
            </a:prstGeom>
            <a:noFill/>
            <a:ln w="9525">
              <a:noFill/>
              <a:miter lim="800000"/>
              <a:headEnd/>
              <a:tailEnd/>
            </a:ln>
          </p:spPr>
        </p:pic>
        <p:pic>
          <p:nvPicPr>
            <p:cNvPr id="12" name="Picture 12" descr="女王頭"/>
            <p:cNvPicPr>
              <a:picLocks noChangeAspect="1" noChangeArrowheads="1"/>
            </p:cNvPicPr>
            <p:nvPr/>
          </p:nvPicPr>
          <p:blipFill>
            <a:blip r:embed="rId6" cstate="print"/>
            <a:srcRect/>
            <a:stretch>
              <a:fillRect/>
            </a:stretch>
          </p:blipFill>
          <p:spPr bwMode="auto">
            <a:xfrm>
              <a:off x="3626" y="2432"/>
              <a:ext cx="614" cy="924"/>
            </a:xfrm>
            <a:prstGeom prst="rect">
              <a:avLst/>
            </a:prstGeom>
            <a:noFill/>
            <a:ln w="9525">
              <a:noFill/>
              <a:miter lim="800000"/>
              <a:headEnd/>
              <a:tailEnd/>
            </a:ln>
          </p:spPr>
        </p:pic>
        <p:pic>
          <p:nvPicPr>
            <p:cNvPr id="13" name="Picture 13" descr="天燈"/>
            <p:cNvPicPr>
              <a:picLocks noChangeAspect="1" noChangeArrowheads="1"/>
            </p:cNvPicPr>
            <p:nvPr/>
          </p:nvPicPr>
          <p:blipFill>
            <a:blip r:embed="rId7" cstate="print"/>
            <a:srcRect/>
            <a:stretch>
              <a:fillRect/>
            </a:stretch>
          </p:blipFill>
          <p:spPr bwMode="auto">
            <a:xfrm>
              <a:off x="2057" y="3403"/>
              <a:ext cx="837" cy="526"/>
            </a:xfrm>
            <a:prstGeom prst="rect">
              <a:avLst/>
            </a:prstGeom>
            <a:noFill/>
            <a:ln w="9525">
              <a:noFill/>
              <a:miter lim="800000"/>
              <a:headEnd/>
              <a:tailEnd/>
            </a:ln>
          </p:spPr>
        </p:pic>
        <p:pic>
          <p:nvPicPr>
            <p:cNvPr id="14" name="Picture 14" descr="7742_2"/>
            <p:cNvPicPr>
              <a:picLocks noChangeAspect="1" noChangeArrowheads="1"/>
            </p:cNvPicPr>
            <p:nvPr/>
          </p:nvPicPr>
          <p:blipFill>
            <a:blip r:embed="rId8" cstate="print"/>
            <a:srcRect/>
            <a:stretch>
              <a:fillRect/>
            </a:stretch>
          </p:blipFill>
          <p:spPr bwMode="auto">
            <a:xfrm>
              <a:off x="3715" y="3404"/>
              <a:ext cx="755" cy="522"/>
            </a:xfrm>
            <a:prstGeom prst="rect">
              <a:avLst/>
            </a:prstGeom>
            <a:noFill/>
            <a:ln w="9525">
              <a:noFill/>
              <a:miter lim="800000"/>
              <a:headEnd/>
              <a:tailEnd/>
            </a:ln>
          </p:spPr>
        </p:pic>
        <p:pic>
          <p:nvPicPr>
            <p:cNvPr id="15" name="Picture 15" descr="日月潭"/>
            <p:cNvPicPr>
              <a:picLocks noChangeAspect="1" noChangeArrowheads="1"/>
            </p:cNvPicPr>
            <p:nvPr/>
          </p:nvPicPr>
          <p:blipFill>
            <a:blip r:embed="rId9" cstate="print"/>
            <a:srcRect/>
            <a:stretch>
              <a:fillRect/>
            </a:stretch>
          </p:blipFill>
          <p:spPr bwMode="auto">
            <a:xfrm>
              <a:off x="4330" y="2432"/>
              <a:ext cx="1011" cy="933"/>
            </a:xfrm>
            <a:prstGeom prst="rect">
              <a:avLst/>
            </a:prstGeom>
            <a:noFill/>
            <a:ln w="9525">
              <a:noFill/>
              <a:miter lim="800000"/>
              <a:headEnd/>
              <a:tailEnd/>
            </a:ln>
          </p:spPr>
        </p:pic>
        <p:pic>
          <p:nvPicPr>
            <p:cNvPr id="16" name="Picture 16"/>
            <p:cNvPicPr>
              <a:picLocks noChangeAspect="1" noChangeArrowheads="1"/>
            </p:cNvPicPr>
            <p:nvPr/>
          </p:nvPicPr>
          <p:blipFill>
            <a:blip r:embed="rId10" cstate="print"/>
            <a:srcRect/>
            <a:stretch>
              <a:fillRect/>
            </a:stretch>
          </p:blipFill>
          <p:spPr bwMode="auto">
            <a:xfrm>
              <a:off x="4528" y="3403"/>
              <a:ext cx="814" cy="530"/>
            </a:xfrm>
            <a:prstGeom prst="rect">
              <a:avLst/>
            </a:prstGeom>
            <a:noFill/>
            <a:ln w="9525">
              <a:noFill/>
              <a:miter lim="800000"/>
              <a:headEnd/>
              <a:tailEnd/>
            </a:ln>
          </p:spPr>
        </p:pic>
        <p:pic>
          <p:nvPicPr>
            <p:cNvPr id="17" name="Picture 18" descr="澎湖"/>
            <p:cNvPicPr>
              <a:picLocks noChangeAspect="1" noChangeArrowheads="1"/>
            </p:cNvPicPr>
            <p:nvPr/>
          </p:nvPicPr>
          <p:blipFill>
            <a:blip r:embed="rId11" cstate="print"/>
            <a:srcRect/>
            <a:stretch>
              <a:fillRect/>
            </a:stretch>
          </p:blipFill>
          <p:spPr bwMode="auto">
            <a:xfrm>
              <a:off x="2928" y="3401"/>
              <a:ext cx="739" cy="526"/>
            </a:xfrm>
            <a:prstGeom prst="rect">
              <a:avLst/>
            </a:prstGeom>
            <a:noFill/>
            <a:ln w="9525">
              <a:noFill/>
              <a:miter lim="800000"/>
              <a:headEnd/>
              <a:tailEnd/>
            </a:ln>
          </p:spPr>
        </p:pic>
      </p:grpSp>
      <p:pic>
        <p:nvPicPr>
          <p:cNvPr id="18" name="Picture 12" descr="fda_logo"/>
          <p:cNvPicPr>
            <a:picLocks noChangeAspect="1" noChangeArrowheads="1" noCrop="1"/>
          </p:cNvPicPr>
          <p:nvPr/>
        </p:nvPicPr>
        <p:blipFill>
          <a:blip r:embed="rId12" cstate="print"/>
          <a:srcRect/>
          <a:stretch>
            <a:fillRect/>
          </a:stretch>
        </p:blipFill>
        <p:spPr bwMode="auto">
          <a:xfrm>
            <a:off x="323528" y="392574"/>
            <a:ext cx="2377904" cy="1728192"/>
          </a:xfrm>
          <a:prstGeom prst="rect">
            <a:avLst/>
          </a:prstGeom>
          <a:noFill/>
          <a:ln w="9525">
            <a:noFill/>
            <a:miter lim="800000"/>
            <a:headEnd/>
            <a:tailEnd/>
          </a:ln>
        </p:spPr>
      </p:pic>
      <p:sp>
        <p:nvSpPr>
          <p:cNvPr id="19"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19</a:t>
            </a:fld>
            <a:endParaRPr lang="zh-TW" altLang="en-US" dirty="0">
              <a:solidFill>
                <a:prstClr val="black">
                  <a:tint val="75000"/>
                </a:prstClr>
              </a:solidFill>
            </a:endParaRPr>
          </a:p>
        </p:txBody>
      </p:sp>
    </p:spTree>
    <p:extLst>
      <p:ext uri="{BB962C8B-B14F-4D97-AF65-F5344CB8AC3E}">
        <p14:creationId xmlns:p14="http://schemas.microsoft.com/office/powerpoint/2010/main" val="393083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0000"/>
                </a:solidFill>
                <a:effectLst>
                  <a:outerShdw blurRad="38100" dist="38100" dir="2700000" algn="tl">
                    <a:srgbClr val="000000">
                      <a:alpha val="43137"/>
                    </a:srgbClr>
                  </a:outerShdw>
                </a:effectLst>
              </a:rPr>
              <a:t>報告大綱</a:t>
            </a:r>
            <a:endParaRPr lang="zh-TW" altLang="en-US" dirty="0"/>
          </a:p>
        </p:txBody>
      </p:sp>
      <p:sp>
        <p:nvSpPr>
          <p:cNvPr id="4" name="Rectangle 23"/>
          <p:cNvSpPr/>
          <p:nvPr/>
        </p:nvSpPr>
        <p:spPr>
          <a:xfrm>
            <a:off x="1487760" y="1221636"/>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sp>
        <p:nvSpPr>
          <p:cNvPr id="5" name="Rectangle 45"/>
          <p:cNvSpPr/>
          <p:nvPr/>
        </p:nvSpPr>
        <p:spPr>
          <a:xfrm>
            <a:off x="1487760" y="2432927"/>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sp>
        <p:nvSpPr>
          <p:cNvPr id="6" name="Rectangle 46"/>
          <p:cNvSpPr/>
          <p:nvPr/>
        </p:nvSpPr>
        <p:spPr>
          <a:xfrm>
            <a:off x="1487760" y="3644217"/>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sp>
        <p:nvSpPr>
          <p:cNvPr id="7" name="Rectangle 47"/>
          <p:cNvSpPr/>
          <p:nvPr/>
        </p:nvSpPr>
        <p:spPr>
          <a:xfrm>
            <a:off x="1487760" y="4855508"/>
            <a:ext cx="6277413" cy="953155"/>
          </a:xfrm>
          <a:prstGeom prst="rect">
            <a:avLst/>
          </a:prstGeom>
          <a:solidFill>
            <a:srgbClr val="F0EEEF">
              <a:lumMod val="75000"/>
            </a:srgb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8" name="Group 7"/>
          <p:cNvGrpSpPr/>
          <p:nvPr/>
        </p:nvGrpSpPr>
        <p:grpSpPr>
          <a:xfrm>
            <a:off x="1378828" y="1126335"/>
            <a:ext cx="6290816" cy="953155"/>
            <a:chOff x="3925455" y="1191491"/>
            <a:chExt cx="6400799" cy="969818"/>
          </a:xfrm>
        </p:grpSpPr>
        <p:sp>
          <p:nvSpPr>
            <p:cNvPr id="40" name="Rectangle 4"/>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41" name="Group 6"/>
            <p:cNvGrpSpPr/>
            <p:nvPr/>
          </p:nvGrpSpPr>
          <p:grpSpPr>
            <a:xfrm>
              <a:off x="3925455" y="1191491"/>
              <a:ext cx="1178646" cy="969818"/>
              <a:chOff x="3925455" y="1191491"/>
              <a:chExt cx="1178646" cy="969818"/>
            </a:xfrm>
          </p:grpSpPr>
          <p:sp>
            <p:nvSpPr>
              <p:cNvPr id="42" name="Rectangle 3"/>
              <p:cNvSpPr/>
              <p:nvPr/>
            </p:nvSpPr>
            <p:spPr>
              <a:xfrm>
                <a:off x="3925455" y="1191491"/>
                <a:ext cx="969818" cy="969818"/>
              </a:xfrm>
              <a:prstGeom prst="rect">
                <a:avLst/>
              </a:prstGeom>
              <a:solidFill>
                <a:srgbClr val="00B09B"/>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01</a:t>
                </a:r>
              </a:p>
            </p:txBody>
          </p:sp>
          <p:sp>
            <p:nvSpPr>
              <p:cNvPr id="43" name="Isosceles Triangle 5"/>
              <p:cNvSpPr/>
              <p:nvPr/>
            </p:nvSpPr>
            <p:spPr>
              <a:xfrm rot="5400000">
                <a:off x="4803124" y="1537059"/>
                <a:ext cx="323272" cy="278683"/>
              </a:xfrm>
              <a:prstGeom prst="triangle">
                <a:avLst/>
              </a:prstGeom>
              <a:solidFill>
                <a:srgbClr val="00B09B"/>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grpSp>
        <p:nvGrpSpPr>
          <p:cNvPr id="9" name="Group 8"/>
          <p:cNvGrpSpPr/>
          <p:nvPr/>
        </p:nvGrpSpPr>
        <p:grpSpPr>
          <a:xfrm>
            <a:off x="1378828" y="2337550"/>
            <a:ext cx="6290816" cy="953155"/>
            <a:chOff x="3925455" y="1191491"/>
            <a:chExt cx="6400799" cy="969818"/>
          </a:xfrm>
        </p:grpSpPr>
        <p:sp>
          <p:nvSpPr>
            <p:cNvPr id="36" name="Rectangle 9"/>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37" name="Group 10"/>
            <p:cNvGrpSpPr/>
            <p:nvPr/>
          </p:nvGrpSpPr>
          <p:grpSpPr>
            <a:xfrm>
              <a:off x="3925455" y="1191491"/>
              <a:ext cx="1178646" cy="969818"/>
              <a:chOff x="3925455" y="1191491"/>
              <a:chExt cx="1178646" cy="969818"/>
            </a:xfrm>
          </p:grpSpPr>
          <p:sp>
            <p:nvSpPr>
              <p:cNvPr id="38" name="Rectangle 11"/>
              <p:cNvSpPr/>
              <p:nvPr/>
            </p:nvSpPr>
            <p:spPr>
              <a:xfrm>
                <a:off x="3925455" y="1191491"/>
                <a:ext cx="969818" cy="969818"/>
              </a:xfrm>
              <a:prstGeom prst="rect">
                <a:avLst/>
              </a:prstGeom>
              <a:solidFill>
                <a:srgbClr val="0D95BC"/>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02</a:t>
                </a:r>
              </a:p>
            </p:txBody>
          </p:sp>
          <p:sp>
            <p:nvSpPr>
              <p:cNvPr id="39" name="Isosceles Triangle 12"/>
              <p:cNvSpPr/>
              <p:nvPr/>
            </p:nvSpPr>
            <p:spPr>
              <a:xfrm rot="5400000">
                <a:off x="4803124" y="1537059"/>
                <a:ext cx="323272" cy="278683"/>
              </a:xfrm>
              <a:prstGeom prst="triangle">
                <a:avLst/>
              </a:prstGeom>
              <a:solidFill>
                <a:srgbClr val="0D95BC"/>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grpSp>
        <p:nvGrpSpPr>
          <p:cNvPr id="10" name="Group 13"/>
          <p:cNvGrpSpPr/>
          <p:nvPr/>
        </p:nvGrpSpPr>
        <p:grpSpPr>
          <a:xfrm>
            <a:off x="1378828" y="3548766"/>
            <a:ext cx="6290816" cy="953155"/>
            <a:chOff x="3925455" y="1191491"/>
            <a:chExt cx="6400799" cy="969818"/>
          </a:xfrm>
        </p:grpSpPr>
        <p:sp>
          <p:nvSpPr>
            <p:cNvPr id="32" name="Rectangle 14"/>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33" name="Group 15"/>
            <p:cNvGrpSpPr/>
            <p:nvPr/>
          </p:nvGrpSpPr>
          <p:grpSpPr>
            <a:xfrm>
              <a:off x="3925455" y="1191491"/>
              <a:ext cx="1178646" cy="969818"/>
              <a:chOff x="3925455" y="1191491"/>
              <a:chExt cx="1178646" cy="969818"/>
            </a:xfrm>
          </p:grpSpPr>
          <p:sp>
            <p:nvSpPr>
              <p:cNvPr id="34" name="Rectangle 16"/>
              <p:cNvSpPr/>
              <p:nvPr/>
            </p:nvSpPr>
            <p:spPr>
              <a:xfrm>
                <a:off x="3925455" y="1191491"/>
                <a:ext cx="969818" cy="969818"/>
              </a:xfrm>
              <a:prstGeom prst="rect">
                <a:avLst/>
              </a:prstGeom>
              <a:solidFill>
                <a:srgbClr val="EBCB3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03</a:t>
                </a:r>
              </a:p>
            </p:txBody>
          </p:sp>
          <p:sp>
            <p:nvSpPr>
              <p:cNvPr id="35" name="Isosceles Triangle 17"/>
              <p:cNvSpPr/>
              <p:nvPr/>
            </p:nvSpPr>
            <p:spPr>
              <a:xfrm rot="5400000">
                <a:off x="4803124" y="1537059"/>
                <a:ext cx="323272" cy="278683"/>
              </a:xfrm>
              <a:prstGeom prst="triangle">
                <a:avLst/>
              </a:prstGeom>
              <a:solidFill>
                <a:srgbClr val="EBCB3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grpSp>
        <p:nvGrpSpPr>
          <p:cNvPr id="11" name="Group 18"/>
          <p:cNvGrpSpPr/>
          <p:nvPr/>
        </p:nvGrpSpPr>
        <p:grpSpPr>
          <a:xfrm>
            <a:off x="1378828" y="4759980"/>
            <a:ext cx="6290816" cy="953155"/>
            <a:chOff x="3925455" y="1191491"/>
            <a:chExt cx="6400799" cy="969818"/>
          </a:xfrm>
        </p:grpSpPr>
        <p:sp>
          <p:nvSpPr>
            <p:cNvPr id="28" name="Rectangle 19"/>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nvGrpSpPr>
            <p:cNvPr id="29" name="Group 20"/>
            <p:cNvGrpSpPr/>
            <p:nvPr/>
          </p:nvGrpSpPr>
          <p:grpSpPr>
            <a:xfrm>
              <a:off x="3925455" y="1191491"/>
              <a:ext cx="1178646" cy="969818"/>
              <a:chOff x="3925455" y="1191491"/>
              <a:chExt cx="1178646" cy="969818"/>
            </a:xfrm>
          </p:grpSpPr>
          <p:sp>
            <p:nvSpPr>
              <p:cNvPr id="30" name="Rectangle 21"/>
              <p:cNvSpPr/>
              <p:nvPr/>
            </p:nvSpPr>
            <p:spPr>
              <a:xfrm>
                <a:off x="3925455" y="1191491"/>
                <a:ext cx="969818" cy="969818"/>
              </a:xfrm>
              <a:prstGeom prst="rect">
                <a:avLst/>
              </a:prstGeom>
              <a:solidFill>
                <a:srgbClr val="C1301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a:solidFill>
                      <a:sysClr val="window" lastClr="FFFFFF"/>
                    </a:solidFill>
                    <a:effectLst>
                      <a:outerShdw blurRad="38100" dist="38100" dir="2700000" algn="tl">
                        <a:srgbClr val="000000">
                          <a:alpha val="43137"/>
                        </a:srgbClr>
                      </a:outerShdw>
                    </a:effectLst>
                  </a:rPr>
                  <a:t>04</a:t>
                </a:r>
              </a:p>
            </p:txBody>
          </p:sp>
          <p:sp>
            <p:nvSpPr>
              <p:cNvPr id="31" name="Isosceles Triangle 22"/>
              <p:cNvSpPr/>
              <p:nvPr/>
            </p:nvSpPr>
            <p:spPr>
              <a:xfrm rot="5400000">
                <a:off x="4803124" y="1537059"/>
                <a:ext cx="323272" cy="278683"/>
              </a:xfrm>
              <a:prstGeom prst="triangle">
                <a:avLst/>
              </a:prstGeom>
              <a:solidFill>
                <a:srgbClr val="C13018"/>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solidFill>
                    <a:sysClr val="window" lastClr="FFFFFF"/>
                  </a:solidFill>
                </a:endParaRPr>
              </a:p>
            </p:txBody>
          </p:sp>
        </p:grpSp>
      </p:grpSp>
      <p:sp>
        <p:nvSpPr>
          <p:cNvPr id="27" name="TextBox 26"/>
          <p:cNvSpPr txBox="1"/>
          <p:nvPr/>
        </p:nvSpPr>
        <p:spPr>
          <a:xfrm>
            <a:off x="2650355" y="1368659"/>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rgbClr val="31AF9E">
                    <a:lumMod val="50000"/>
                  </a:srgbClr>
                </a:solidFill>
                <a:latin typeface="微軟正黑體" panose="020B0604030504040204" pitchFamily="34" charset="-120"/>
                <a:ea typeface="微軟正黑體" panose="020B0604030504040204" pitchFamily="34" charset="-120"/>
                <a:cs typeface="Calibri" pitchFamily="34" charset="0"/>
              </a:rPr>
              <a:t>國內管理現況</a:t>
            </a:r>
            <a:endParaRPr lang="en-US" altLang="zh-TW" sz="2800" b="1" dirty="0">
              <a:solidFill>
                <a:srgbClr val="31AF9E">
                  <a:lumMod val="50000"/>
                </a:srgbClr>
              </a:solidFill>
              <a:latin typeface="微軟正黑體" panose="020B0604030504040204" pitchFamily="34" charset="-120"/>
              <a:ea typeface="微軟正黑體" panose="020B0604030504040204" pitchFamily="34" charset="-120"/>
              <a:cs typeface="Calibri" pitchFamily="34" charset="0"/>
            </a:endParaRPr>
          </a:p>
        </p:txBody>
      </p:sp>
      <p:sp>
        <p:nvSpPr>
          <p:cNvPr id="25" name="TextBox 30"/>
          <p:cNvSpPr txBox="1"/>
          <p:nvPr/>
        </p:nvSpPr>
        <p:spPr>
          <a:xfrm>
            <a:off x="2650355" y="2566976"/>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rgbClr val="31AF9E">
                    <a:lumMod val="50000"/>
                  </a:srgbClr>
                </a:solidFill>
                <a:latin typeface="微軟正黑體" panose="020B0604030504040204" pitchFamily="34" charset="-120"/>
                <a:ea typeface="微軟正黑體" panose="020B0604030504040204" pitchFamily="34" charset="-120"/>
                <a:cs typeface="Calibri" pitchFamily="34" charset="0"/>
              </a:rPr>
              <a:t>立法緣起及重要歷程</a:t>
            </a:r>
            <a:endParaRPr lang="en-US" altLang="zh-TW" sz="2800" b="1" dirty="0">
              <a:solidFill>
                <a:srgbClr val="31AF9E">
                  <a:lumMod val="50000"/>
                </a:srgbClr>
              </a:solidFill>
              <a:latin typeface="微軟正黑體" panose="020B0604030504040204" pitchFamily="34" charset="-120"/>
              <a:ea typeface="微軟正黑體" panose="020B0604030504040204" pitchFamily="34" charset="-120"/>
              <a:cs typeface="Calibri" pitchFamily="34" charset="0"/>
            </a:endParaRPr>
          </a:p>
        </p:txBody>
      </p:sp>
      <p:sp>
        <p:nvSpPr>
          <p:cNvPr id="23" name="TextBox 41"/>
          <p:cNvSpPr txBox="1"/>
          <p:nvPr/>
        </p:nvSpPr>
        <p:spPr>
          <a:xfrm>
            <a:off x="2650355" y="3784342"/>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rgbClr val="31AF9E">
                    <a:lumMod val="50000"/>
                  </a:srgbClr>
                </a:solidFill>
                <a:latin typeface="微軟正黑體" panose="020B0604030504040204" pitchFamily="34" charset="-120"/>
                <a:ea typeface="微軟正黑體" panose="020B0604030504040204" pitchFamily="34" charset="-120"/>
                <a:cs typeface="Calibri" pitchFamily="34" charset="0"/>
              </a:rPr>
              <a:t>草案架構及逐條內容</a:t>
            </a:r>
            <a:endParaRPr lang="en-US" altLang="zh-TW" sz="2800" b="1" dirty="0">
              <a:solidFill>
                <a:srgbClr val="31AF9E">
                  <a:lumMod val="50000"/>
                </a:srgbClr>
              </a:solidFill>
              <a:latin typeface="微軟正黑體" panose="020B0604030504040204" pitchFamily="34" charset="-120"/>
              <a:ea typeface="微軟正黑體" panose="020B0604030504040204" pitchFamily="34" charset="-120"/>
              <a:cs typeface="Calibri" pitchFamily="34" charset="0"/>
            </a:endParaRPr>
          </a:p>
        </p:txBody>
      </p:sp>
      <p:sp>
        <p:nvSpPr>
          <p:cNvPr id="21" name="TextBox 44"/>
          <p:cNvSpPr txBox="1"/>
          <p:nvPr/>
        </p:nvSpPr>
        <p:spPr>
          <a:xfrm>
            <a:off x="2650355" y="4992182"/>
            <a:ext cx="4074980" cy="52322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b="1" dirty="0">
                <a:solidFill>
                  <a:srgbClr val="31AF9E">
                    <a:lumMod val="50000"/>
                  </a:srgbClr>
                </a:solidFill>
                <a:latin typeface="微軟正黑體" panose="020B0604030504040204" pitchFamily="34" charset="-120"/>
                <a:ea typeface="微軟正黑體" panose="020B0604030504040204" pitchFamily="34" charset="-120"/>
                <a:cs typeface="Calibri" pitchFamily="34" charset="0"/>
              </a:rPr>
              <a:t>未來規劃</a:t>
            </a:r>
            <a:endParaRPr lang="en-US" altLang="zh-TW" sz="2800" b="1" dirty="0">
              <a:solidFill>
                <a:srgbClr val="31AF9E">
                  <a:lumMod val="50000"/>
                </a:srgbClr>
              </a:solidFill>
              <a:latin typeface="微軟正黑體" panose="020B0604030504040204" pitchFamily="34" charset="-120"/>
              <a:ea typeface="微軟正黑體" panose="020B0604030504040204" pitchFamily="34" charset="-120"/>
              <a:cs typeface="Calibri" pitchFamily="34" charset="0"/>
            </a:endParaRPr>
          </a:p>
        </p:txBody>
      </p:sp>
      <p:pic>
        <p:nvPicPr>
          <p:cNvPr id="16" name="Graphic 50" descr="Bar char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0956" y="1181868"/>
            <a:ext cx="898688" cy="898688"/>
          </a:xfrm>
          <a:prstGeom prst="rect">
            <a:avLst/>
          </a:prstGeom>
        </p:spPr>
      </p:pic>
      <p:pic>
        <p:nvPicPr>
          <p:cNvPr id="17" name="Graphic 52" descr="Bullseye"/>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70956" y="2390727"/>
            <a:ext cx="898688" cy="898688"/>
          </a:xfrm>
          <a:prstGeom prst="rect">
            <a:avLst/>
          </a:prstGeom>
        </p:spPr>
      </p:pic>
      <p:pic>
        <p:nvPicPr>
          <p:cNvPr id="18" name="Graphic 54" descr="Head with Gears"/>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70956" y="3599587"/>
            <a:ext cx="898688" cy="898688"/>
          </a:xfrm>
          <a:prstGeom prst="rect">
            <a:avLst/>
          </a:prstGeom>
        </p:spPr>
      </p:pic>
      <p:pic>
        <p:nvPicPr>
          <p:cNvPr id="19" name="Graphic 56" descr="Lightbulb"/>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70956" y="4808447"/>
            <a:ext cx="898688" cy="898688"/>
          </a:xfrm>
          <a:prstGeom prst="rect">
            <a:avLst/>
          </a:prstGeom>
        </p:spPr>
      </p:pic>
      <p:sp>
        <p:nvSpPr>
          <p:cNvPr id="44"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2</a:t>
            </a:fld>
            <a:endParaRPr lang="zh-TW" altLang="en-US" dirty="0">
              <a:solidFill>
                <a:prstClr val="black">
                  <a:tint val="75000"/>
                </a:prstClr>
              </a:solidFill>
            </a:endParaRPr>
          </a:p>
        </p:txBody>
      </p:sp>
    </p:spTree>
    <p:extLst>
      <p:ext uri="{BB962C8B-B14F-4D97-AF65-F5344CB8AC3E}">
        <p14:creationId xmlns:p14="http://schemas.microsoft.com/office/powerpoint/2010/main" val="1021633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圖片 2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922" y="51526"/>
            <a:ext cx="1594078" cy="1163737"/>
          </a:xfrm>
          <a:prstGeom prst="rect">
            <a:avLst/>
          </a:prstGeom>
        </p:spPr>
      </p:pic>
      <p:grpSp>
        <p:nvGrpSpPr>
          <p:cNvPr id="207" name="群組 206"/>
          <p:cNvGrpSpPr/>
          <p:nvPr/>
        </p:nvGrpSpPr>
        <p:grpSpPr>
          <a:xfrm>
            <a:off x="7806421" y="1134478"/>
            <a:ext cx="522508" cy="520336"/>
            <a:chOff x="35309818" y="13261794"/>
            <a:chExt cx="2516828" cy="2506357"/>
          </a:xfrm>
          <a:solidFill>
            <a:schemeClr val="accent3"/>
          </a:solidFill>
        </p:grpSpPr>
        <p:sp>
          <p:nvSpPr>
            <p:cNvPr id="208" name="手繪多邊形 207"/>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p>
              <a:endParaRPr lang="zh-TW" altLang="en-US">
                <a:solidFill>
                  <a:srgbClr val="656565"/>
                </a:solidFill>
              </a:endParaRPr>
            </a:p>
          </p:txBody>
        </p:sp>
        <p:sp>
          <p:nvSpPr>
            <p:cNvPr id="209"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p>
              <a:endParaRPr lang="zh-TW" altLang="en-US">
                <a:solidFill>
                  <a:srgbClr val="656565"/>
                </a:solidFill>
              </a:endParaRPr>
            </a:p>
          </p:txBody>
        </p:sp>
        <p:sp>
          <p:nvSpPr>
            <p:cNvPr id="210"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p>
              <a:endParaRPr lang="zh-TW" altLang="en-US">
                <a:solidFill>
                  <a:srgbClr val="656565"/>
                </a:solidFill>
              </a:endParaRPr>
            </a:p>
          </p:txBody>
        </p:sp>
        <p:sp>
          <p:nvSpPr>
            <p:cNvPr id="211"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p>
              <a:endParaRPr lang="zh-TW" altLang="en-US">
                <a:solidFill>
                  <a:srgbClr val="656565"/>
                </a:solidFill>
              </a:endParaRPr>
            </a:p>
          </p:txBody>
        </p:sp>
        <p:sp>
          <p:nvSpPr>
            <p:cNvPr id="212"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p>
              <a:endParaRPr lang="zh-TW" altLang="en-US">
                <a:solidFill>
                  <a:srgbClr val="656565"/>
                </a:solidFill>
              </a:endParaRPr>
            </a:p>
          </p:txBody>
        </p:sp>
        <p:sp>
          <p:nvSpPr>
            <p:cNvPr id="213"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p>
              <a:endParaRPr lang="zh-TW" altLang="en-US">
                <a:solidFill>
                  <a:srgbClr val="656565"/>
                </a:solidFill>
              </a:endParaRPr>
            </a:p>
          </p:txBody>
        </p:sp>
        <p:sp>
          <p:nvSpPr>
            <p:cNvPr id="214"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p>
              <a:endParaRPr lang="zh-TW" altLang="en-US">
                <a:solidFill>
                  <a:srgbClr val="656565"/>
                </a:solidFill>
              </a:endParaRPr>
            </a:p>
          </p:txBody>
        </p:sp>
      </p:grpSp>
      <p:sp>
        <p:nvSpPr>
          <p:cNvPr id="2" name="標題 1"/>
          <p:cNvSpPr>
            <a:spLocks noGrp="1"/>
          </p:cNvSpPr>
          <p:nvPr>
            <p:ph type="title"/>
          </p:nvPr>
        </p:nvSpPr>
        <p:spPr/>
        <p:txBody>
          <a:bodyPr/>
          <a:lstStyle/>
          <a:p>
            <a:r>
              <a:rPr lang="zh-TW" altLang="en-US" sz="4000" b="1" dirty="0">
                <a:solidFill>
                  <a:srgbClr val="000000"/>
                </a:solidFill>
                <a:effectLst>
                  <a:outerShdw blurRad="38100" dist="38100" dir="2700000" algn="tl">
                    <a:srgbClr val="000000">
                      <a:alpha val="43137"/>
                    </a:srgbClr>
                  </a:outerShdw>
                </a:effectLst>
              </a:rPr>
              <a:t>本草案與藥事法之比較</a:t>
            </a:r>
          </a:p>
        </p:txBody>
      </p:sp>
      <p:sp>
        <p:nvSpPr>
          <p:cNvPr id="4" name="矩形 3"/>
          <p:cNvSpPr/>
          <p:nvPr/>
        </p:nvSpPr>
        <p:spPr>
          <a:xfrm>
            <a:off x="419212" y="1731742"/>
            <a:ext cx="2649316"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5" name="矩形 4"/>
          <p:cNvSpPr/>
          <p:nvPr/>
        </p:nvSpPr>
        <p:spPr>
          <a:xfrm>
            <a:off x="403943" y="1723474"/>
            <a:ext cx="1829486" cy="412934"/>
          </a:xfrm>
          <a:prstGeom prst="rect">
            <a:avLst/>
          </a:prstGeom>
        </p:spPr>
        <p:txBody>
          <a:bodyPr wrap="square" anchor="ctr">
            <a:spAutoFit/>
          </a:bodyPr>
          <a:lstStyle/>
          <a:p>
            <a:pPr>
              <a:lnSpc>
                <a:spcPts val="2500"/>
              </a:lnSpc>
            </a:pPr>
            <a:r>
              <a:rPr lang="zh-TW" altLang="zh-TW" b="1" kern="100" dirty="0">
                <a:solidFill>
                  <a:srgbClr val="656565"/>
                </a:solidFill>
                <a:latin typeface="微軟正黑體" panose="020B0604030504040204" pitchFamily="34" charset="-120"/>
                <a:ea typeface="微軟正黑體" panose="020B0604030504040204" pitchFamily="34" charset="-120"/>
                <a:cs typeface="Times New Roman"/>
              </a:rPr>
              <a:t>第一章 總則</a:t>
            </a:r>
            <a:endParaRPr lang="zh-TW" altLang="zh-TW" kern="100" dirty="0">
              <a:solidFill>
                <a:srgbClr val="656565"/>
              </a:solidFill>
              <a:latin typeface="微軟正黑體" panose="020B0604030504040204" pitchFamily="34" charset="-120"/>
              <a:ea typeface="微軟正黑體" panose="020B0604030504040204" pitchFamily="34" charset="-120"/>
              <a:cs typeface="Times New Roman"/>
            </a:endParaRPr>
          </a:p>
        </p:txBody>
      </p:sp>
      <p:sp>
        <p:nvSpPr>
          <p:cNvPr id="6" name="矩形 5"/>
          <p:cNvSpPr/>
          <p:nvPr/>
        </p:nvSpPr>
        <p:spPr>
          <a:xfrm>
            <a:off x="419212" y="2128936"/>
            <a:ext cx="2649316"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7" name="矩形 6"/>
          <p:cNvSpPr/>
          <p:nvPr/>
        </p:nvSpPr>
        <p:spPr>
          <a:xfrm>
            <a:off x="375119" y="2123846"/>
            <a:ext cx="2434276" cy="412934"/>
          </a:xfrm>
          <a:prstGeom prst="rect">
            <a:avLst/>
          </a:prstGeom>
        </p:spPr>
        <p:txBody>
          <a:bodyPr wrap="square" anchor="ctr">
            <a:spAutoFit/>
          </a:bodyPr>
          <a:lstStyle/>
          <a:p>
            <a:pPr>
              <a:lnSpc>
                <a:spcPts val="2500"/>
              </a:lnSpc>
            </a:pPr>
            <a:r>
              <a:rPr lang="zh-TW" altLang="zh-TW" b="1" kern="100" dirty="0">
                <a:solidFill>
                  <a:srgbClr val="656565"/>
                </a:solidFill>
                <a:latin typeface="微軟正黑體" panose="020B0604030504040204" pitchFamily="34" charset="-120"/>
                <a:ea typeface="微軟正黑體" panose="020B0604030504040204" pitchFamily="34" charset="-120"/>
                <a:cs typeface="Times New Roman"/>
              </a:rPr>
              <a:t>第二章 藥商管理</a:t>
            </a:r>
            <a:endParaRPr lang="zh-TW" altLang="zh-TW" kern="100" dirty="0">
              <a:solidFill>
                <a:srgbClr val="656565"/>
              </a:solidFill>
              <a:latin typeface="微軟正黑體" panose="020B0604030504040204" pitchFamily="34" charset="-120"/>
              <a:ea typeface="微軟正黑體" panose="020B0604030504040204" pitchFamily="34" charset="-120"/>
              <a:cs typeface="Times New Roman"/>
            </a:endParaRPr>
          </a:p>
        </p:txBody>
      </p:sp>
      <p:sp>
        <p:nvSpPr>
          <p:cNvPr id="17" name="矩形 16"/>
          <p:cNvSpPr/>
          <p:nvPr/>
        </p:nvSpPr>
        <p:spPr>
          <a:xfrm>
            <a:off x="834411" y="1105774"/>
            <a:ext cx="1249897" cy="541174"/>
          </a:xfrm>
          <a:prstGeom prst="rect">
            <a:avLst/>
          </a:prstGeom>
          <a:noFill/>
        </p:spPr>
        <p:txBody>
          <a:bodyPr wrap="square" anchor="ctr">
            <a:spAutoFit/>
          </a:bodyPr>
          <a:lstStyle/>
          <a:p>
            <a:pPr>
              <a:lnSpc>
                <a:spcPts val="3500"/>
              </a:lnSpc>
            </a:pPr>
            <a:r>
              <a:rPr lang="zh-TW" altLang="en-US" sz="2400" b="1" dirty="0">
                <a:solidFill>
                  <a:prstClr val="white"/>
                </a:solidFill>
                <a:latin typeface="微軟正黑體" panose="020B0604030504040204" pitchFamily="34" charset="-120"/>
                <a:ea typeface="微軟正黑體" panose="020B0604030504040204" pitchFamily="34" charset="-120"/>
              </a:rPr>
              <a:t>藥事法</a:t>
            </a:r>
            <a:endParaRPr lang="en-US" altLang="zh-TW" sz="2400" b="1" dirty="0">
              <a:solidFill>
                <a:prstClr val="white"/>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3087578" y="1728465"/>
            <a:ext cx="1676538"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9" name="矩形 18"/>
          <p:cNvSpPr/>
          <p:nvPr/>
        </p:nvSpPr>
        <p:spPr>
          <a:xfrm>
            <a:off x="3718899" y="1789041"/>
            <a:ext cx="413896" cy="385747"/>
          </a:xfrm>
          <a:prstGeom prst="rect">
            <a:avLst/>
          </a:prstGeom>
        </p:spPr>
        <p:txBody>
          <a:bodyPr wrap="none" anchor="ctr">
            <a:spAutoFit/>
          </a:bodyPr>
          <a:lstStyle/>
          <a:p>
            <a:pPr algn="ctr">
              <a:lnSpc>
                <a:spcPts val="2500"/>
              </a:lnSpc>
            </a:pPr>
            <a:r>
              <a:rPr lang="zh-TW" altLang="en-US" b="1" kern="100" dirty="0">
                <a:solidFill>
                  <a:srgbClr val="0000FF"/>
                </a:solidFill>
                <a:latin typeface="微軟正黑體" panose="020B0604030504040204" pitchFamily="34" charset="-120"/>
                <a:ea typeface="微軟正黑體" panose="020B0604030504040204" pitchFamily="34" charset="-120"/>
                <a:cs typeface="Times New Roman"/>
              </a:rPr>
              <a:t>▲</a:t>
            </a:r>
            <a:endParaRPr lang="zh-TW" altLang="zh-TW" kern="100" dirty="0">
              <a:solidFill>
                <a:srgbClr val="656565"/>
              </a:solidFill>
              <a:latin typeface="微軟正黑體" panose="020B0604030504040204" pitchFamily="34" charset="-120"/>
              <a:ea typeface="微軟正黑體" panose="020B0604030504040204" pitchFamily="34" charset="-120"/>
              <a:cs typeface="Times New Roman"/>
            </a:endParaRPr>
          </a:p>
        </p:txBody>
      </p:sp>
      <p:sp>
        <p:nvSpPr>
          <p:cNvPr id="20" name="矩形 19"/>
          <p:cNvSpPr/>
          <p:nvPr/>
        </p:nvSpPr>
        <p:spPr>
          <a:xfrm>
            <a:off x="3087578" y="2133852"/>
            <a:ext cx="1676538"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1" name="矩形 20"/>
          <p:cNvSpPr/>
          <p:nvPr/>
        </p:nvSpPr>
        <p:spPr>
          <a:xfrm>
            <a:off x="3700615" y="2122624"/>
            <a:ext cx="415498" cy="385747"/>
          </a:xfrm>
          <a:prstGeom prst="rect">
            <a:avLst/>
          </a:prstGeom>
        </p:spPr>
        <p:txBody>
          <a:bodyPr wrap="none" anchor="ctr">
            <a:spAutoFit/>
          </a:bodyPr>
          <a:lstStyle/>
          <a:p>
            <a:pPr algn="ctr">
              <a:lnSpc>
                <a:spcPts val="2500"/>
              </a:lnSpc>
            </a:pPr>
            <a:r>
              <a:rPr lang="zh-TW" altLang="zh-TW" b="1" kern="100" dirty="0">
                <a:solidFill>
                  <a:srgbClr val="FF0000"/>
                </a:solidFill>
                <a:latin typeface="微軟正黑體" panose="020B0604030504040204" pitchFamily="34" charset="-120"/>
                <a:ea typeface="微軟正黑體" panose="020B0604030504040204" pitchFamily="34" charset="-120"/>
                <a:cs typeface="新細明體"/>
              </a:rPr>
              <a:t>〇</a:t>
            </a:r>
            <a:endParaRPr lang="zh-TW" altLang="zh-TW" kern="100" dirty="0">
              <a:solidFill>
                <a:srgbClr val="656565"/>
              </a:solidFill>
              <a:latin typeface="微軟正黑體" panose="020B0604030504040204" pitchFamily="34" charset="-120"/>
              <a:ea typeface="微軟正黑體" panose="020B0604030504040204" pitchFamily="34" charset="-120"/>
              <a:cs typeface="Times New Roman"/>
            </a:endParaRPr>
          </a:p>
        </p:txBody>
      </p:sp>
      <p:sp>
        <p:nvSpPr>
          <p:cNvPr id="31" name="矩形 30"/>
          <p:cNvSpPr/>
          <p:nvPr/>
        </p:nvSpPr>
        <p:spPr>
          <a:xfrm>
            <a:off x="3283620" y="1096277"/>
            <a:ext cx="800219" cy="541174"/>
          </a:xfrm>
          <a:prstGeom prst="rect">
            <a:avLst/>
          </a:prstGeom>
          <a:noFill/>
        </p:spPr>
        <p:txBody>
          <a:bodyPr wrap="none" anchor="ctr">
            <a:spAutoFit/>
          </a:bodyPr>
          <a:lstStyle/>
          <a:p>
            <a:pPr>
              <a:lnSpc>
                <a:spcPts val="3500"/>
              </a:lnSpc>
            </a:pPr>
            <a:r>
              <a:rPr lang="zh-TW" altLang="en-US" sz="2400" b="1" dirty="0">
                <a:solidFill>
                  <a:prstClr val="white"/>
                </a:solidFill>
                <a:latin typeface="微軟正黑體" panose="020B0604030504040204" pitchFamily="34" charset="-120"/>
                <a:ea typeface="微軟正黑體" panose="020B0604030504040204" pitchFamily="34" charset="-120"/>
              </a:rPr>
              <a:t>草案</a:t>
            </a:r>
            <a:endParaRPr lang="en-US" altLang="zh-TW" sz="2400" b="1" dirty="0">
              <a:solidFill>
                <a:prstClr val="white"/>
              </a:solidFill>
              <a:latin typeface="微軟正黑體" panose="020B0604030504040204" pitchFamily="34" charset="-120"/>
              <a:ea typeface="微軟正黑體" panose="020B0604030504040204" pitchFamily="34" charset="-120"/>
            </a:endParaRPr>
          </a:p>
        </p:txBody>
      </p:sp>
      <p:sp>
        <p:nvSpPr>
          <p:cNvPr id="32" name="矩形 31"/>
          <p:cNvSpPr/>
          <p:nvPr/>
        </p:nvSpPr>
        <p:spPr>
          <a:xfrm>
            <a:off x="4788513" y="1728465"/>
            <a:ext cx="3864194"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zh-TW" sz="1600" b="1" kern="100" dirty="0">
                <a:solidFill>
                  <a:srgbClr val="0000FF"/>
                </a:solidFill>
                <a:latin typeface="微軟正黑體" panose="020B0604030504040204" pitchFamily="34" charset="-120"/>
                <a:ea typeface="微軟正黑體" panose="020B0604030504040204" pitchFamily="34" charset="-120"/>
              </a:rPr>
              <a:t>立法目的、管理範圍、來源及流向</a:t>
            </a:r>
            <a:endParaRPr lang="zh-TW" altLang="zh-TW" sz="1600" b="1" kern="100" dirty="0">
              <a:solidFill>
                <a:srgbClr val="0000FF"/>
              </a:solidFill>
              <a:latin typeface="微軟正黑體" panose="020B0604030504040204" pitchFamily="34" charset="-120"/>
              <a:ea typeface="微軟正黑體" panose="020B0604030504040204" pitchFamily="34" charset="-120"/>
              <a:cs typeface="Times New Roman"/>
            </a:endParaRPr>
          </a:p>
        </p:txBody>
      </p:sp>
      <p:sp>
        <p:nvSpPr>
          <p:cNvPr id="33" name="矩形 32"/>
          <p:cNvSpPr/>
          <p:nvPr/>
        </p:nvSpPr>
        <p:spPr>
          <a:xfrm>
            <a:off x="4788513" y="2133853"/>
            <a:ext cx="3864194"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zh-TW" sz="1600" b="1" kern="100" dirty="0">
                <a:solidFill>
                  <a:srgbClr val="FF0000"/>
                </a:solidFill>
                <a:latin typeface="微軟正黑體" panose="020B0604030504040204" pitchFamily="34" charset="-120"/>
                <a:ea typeface="微軟正黑體" panose="020B0604030504040204" pitchFamily="34" charset="-120"/>
              </a:rPr>
              <a:t>回歸藥事法</a:t>
            </a:r>
            <a:endParaRPr lang="zh-TW" altLang="zh-TW" sz="1600" b="1" kern="100" dirty="0">
              <a:solidFill>
                <a:srgbClr val="FF0000"/>
              </a:solidFill>
              <a:latin typeface="微軟正黑體" panose="020B0604030504040204" pitchFamily="34" charset="-120"/>
              <a:ea typeface="微軟正黑體" panose="020B0604030504040204" pitchFamily="34" charset="-120"/>
              <a:cs typeface="Times New Roman"/>
            </a:endParaRPr>
          </a:p>
        </p:txBody>
      </p:sp>
      <p:sp>
        <p:nvSpPr>
          <p:cNvPr id="100" name="投影片編號版面配置區 1"/>
          <p:cNvSpPr txBox="1">
            <a:spLocks/>
          </p:cNvSpPr>
          <p:nvPr/>
        </p:nvSpPr>
        <p:spPr>
          <a:xfrm>
            <a:off x="7000875" y="6356350"/>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3B68095-C8B2-4A76-90AA-E601358CCBC3}" type="slidenum">
              <a:rPr lang="zh-TW" altLang="en-US" sz="1600" b="1" smtClean="0">
                <a:solidFill>
                  <a:srgbClr val="000000"/>
                </a:solidFill>
                <a:latin typeface="微軟正黑體" panose="020B0604030504040204" pitchFamily="34" charset="-120"/>
                <a:ea typeface="微軟正黑體" panose="020B0604030504040204" pitchFamily="34" charset="-120"/>
              </a:rPr>
              <a:pPr algn="r"/>
              <a:t>20</a:t>
            </a:fld>
            <a:endParaRPr lang="zh-TW" altLang="en-US" sz="1600" b="1" dirty="0">
              <a:solidFill>
                <a:srgbClr val="000000"/>
              </a:solidFill>
              <a:latin typeface="微軟正黑體" panose="020B0604030504040204" pitchFamily="34" charset="-120"/>
              <a:ea typeface="微軟正黑體" panose="020B0604030504040204" pitchFamily="34" charset="-120"/>
            </a:endParaRPr>
          </a:p>
        </p:txBody>
      </p:sp>
      <p:sp>
        <p:nvSpPr>
          <p:cNvPr id="116" name="矩形 115"/>
          <p:cNvSpPr/>
          <p:nvPr/>
        </p:nvSpPr>
        <p:spPr>
          <a:xfrm>
            <a:off x="409686" y="2528986"/>
            <a:ext cx="2658841"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zh-TW" b="1" kern="100" dirty="0">
                <a:solidFill>
                  <a:srgbClr val="656565"/>
                </a:solidFill>
                <a:latin typeface="微軟正黑體" panose="020B0604030504040204" pitchFamily="34" charset="-120"/>
                <a:ea typeface="微軟正黑體" panose="020B0604030504040204" pitchFamily="34" charset="-120"/>
                <a:cs typeface="Times New Roman"/>
              </a:rPr>
              <a:t>第三章 藥局及</a:t>
            </a:r>
            <a:r>
              <a:rPr lang="zh-TW" altLang="en-US" b="1" kern="100" dirty="0">
                <a:solidFill>
                  <a:srgbClr val="656565"/>
                </a:solidFill>
                <a:latin typeface="微軟正黑體" panose="020B0604030504040204" pitchFamily="34" charset="-120"/>
                <a:ea typeface="微軟正黑體" panose="020B0604030504040204" pitchFamily="34" charset="-120"/>
                <a:cs typeface="Times New Roman"/>
              </a:rPr>
              <a:t>藥品調</a:t>
            </a:r>
            <a:r>
              <a:rPr lang="zh-TW" altLang="zh-TW" b="1" kern="100" dirty="0">
                <a:solidFill>
                  <a:srgbClr val="656565"/>
                </a:solidFill>
                <a:latin typeface="微軟正黑體" panose="020B0604030504040204" pitchFamily="34" charset="-120"/>
                <a:ea typeface="微軟正黑體" panose="020B0604030504040204" pitchFamily="34" charset="-120"/>
                <a:cs typeface="Times New Roman"/>
              </a:rPr>
              <a:t>劑</a:t>
            </a:r>
          </a:p>
        </p:txBody>
      </p:sp>
      <p:sp>
        <p:nvSpPr>
          <p:cNvPr id="117" name="矩形 116"/>
          <p:cNvSpPr/>
          <p:nvPr/>
        </p:nvSpPr>
        <p:spPr>
          <a:xfrm>
            <a:off x="3083400" y="2528907"/>
            <a:ext cx="1676538"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zh-TW" altLang="zh-TW" kern="100" dirty="0">
                <a:solidFill>
                  <a:srgbClr val="000000"/>
                </a:solidFill>
                <a:latin typeface="微軟正黑體" panose="020B0604030504040204" pitchFamily="34" charset="-120"/>
                <a:ea typeface="微軟正黑體" panose="020B0604030504040204" pitchFamily="34" charset="-120"/>
                <a:cs typeface="Times New Roman"/>
              </a:rPr>
              <a:t>╳</a:t>
            </a:r>
          </a:p>
        </p:txBody>
      </p:sp>
      <p:sp>
        <p:nvSpPr>
          <p:cNvPr id="118" name="矩形 117"/>
          <p:cNvSpPr/>
          <p:nvPr/>
        </p:nvSpPr>
        <p:spPr>
          <a:xfrm>
            <a:off x="4788513" y="2532683"/>
            <a:ext cx="3864194"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en-US" sz="1600" b="1" kern="100" dirty="0">
                <a:solidFill>
                  <a:srgbClr val="000000"/>
                </a:solidFill>
                <a:latin typeface="微軟正黑體" panose="020B0604030504040204" pitchFamily="34" charset="-120"/>
                <a:ea typeface="微軟正黑體" panose="020B0604030504040204" pitchFamily="34" charset="-120"/>
                <a:cs typeface="Times New Roman"/>
              </a:rPr>
              <a:t>無對應條文</a:t>
            </a:r>
            <a:endParaRPr lang="zh-TW" altLang="zh-TW" sz="1600" b="1" kern="100" dirty="0">
              <a:solidFill>
                <a:srgbClr val="000000"/>
              </a:solidFill>
              <a:latin typeface="微軟正黑體" panose="020B0604030504040204" pitchFamily="34" charset="-120"/>
              <a:ea typeface="微軟正黑體" panose="020B0604030504040204" pitchFamily="34" charset="-120"/>
              <a:cs typeface="Times New Roman"/>
            </a:endParaRPr>
          </a:p>
        </p:txBody>
      </p:sp>
      <p:sp>
        <p:nvSpPr>
          <p:cNvPr id="168" name="矩形 167"/>
          <p:cNvSpPr/>
          <p:nvPr/>
        </p:nvSpPr>
        <p:spPr>
          <a:xfrm>
            <a:off x="409687" y="2929036"/>
            <a:ext cx="2658840"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zh-TW" b="1" kern="100" dirty="0">
                <a:solidFill>
                  <a:srgbClr val="656565"/>
                </a:solidFill>
                <a:latin typeface="微軟正黑體" panose="020B0604030504040204" pitchFamily="34" charset="-120"/>
                <a:ea typeface="微軟正黑體" panose="020B0604030504040204" pitchFamily="34" charset="-120"/>
                <a:cs typeface="Times New Roman"/>
              </a:rPr>
              <a:t>第四章 藥物查驗登記</a:t>
            </a:r>
          </a:p>
        </p:txBody>
      </p:sp>
      <p:sp>
        <p:nvSpPr>
          <p:cNvPr id="169" name="矩形 168"/>
          <p:cNvSpPr/>
          <p:nvPr/>
        </p:nvSpPr>
        <p:spPr>
          <a:xfrm>
            <a:off x="3087578" y="2933953"/>
            <a:ext cx="1676538"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zh-TW" altLang="zh-TW" kern="100" dirty="0">
              <a:solidFill>
                <a:prstClr val="white"/>
              </a:solidFill>
              <a:latin typeface="微軟正黑體" panose="020B0604030504040204" pitchFamily="34" charset="-120"/>
              <a:ea typeface="微軟正黑體" panose="020B0604030504040204" pitchFamily="34" charset="-120"/>
              <a:cs typeface="Times New Roman"/>
            </a:endParaRPr>
          </a:p>
        </p:txBody>
      </p:sp>
      <p:sp>
        <p:nvSpPr>
          <p:cNvPr id="170" name="矩形 169"/>
          <p:cNvSpPr/>
          <p:nvPr/>
        </p:nvSpPr>
        <p:spPr>
          <a:xfrm>
            <a:off x="4788513" y="2933953"/>
            <a:ext cx="3864194"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zh-TW" sz="1600" b="1" kern="100" dirty="0">
                <a:solidFill>
                  <a:srgbClr val="0000FF"/>
                </a:solidFill>
                <a:latin typeface="微軟正黑體" panose="020B0604030504040204" pitchFamily="34" charset="-120"/>
                <a:ea typeface="微軟正黑體" panose="020B0604030504040204" pitchFamily="34" charset="-120"/>
              </a:rPr>
              <a:t>查驗登記、變更及展延、上市後安全監控</a:t>
            </a:r>
            <a:endParaRPr lang="zh-TW" altLang="zh-TW" sz="1600" b="1" kern="100" dirty="0">
              <a:solidFill>
                <a:srgbClr val="0000FF"/>
              </a:solidFill>
              <a:latin typeface="微軟正黑體" panose="020B0604030504040204" pitchFamily="34" charset="-120"/>
              <a:ea typeface="微軟正黑體" panose="020B0604030504040204" pitchFamily="34" charset="-120"/>
              <a:cs typeface="Times New Roman"/>
            </a:endParaRPr>
          </a:p>
        </p:txBody>
      </p:sp>
      <p:sp>
        <p:nvSpPr>
          <p:cNvPr id="171" name="矩形 170"/>
          <p:cNvSpPr/>
          <p:nvPr/>
        </p:nvSpPr>
        <p:spPr>
          <a:xfrm>
            <a:off x="419211" y="3339163"/>
            <a:ext cx="2649315"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en-US" b="1" kern="100" dirty="0">
                <a:solidFill>
                  <a:srgbClr val="656565"/>
                </a:solidFill>
                <a:latin typeface="微軟正黑體" panose="020B0604030504040204" pitchFamily="34" charset="-120"/>
                <a:ea typeface="微軟正黑體" panose="020B0604030504040204" pitchFamily="34" charset="-120"/>
                <a:cs typeface="Times New Roman"/>
              </a:rPr>
              <a:t>第四章之一 專利連結</a:t>
            </a:r>
          </a:p>
        </p:txBody>
      </p:sp>
      <p:sp>
        <p:nvSpPr>
          <p:cNvPr id="172" name="矩形 171"/>
          <p:cNvSpPr/>
          <p:nvPr/>
        </p:nvSpPr>
        <p:spPr>
          <a:xfrm>
            <a:off x="3087578" y="3344080"/>
            <a:ext cx="1676538"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zh-TW" altLang="zh-TW" b="1" kern="100" dirty="0">
                <a:solidFill>
                  <a:srgbClr val="FF0000"/>
                </a:solidFill>
                <a:latin typeface="微軟正黑體" panose="020B0604030504040204" pitchFamily="34" charset="-120"/>
                <a:ea typeface="微軟正黑體" panose="020B0604030504040204" pitchFamily="34" charset="-120"/>
                <a:cs typeface="新細明體"/>
              </a:rPr>
              <a:t>〇</a:t>
            </a:r>
            <a:endParaRPr lang="zh-TW" altLang="zh-TW" kern="100" dirty="0">
              <a:solidFill>
                <a:prstClr val="white"/>
              </a:solidFill>
              <a:latin typeface="微軟正黑體" panose="020B0604030504040204" pitchFamily="34" charset="-120"/>
              <a:ea typeface="微軟正黑體" panose="020B0604030504040204" pitchFamily="34" charset="-120"/>
              <a:cs typeface="Times New Roman"/>
            </a:endParaRPr>
          </a:p>
        </p:txBody>
      </p:sp>
      <p:sp>
        <p:nvSpPr>
          <p:cNvPr id="173" name="矩形 172"/>
          <p:cNvSpPr/>
          <p:nvPr/>
        </p:nvSpPr>
        <p:spPr>
          <a:xfrm>
            <a:off x="4788513" y="3344080"/>
            <a:ext cx="3864194"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zh-TW" sz="1600" b="1" kern="100" dirty="0">
                <a:solidFill>
                  <a:srgbClr val="FF0000"/>
                </a:solidFill>
                <a:latin typeface="微軟正黑體" panose="020B0604030504040204" pitchFamily="34" charset="-120"/>
                <a:ea typeface="微軟正黑體" panose="020B0604030504040204" pitchFamily="34" charset="-120"/>
              </a:rPr>
              <a:t>回歸藥事法</a:t>
            </a:r>
            <a:endParaRPr lang="zh-TW" altLang="zh-TW" sz="1600" b="1" kern="100" dirty="0">
              <a:solidFill>
                <a:srgbClr val="FF0000"/>
              </a:solidFill>
              <a:latin typeface="微軟正黑體" panose="020B0604030504040204" pitchFamily="34" charset="-120"/>
              <a:ea typeface="微軟正黑體" panose="020B0604030504040204" pitchFamily="34" charset="-120"/>
              <a:cs typeface="Times New Roman"/>
            </a:endParaRPr>
          </a:p>
        </p:txBody>
      </p:sp>
      <p:sp>
        <p:nvSpPr>
          <p:cNvPr id="175" name="矩形 174"/>
          <p:cNvSpPr/>
          <p:nvPr/>
        </p:nvSpPr>
        <p:spPr>
          <a:xfrm>
            <a:off x="3087578" y="3757031"/>
            <a:ext cx="1676538"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zh-TW" altLang="en-US" b="1" kern="100" dirty="0">
                <a:solidFill>
                  <a:srgbClr val="0000FF"/>
                </a:solidFill>
                <a:latin typeface="微軟正黑體" panose="020B0604030504040204" pitchFamily="34" charset="-120"/>
                <a:ea typeface="微軟正黑體" panose="020B0604030504040204" pitchFamily="34" charset="-120"/>
                <a:cs typeface="Times New Roman"/>
              </a:rPr>
              <a:t>▲</a:t>
            </a:r>
            <a:endParaRPr lang="zh-TW" altLang="zh-TW" kern="100" dirty="0">
              <a:solidFill>
                <a:prstClr val="white"/>
              </a:solidFill>
              <a:latin typeface="微軟正黑體" panose="020B0604030504040204" pitchFamily="34" charset="-120"/>
              <a:ea typeface="微軟正黑體" panose="020B0604030504040204" pitchFamily="34" charset="-120"/>
              <a:cs typeface="Times New Roman"/>
            </a:endParaRPr>
          </a:p>
        </p:txBody>
      </p:sp>
      <p:sp>
        <p:nvSpPr>
          <p:cNvPr id="176" name="矩形 175"/>
          <p:cNvSpPr/>
          <p:nvPr/>
        </p:nvSpPr>
        <p:spPr>
          <a:xfrm>
            <a:off x="4788512" y="3757030"/>
            <a:ext cx="3864195"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zh-TW" sz="1600" b="1" kern="100" dirty="0">
                <a:solidFill>
                  <a:srgbClr val="0000FF"/>
                </a:solidFill>
                <a:latin typeface="微軟正黑體" panose="020B0604030504040204" pitchFamily="34" charset="-120"/>
                <a:ea typeface="微軟正黑體" panose="020B0604030504040204" pitchFamily="34" charset="-120"/>
              </a:rPr>
              <a:t>捐贈者合適性、知情同意、製造及運銷</a:t>
            </a:r>
            <a:endParaRPr lang="zh-TW" altLang="zh-TW" sz="1600" b="1" kern="100" dirty="0">
              <a:solidFill>
                <a:srgbClr val="0000FF"/>
              </a:solidFill>
              <a:latin typeface="微軟正黑體" panose="020B0604030504040204" pitchFamily="34" charset="-120"/>
              <a:ea typeface="微軟正黑體" panose="020B0604030504040204" pitchFamily="34" charset="-120"/>
              <a:cs typeface="Times New Roman"/>
            </a:endParaRPr>
          </a:p>
        </p:txBody>
      </p:sp>
      <p:sp>
        <p:nvSpPr>
          <p:cNvPr id="177" name="矩形 176"/>
          <p:cNvSpPr/>
          <p:nvPr/>
        </p:nvSpPr>
        <p:spPr>
          <a:xfrm>
            <a:off x="409687" y="4157761"/>
            <a:ext cx="2658838"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en-US" b="1" kern="100" dirty="0">
                <a:solidFill>
                  <a:srgbClr val="656565"/>
                </a:solidFill>
                <a:latin typeface="微軟正黑體" panose="020B0604030504040204" pitchFamily="34" charset="-120"/>
                <a:ea typeface="微軟正黑體" panose="020B0604030504040204" pitchFamily="34" charset="-120"/>
                <a:cs typeface="Times New Roman"/>
              </a:rPr>
              <a:t>第六章 管制藥品管理</a:t>
            </a:r>
          </a:p>
        </p:txBody>
      </p:sp>
      <p:sp>
        <p:nvSpPr>
          <p:cNvPr id="178" name="矩形 177"/>
          <p:cNvSpPr/>
          <p:nvPr/>
        </p:nvSpPr>
        <p:spPr>
          <a:xfrm>
            <a:off x="3087578" y="4162678"/>
            <a:ext cx="1676538"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zh-TW" altLang="zh-TW" b="1" kern="100" dirty="0">
                <a:solidFill>
                  <a:srgbClr val="000000"/>
                </a:solidFill>
                <a:latin typeface="微軟正黑體" panose="020B0604030504040204" pitchFamily="34" charset="-120"/>
                <a:ea typeface="微軟正黑體" panose="020B0604030504040204" pitchFamily="34" charset="-120"/>
                <a:cs typeface="Times New Roman"/>
              </a:rPr>
              <a:t>╳</a:t>
            </a:r>
          </a:p>
        </p:txBody>
      </p:sp>
      <p:sp>
        <p:nvSpPr>
          <p:cNvPr id="179" name="矩形 178"/>
          <p:cNvSpPr/>
          <p:nvPr/>
        </p:nvSpPr>
        <p:spPr>
          <a:xfrm>
            <a:off x="4788513" y="4162678"/>
            <a:ext cx="3864194"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en-US" sz="1600" b="1" kern="100" dirty="0">
                <a:solidFill>
                  <a:srgbClr val="000000"/>
                </a:solidFill>
                <a:latin typeface="微軟正黑體" panose="020B0604030504040204" pitchFamily="34" charset="-120"/>
                <a:ea typeface="微軟正黑體" panose="020B0604030504040204" pitchFamily="34" charset="-120"/>
                <a:cs typeface="Times New Roman"/>
              </a:rPr>
              <a:t>無對應條文</a:t>
            </a:r>
            <a:endParaRPr lang="zh-TW" altLang="zh-TW" sz="1600" b="1" kern="100" dirty="0">
              <a:solidFill>
                <a:srgbClr val="000000"/>
              </a:solidFill>
              <a:latin typeface="微軟正黑體" panose="020B0604030504040204" pitchFamily="34" charset="-120"/>
              <a:ea typeface="微軟正黑體" panose="020B0604030504040204" pitchFamily="34" charset="-120"/>
              <a:cs typeface="Times New Roman"/>
            </a:endParaRPr>
          </a:p>
        </p:txBody>
      </p:sp>
      <p:sp>
        <p:nvSpPr>
          <p:cNvPr id="180" name="矩形 179"/>
          <p:cNvSpPr/>
          <p:nvPr/>
        </p:nvSpPr>
        <p:spPr>
          <a:xfrm>
            <a:off x="419211" y="4567888"/>
            <a:ext cx="2649313"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en-US" b="1" kern="100" dirty="0">
                <a:solidFill>
                  <a:srgbClr val="656565"/>
                </a:solidFill>
                <a:latin typeface="微軟正黑體" panose="020B0604030504040204" pitchFamily="34" charset="-120"/>
                <a:ea typeface="微軟正黑體" panose="020B0604030504040204" pitchFamily="34" charset="-120"/>
                <a:cs typeface="Times New Roman"/>
              </a:rPr>
              <a:t>第七章 藥物廣告</a:t>
            </a:r>
          </a:p>
        </p:txBody>
      </p:sp>
      <p:sp>
        <p:nvSpPr>
          <p:cNvPr id="181" name="矩形 180"/>
          <p:cNvSpPr/>
          <p:nvPr/>
        </p:nvSpPr>
        <p:spPr>
          <a:xfrm>
            <a:off x="3087578" y="4572806"/>
            <a:ext cx="1676538" cy="3779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zh-TW" altLang="zh-TW" b="1" kern="100" dirty="0">
                <a:solidFill>
                  <a:srgbClr val="FF0000"/>
                </a:solidFill>
                <a:latin typeface="微軟正黑體" panose="020B0604030504040204" pitchFamily="34" charset="-120"/>
                <a:ea typeface="微軟正黑體" panose="020B0604030504040204" pitchFamily="34" charset="-120"/>
                <a:cs typeface="新細明體"/>
              </a:rPr>
              <a:t>〇</a:t>
            </a:r>
            <a:endParaRPr lang="zh-TW" altLang="zh-TW" kern="100" dirty="0">
              <a:solidFill>
                <a:prstClr val="white"/>
              </a:solidFill>
              <a:latin typeface="微軟正黑體" panose="020B0604030504040204" pitchFamily="34" charset="-120"/>
              <a:ea typeface="微軟正黑體" panose="020B0604030504040204" pitchFamily="34" charset="-120"/>
              <a:cs typeface="Times New Roman"/>
            </a:endParaRPr>
          </a:p>
        </p:txBody>
      </p:sp>
      <p:sp>
        <p:nvSpPr>
          <p:cNvPr id="182" name="矩形 181"/>
          <p:cNvSpPr/>
          <p:nvPr/>
        </p:nvSpPr>
        <p:spPr>
          <a:xfrm>
            <a:off x="4788513" y="4572805"/>
            <a:ext cx="3864194"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zh-TW" sz="1600" b="1" kern="100" dirty="0">
                <a:solidFill>
                  <a:srgbClr val="FF0000"/>
                </a:solidFill>
                <a:latin typeface="微軟正黑體" panose="020B0604030504040204" pitchFamily="34" charset="-120"/>
                <a:ea typeface="微軟正黑體" panose="020B0604030504040204" pitchFamily="34" charset="-120"/>
              </a:rPr>
              <a:t>回歸藥事法</a:t>
            </a:r>
            <a:endParaRPr lang="zh-TW" altLang="zh-TW" sz="1600" b="1" kern="100" dirty="0">
              <a:solidFill>
                <a:srgbClr val="FF0000"/>
              </a:solidFill>
              <a:latin typeface="微軟正黑體" panose="020B0604030504040204" pitchFamily="34" charset="-120"/>
              <a:ea typeface="微軟正黑體" panose="020B0604030504040204" pitchFamily="34" charset="-120"/>
              <a:cs typeface="Times New Roman"/>
            </a:endParaRPr>
          </a:p>
        </p:txBody>
      </p:sp>
      <p:sp>
        <p:nvSpPr>
          <p:cNvPr id="183" name="矩形 182"/>
          <p:cNvSpPr/>
          <p:nvPr/>
        </p:nvSpPr>
        <p:spPr>
          <a:xfrm>
            <a:off x="409686" y="4985371"/>
            <a:ext cx="2658837"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en-US" b="1" kern="100" dirty="0">
                <a:solidFill>
                  <a:srgbClr val="656565"/>
                </a:solidFill>
                <a:latin typeface="微軟正黑體" panose="020B0604030504040204" pitchFamily="34" charset="-120"/>
                <a:ea typeface="微軟正黑體" panose="020B0604030504040204" pitchFamily="34" charset="-120"/>
                <a:cs typeface="Times New Roman"/>
              </a:rPr>
              <a:t>第八章 稽查及取締</a:t>
            </a:r>
          </a:p>
        </p:txBody>
      </p:sp>
      <p:sp>
        <p:nvSpPr>
          <p:cNvPr id="184" name="矩形 183"/>
          <p:cNvSpPr/>
          <p:nvPr/>
        </p:nvSpPr>
        <p:spPr>
          <a:xfrm>
            <a:off x="3087578" y="4980763"/>
            <a:ext cx="1676538"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zh-TW" altLang="zh-TW" b="1" kern="100" dirty="0">
                <a:solidFill>
                  <a:srgbClr val="FF0000"/>
                </a:solidFill>
                <a:latin typeface="微軟正黑體" panose="020B0604030504040204" pitchFamily="34" charset="-120"/>
                <a:ea typeface="微軟正黑體" panose="020B0604030504040204" pitchFamily="34" charset="-120"/>
                <a:cs typeface="新細明體"/>
              </a:rPr>
              <a:t>〇</a:t>
            </a:r>
            <a:endParaRPr lang="zh-TW" altLang="zh-TW" kern="100" dirty="0">
              <a:solidFill>
                <a:prstClr val="white"/>
              </a:solidFill>
              <a:latin typeface="微軟正黑體" panose="020B0604030504040204" pitchFamily="34" charset="-120"/>
              <a:ea typeface="微軟正黑體" panose="020B0604030504040204" pitchFamily="34" charset="-120"/>
              <a:cs typeface="Times New Roman"/>
            </a:endParaRPr>
          </a:p>
        </p:txBody>
      </p:sp>
      <p:sp>
        <p:nvSpPr>
          <p:cNvPr id="185" name="矩形 184"/>
          <p:cNvSpPr/>
          <p:nvPr/>
        </p:nvSpPr>
        <p:spPr>
          <a:xfrm>
            <a:off x="4788513" y="4980763"/>
            <a:ext cx="3864194"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zh-TW" sz="1600" b="1" kern="100" dirty="0">
                <a:solidFill>
                  <a:srgbClr val="FF0000"/>
                </a:solidFill>
                <a:latin typeface="微軟正黑體" panose="020B0604030504040204" pitchFamily="34" charset="-120"/>
                <a:ea typeface="微軟正黑體" panose="020B0604030504040204" pitchFamily="34" charset="-120"/>
              </a:rPr>
              <a:t>回歸藥事法</a:t>
            </a:r>
            <a:endParaRPr lang="zh-TW" altLang="zh-TW" sz="1600" b="1" kern="100" dirty="0">
              <a:solidFill>
                <a:srgbClr val="FF0000"/>
              </a:solidFill>
              <a:latin typeface="微軟正黑體" panose="020B0604030504040204" pitchFamily="34" charset="-120"/>
              <a:ea typeface="微軟正黑體" panose="020B0604030504040204" pitchFamily="34" charset="-120"/>
              <a:cs typeface="Times New Roman"/>
            </a:endParaRPr>
          </a:p>
        </p:txBody>
      </p:sp>
      <p:sp>
        <p:nvSpPr>
          <p:cNvPr id="186" name="矩形 185"/>
          <p:cNvSpPr/>
          <p:nvPr/>
        </p:nvSpPr>
        <p:spPr>
          <a:xfrm>
            <a:off x="409687" y="5405023"/>
            <a:ext cx="2658836"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en-US" b="1" kern="100" dirty="0">
                <a:solidFill>
                  <a:srgbClr val="656565"/>
                </a:solidFill>
                <a:latin typeface="微軟正黑體" panose="020B0604030504040204" pitchFamily="34" charset="-120"/>
                <a:ea typeface="微軟正黑體" panose="020B0604030504040204" pitchFamily="34" charset="-120"/>
                <a:cs typeface="Times New Roman"/>
              </a:rPr>
              <a:t>第九章 罰則</a:t>
            </a:r>
          </a:p>
        </p:txBody>
      </p:sp>
      <p:sp>
        <p:nvSpPr>
          <p:cNvPr id="187" name="矩形 186"/>
          <p:cNvSpPr/>
          <p:nvPr/>
        </p:nvSpPr>
        <p:spPr>
          <a:xfrm>
            <a:off x="3087578" y="5400416"/>
            <a:ext cx="1676538"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zh-TW" altLang="en-US" b="1" kern="100" dirty="0">
                <a:solidFill>
                  <a:srgbClr val="0000FF"/>
                </a:solidFill>
                <a:latin typeface="微軟正黑體" panose="020B0604030504040204" pitchFamily="34" charset="-120"/>
                <a:ea typeface="微軟正黑體" panose="020B0604030504040204" pitchFamily="34" charset="-120"/>
                <a:cs typeface="Times New Roman"/>
              </a:rPr>
              <a:t>▲</a:t>
            </a:r>
            <a:endParaRPr lang="zh-TW" altLang="zh-TW" kern="100" dirty="0">
              <a:solidFill>
                <a:prstClr val="white"/>
              </a:solidFill>
              <a:latin typeface="微軟正黑體" panose="020B0604030504040204" pitchFamily="34" charset="-120"/>
              <a:ea typeface="微軟正黑體" panose="020B0604030504040204" pitchFamily="34" charset="-120"/>
              <a:cs typeface="Times New Roman"/>
            </a:endParaRPr>
          </a:p>
        </p:txBody>
      </p:sp>
      <p:sp>
        <p:nvSpPr>
          <p:cNvPr id="188" name="矩形 187"/>
          <p:cNvSpPr/>
          <p:nvPr/>
        </p:nvSpPr>
        <p:spPr>
          <a:xfrm>
            <a:off x="4788513" y="5400416"/>
            <a:ext cx="3864194"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en-US" sz="1600" b="1" kern="100" dirty="0">
                <a:solidFill>
                  <a:srgbClr val="0000FF"/>
                </a:solidFill>
                <a:latin typeface="微軟正黑體" panose="020B0604030504040204" pitchFamily="34" charset="-120"/>
                <a:ea typeface="微軟正黑體" panose="020B0604030504040204" pitchFamily="34" charset="-120"/>
                <a:cs typeface="Times New Roman"/>
              </a:rPr>
              <a:t>除增列條文所訂罰則外，其他</a:t>
            </a:r>
            <a:r>
              <a:rPr lang="zh-TW" altLang="zh-TW" sz="1600" b="1" kern="100" dirty="0">
                <a:solidFill>
                  <a:srgbClr val="0000FF"/>
                </a:solidFill>
                <a:latin typeface="微軟正黑體" panose="020B0604030504040204" pitchFamily="34" charset="-120"/>
                <a:ea typeface="微軟正黑體" panose="020B0604030504040204" pitchFamily="34" charset="-120"/>
              </a:rPr>
              <a:t>回歸藥事法</a:t>
            </a:r>
            <a:endParaRPr lang="zh-TW" altLang="zh-TW" sz="1600" b="1" kern="100" dirty="0">
              <a:solidFill>
                <a:srgbClr val="0000FF"/>
              </a:solidFill>
              <a:latin typeface="微軟正黑體" panose="020B0604030504040204" pitchFamily="34" charset="-120"/>
              <a:ea typeface="微軟正黑體" panose="020B0604030504040204" pitchFamily="34" charset="-120"/>
              <a:cs typeface="Times New Roman"/>
            </a:endParaRPr>
          </a:p>
        </p:txBody>
      </p:sp>
      <p:sp>
        <p:nvSpPr>
          <p:cNvPr id="189" name="矩形 188"/>
          <p:cNvSpPr/>
          <p:nvPr/>
        </p:nvSpPr>
        <p:spPr>
          <a:xfrm>
            <a:off x="400161" y="5824124"/>
            <a:ext cx="2668361"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en-US" b="1" kern="100" dirty="0">
                <a:solidFill>
                  <a:srgbClr val="656565"/>
                </a:solidFill>
                <a:latin typeface="微軟正黑體" panose="020B0604030504040204" pitchFamily="34" charset="-120"/>
                <a:ea typeface="微軟正黑體" panose="020B0604030504040204" pitchFamily="34" charset="-120"/>
                <a:cs typeface="Times New Roman"/>
              </a:rPr>
              <a:t>第十章 附則</a:t>
            </a:r>
          </a:p>
        </p:txBody>
      </p:sp>
      <p:sp>
        <p:nvSpPr>
          <p:cNvPr id="190" name="矩形 189"/>
          <p:cNvSpPr/>
          <p:nvPr/>
        </p:nvSpPr>
        <p:spPr>
          <a:xfrm>
            <a:off x="3092925" y="5813066"/>
            <a:ext cx="1676538"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zh-TW" altLang="zh-TW" b="1" kern="100" dirty="0">
                <a:solidFill>
                  <a:srgbClr val="FF0000"/>
                </a:solidFill>
                <a:latin typeface="微軟正黑體" panose="020B0604030504040204" pitchFamily="34" charset="-120"/>
                <a:ea typeface="微軟正黑體" panose="020B0604030504040204" pitchFamily="34" charset="-120"/>
                <a:cs typeface="新細明體"/>
              </a:rPr>
              <a:t>〇</a:t>
            </a:r>
            <a:endParaRPr lang="zh-TW" altLang="zh-TW" kern="100" dirty="0">
              <a:solidFill>
                <a:prstClr val="white"/>
              </a:solidFill>
              <a:latin typeface="微軟正黑體" panose="020B0604030504040204" pitchFamily="34" charset="-120"/>
              <a:ea typeface="微軟正黑體" panose="020B0604030504040204" pitchFamily="34" charset="-120"/>
              <a:cs typeface="Times New Roman"/>
            </a:endParaRPr>
          </a:p>
        </p:txBody>
      </p:sp>
      <p:sp>
        <p:nvSpPr>
          <p:cNvPr id="191" name="矩形 190"/>
          <p:cNvSpPr/>
          <p:nvPr/>
        </p:nvSpPr>
        <p:spPr>
          <a:xfrm>
            <a:off x="4798038" y="5819516"/>
            <a:ext cx="3864194"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zh-TW" sz="1600" b="1" kern="100" dirty="0">
                <a:solidFill>
                  <a:srgbClr val="FF0000"/>
                </a:solidFill>
                <a:latin typeface="微軟正黑體" panose="020B0604030504040204" pitchFamily="34" charset="-120"/>
                <a:ea typeface="微軟正黑體" panose="020B0604030504040204" pitchFamily="34" charset="-120"/>
              </a:rPr>
              <a:t>回歸藥事法</a:t>
            </a:r>
            <a:endParaRPr lang="zh-TW" altLang="zh-TW" sz="1600" b="1" kern="100" dirty="0">
              <a:solidFill>
                <a:srgbClr val="FF0000"/>
              </a:solidFill>
              <a:latin typeface="微軟正黑體" panose="020B0604030504040204" pitchFamily="34" charset="-120"/>
              <a:ea typeface="微軟正黑體" panose="020B0604030504040204" pitchFamily="34" charset="-120"/>
              <a:cs typeface="Times New Roman"/>
            </a:endParaRPr>
          </a:p>
        </p:txBody>
      </p:sp>
      <p:sp>
        <p:nvSpPr>
          <p:cNvPr id="192" name="矩形 191"/>
          <p:cNvSpPr/>
          <p:nvPr/>
        </p:nvSpPr>
        <p:spPr>
          <a:xfrm>
            <a:off x="3718899" y="2952099"/>
            <a:ext cx="413896" cy="385747"/>
          </a:xfrm>
          <a:prstGeom prst="rect">
            <a:avLst/>
          </a:prstGeom>
        </p:spPr>
        <p:txBody>
          <a:bodyPr wrap="none" anchor="ctr">
            <a:spAutoFit/>
          </a:bodyPr>
          <a:lstStyle/>
          <a:p>
            <a:pPr algn="ctr">
              <a:lnSpc>
                <a:spcPts val="2500"/>
              </a:lnSpc>
            </a:pPr>
            <a:r>
              <a:rPr lang="zh-TW" altLang="en-US" b="1" kern="100" dirty="0">
                <a:solidFill>
                  <a:srgbClr val="0000FF"/>
                </a:solidFill>
                <a:latin typeface="微軟正黑體" panose="020B0604030504040204" pitchFamily="34" charset="-120"/>
                <a:ea typeface="微軟正黑體" panose="020B0604030504040204" pitchFamily="34" charset="-120"/>
                <a:cs typeface="Times New Roman"/>
              </a:rPr>
              <a:t>▲</a:t>
            </a:r>
            <a:endParaRPr lang="zh-TW" altLang="zh-TW" kern="100" dirty="0">
              <a:solidFill>
                <a:srgbClr val="656565"/>
              </a:solidFill>
              <a:latin typeface="微軟正黑體" panose="020B0604030504040204" pitchFamily="34" charset="-120"/>
              <a:ea typeface="微軟正黑體" panose="020B0604030504040204" pitchFamily="34" charset="-120"/>
              <a:cs typeface="Times New Roman"/>
            </a:endParaRPr>
          </a:p>
        </p:txBody>
      </p:sp>
      <p:sp>
        <p:nvSpPr>
          <p:cNvPr id="199" name="手繪多邊形 198"/>
          <p:cNvSpPr/>
          <p:nvPr/>
        </p:nvSpPr>
        <p:spPr>
          <a:xfrm>
            <a:off x="4788513" y="1071607"/>
            <a:ext cx="3864194" cy="818245"/>
          </a:xfrm>
          <a:custGeom>
            <a:avLst/>
            <a:gdLst>
              <a:gd name="connsiteX0" fmla="*/ 360046 w 3864194"/>
              <a:gd name="connsiteY0" fmla="*/ 0 h 818245"/>
              <a:gd name="connsiteX1" fmla="*/ 3864194 w 3864194"/>
              <a:gd name="connsiteY1" fmla="*/ 0 h 818245"/>
              <a:gd name="connsiteX2" fmla="*/ 3864194 w 3864194"/>
              <a:gd name="connsiteY2" fmla="*/ 620972 h 818245"/>
              <a:gd name="connsiteX3" fmla="*/ 2030325 w 3864194"/>
              <a:gd name="connsiteY3" fmla="*/ 620972 h 818245"/>
              <a:gd name="connsiteX4" fmla="*/ 1928339 w 3864194"/>
              <a:gd name="connsiteY4" fmla="*/ 818245 h 818245"/>
              <a:gd name="connsiteX5" fmla="*/ 1826354 w 3864194"/>
              <a:gd name="connsiteY5" fmla="*/ 620972 h 818245"/>
              <a:gd name="connsiteX6" fmla="*/ 0 w 3864194"/>
              <a:gd name="connsiteY6" fmla="*/ 620972 h 818245"/>
              <a:gd name="connsiteX7" fmla="*/ 0 w 3864194"/>
              <a:gd name="connsiteY7" fmla="*/ 360046 h 81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194" h="818245">
                <a:moveTo>
                  <a:pt x="360046" y="0"/>
                </a:moveTo>
                <a:lnTo>
                  <a:pt x="3864194" y="0"/>
                </a:lnTo>
                <a:lnTo>
                  <a:pt x="3864194" y="620972"/>
                </a:lnTo>
                <a:lnTo>
                  <a:pt x="2030325" y="620972"/>
                </a:lnTo>
                <a:lnTo>
                  <a:pt x="1928339" y="818245"/>
                </a:lnTo>
                <a:lnTo>
                  <a:pt x="1826354" y="620972"/>
                </a:lnTo>
                <a:lnTo>
                  <a:pt x="0" y="620972"/>
                </a:lnTo>
                <a:lnTo>
                  <a:pt x="0" y="3600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TW" altLang="en-US" sz="2400" b="1" dirty="0">
                <a:solidFill>
                  <a:prstClr val="white"/>
                </a:solidFill>
                <a:latin typeface="微軟正黑體" panose="020B0604030504040204" pitchFamily="34" charset="-120"/>
                <a:ea typeface="微軟正黑體" panose="020B0604030504040204" pitchFamily="34" charset="-120"/>
              </a:rPr>
              <a:t>差異部份</a:t>
            </a:r>
          </a:p>
        </p:txBody>
      </p:sp>
      <p:sp>
        <p:nvSpPr>
          <p:cNvPr id="202" name="手繪多邊形 201"/>
          <p:cNvSpPr/>
          <p:nvPr/>
        </p:nvSpPr>
        <p:spPr>
          <a:xfrm>
            <a:off x="3092925" y="1070703"/>
            <a:ext cx="1676538" cy="818245"/>
          </a:xfrm>
          <a:custGeom>
            <a:avLst/>
            <a:gdLst>
              <a:gd name="connsiteX0" fmla="*/ 355237 w 1676538"/>
              <a:gd name="connsiteY0" fmla="*/ 0 h 818245"/>
              <a:gd name="connsiteX1" fmla="*/ 1676538 w 1676538"/>
              <a:gd name="connsiteY1" fmla="*/ 0 h 818245"/>
              <a:gd name="connsiteX2" fmla="*/ 1676538 w 1676538"/>
              <a:gd name="connsiteY2" fmla="*/ 620972 h 818245"/>
              <a:gd name="connsiteX3" fmla="*/ 940254 w 1676538"/>
              <a:gd name="connsiteY3" fmla="*/ 620972 h 818245"/>
              <a:gd name="connsiteX4" fmla="*/ 838268 w 1676538"/>
              <a:gd name="connsiteY4" fmla="*/ 818245 h 818245"/>
              <a:gd name="connsiteX5" fmla="*/ 736283 w 1676538"/>
              <a:gd name="connsiteY5" fmla="*/ 620972 h 818245"/>
              <a:gd name="connsiteX6" fmla="*/ 0 w 1676538"/>
              <a:gd name="connsiteY6" fmla="*/ 620972 h 818245"/>
              <a:gd name="connsiteX7" fmla="*/ 0 w 1676538"/>
              <a:gd name="connsiteY7" fmla="*/ 355237 h 81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6538" h="818245">
                <a:moveTo>
                  <a:pt x="355237" y="0"/>
                </a:moveTo>
                <a:lnTo>
                  <a:pt x="1676538" y="0"/>
                </a:lnTo>
                <a:lnTo>
                  <a:pt x="1676538" y="620972"/>
                </a:lnTo>
                <a:lnTo>
                  <a:pt x="940254" y="620972"/>
                </a:lnTo>
                <a:lnTo>
                  <a:pt x="838268" y="818245"/>
                </a:lnTo>
                <a:lnTo>
                  <a:pt x="736283" y="620972"/>
                </a:lnTo>
                <a:lnTo>
                  <a:pt x="0" y="620972"/>
                </a:lnTo>
                <a:lnTo>
                  <a:pt x="0" y="35523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TW" altLang="en-US" sz="2400" b="1" dirty="0">
                <a:solidFill>
                  <a:prstClr val="white"/>
                </a:solidFill>
                <a:latin typeface="微軟正黑體" panose="020B0604030504040204" pitchFamily="34" charset="-120"/>
                <a:ea typeface="微軟正黑體" panose="020B0604030504040204" pitchFamily="34" charset="-120"/>
              </a:rPr>
              <a:t>本草案</a:t>
            </a:r>
          </a:p>
        </p:txBody>
      </p:sp>
      <p:sp>
        <p:nvSpPr>
          <p:cNvPr id="203" name="手繪多邊形 202"/>
          <p:cNvSpPr/>
          <p:nvPr/>
        </p:nvSpPr>
        <p:spPr>
          <a:xfrm>
            <a:off x="400161" y="1119232"/>
            <a:ext cx="2668361" cy="762999"/>
          </a:xfrm>
          <a:custGeom>
            <a:avLst/>
            <a:gdLst>
              <a:gd name="connsiteX0" fmla="*/ 360046 w 3864194"/>
              <a:gd name="connsiteY0" fmla="*/ 0 h 818245"/>
              <a:gd name="connsiteX1" fmla="*/ 3864194 w 3864194"/>
              <a:gd name="connsiteY1" fmla="*/ 0 h 818245"/>
              <a:gd name="connsiteX2" fmla="*/ 3864194 w 3864194"/>
              <a:gd name="connsiteY2" fmla="*/ 620972 h 818245"/>
              <a:gd name="connsiteX3" fmla="*/ 2030325 w 3864194"/>
              <a:gd name="connsiteY3" fmla="*/ 620972 h 818245"/>
              <a:gd name="connsiteX4" fmla="*/ 1928339 w 3864194"/>
              <a:gd name="connsiteY4" fmla="*/ 818245 h 818245"/>
              <a:gd name="connsiteX5" fmla="*/ 1826354 w 3864194"/>
              <a:gd name="connsiteY5" fmla="*/ 620972 h 818245"/>
              <a:gd name="connsiteX6" fmla="*/ 0 w 3864194"/>
              <a:gd name="connsiteY6" fmla="*/ 620972 h 818245"/>
              <a:gd name="connsiteX7" fmla="*/ 0 w 3864194"/>
              <a:gd name="connsiteY7" fmla="*/ 360046 h 81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194" h="818245">
                <a:moveTo>
                  <a:pt x="360046" y="0"/>
                </a:moveTo>
                <a:lnTo>
                  <a:pt x="3864194" y="0"/>
                </a:lnTo>
                <a:lnTo>
                  <a:pt x="3864194" y="620972"/>
                </a:lnTo>
                <a:lnTo>
                  <a:pt x="2030325" y="620972"/>
                </a:lnTo>
                <a:lnTo>
                  <a:pt x="1928339" y="818245"/>
                </a:lnTo>
                <a:lnTo>
                  <a:pt x="1826354" y="620972"/>
                </a:lnTo>
                <a:lnTo>
                  <a:pt x="0" y="620972"/>
                </a:lnTo>
                <a:lnTo>
                  <a:pt x="0" y="36004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TW" altLang="en-US" sz="2400" b="1" dirty="0">
                <a:solidFill>
                  <a:prstClr val="white"/>
                </a:solidFill>
                <a:latin typeface="微軟正黑體" panose="020B0604030504040204" pitchFamily="34" charset="-120"/>
                <a:ea typeface="微軟正黑體" panose="020B0604030504040204" pitchFamily="34" charset="-120"/>
              </a:rPr>
              <a:t>藥事法</a:t>
            </a:r>
          </a:p>
        </p:txBody>
      </p:sp>
      <p:sp>
        <p:nvSpPr>
          <p:cNvPr id="57" name="矩形 56"/>
          <p:cNvSpPr/>
          <p:nvPr/>
        </p:nvSpPr>
        <p:spPr>
          <a:xfrm>
            <a:off x="419211" y="3748738"/>
            <a:ext cx="2649315" cy="37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zh-TW" altLang="en-US" b="1" kern="100" dirty="0">
                <a:solidFill>
                  <a:srgbClr val="656565"/>
                </a:solidFill>
                <a:latin typeface="微軟正黑體" panose="020B0604030504040204" pitchFamily="34" charset="-120"/>
                <a:ea typeface="微軟正黑體" panose="020B0604030504040204" pitchFamily="34" charset="-120"/>
                <a:cs typeface="Times New Roman"/>
              </a:rPr>
              <a:t>第五章 藥物販賣及製造</a:t>
            </a:r>
          </a:p>
        </p:txBody>
      </p:sp>
    </p:spTree>
    <p:extLst>
      <p:ext uri="{BB962C8B-B14F-4D97-AF65-F5344CB8AC3E}">
        <p14:creationId xmlns:p14="http://schemas.microsoft.com/office/powerpoint/2010/main" val="9932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a:solidFill>
                  <a:srgbClr val="000000"/>
                </a:solidFill>
                <a:effectLst>
                  <a:outerShdw blurRad="38100" dist="38100" dir="2700000" algn="tl">
                    <a:srgbClr val="000000">
                      <a:alpha val="43137"/>
                    </a:srgbClr>
                  </a:outerShdw>
                </a:effectLst>
              </a:rPr>
              <a:t>日本再生醫療雙軌管理</a:t>
            </a:r>
            <a:endParaRPr lang="zh-TW" altLang="en-US" dirty="0"/>
          </a:p>
        </p:txBody>
      </p:sp>
      <p:sp>
        <p:nvSpPr>
          <p:cNvPr id="3" name="文字版面配置區 2"/>
          <p:cNvSpPr>
            <a:spLocks noGrp="1"/>
          </p:cNvSpPr>
          <p:nvPr>
            <p:ph type="body" sz="quarter" idx="10"/>
          </p:nvPr>
        </p:nvSpPr>
        <p:spPr>
          <a:xfrm>
            <a:off x="362062" y="998538"/>
            <a:ext cx="8297876" cy="444500"/>
          </a:xfrm>
        </p:spPr>
        <p:txBody>
          <a:bodyPr/>
          <a:lstStyle/>
          <a:p>
            <a:endParaRPr lang="zh-TW" altLang="en-US"/>
          </a:p>
        </p:txBody>
      </p:sp>
      <p:pic>
        <p:nvPicPr>
          <p:cNvPr id="41" name="図 9"/>
          <p:cNvPicPr>
            <a:picLocks noChangeAspect="1"/>
          </p:cNvPicPr>
          <p:nvPr/>
        </p:nvPicPr>
        <p:blipFill rotWithShape="1">
          <a:blip r:embed="rId2"/>
          <a:srcRect l="1047" t="11166" r="-578" b="61028"/>
          <a:stretch/>
        </p:blipFill>
        <p:spPr>
          <a:xfrm>
            <a:off x="1388089" y="1608114"/>
            <a:ext cx="7200800" cy="1169030"/>
          </a:xfrm>
          <a:prstGeom prst="rect">
            <a:avLst/>
          </a:prstGeom>
        </p:spPr>
      </p:pic>
      <p:sp>
        <p:nvSpPr>
          <p:cNvPr id="42" name="文字方塊 41"/>
          <p:cNvSpPr txBox="1"/>
          <p:nvPr/>
        </p:nvSpPr>
        <p:spPr>
          <a:xfrm>
            <a:off x="3337809" y="1416572"/>
            <a:ext cx="3069574" cy="52322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再生醫療促進法</a:t>
            </a:r>
          </a:p>
        </p:txBody>
      </p:sp>
      <p:pic>
        <p:nvPicPr>
          <p:cNvPr id="43" name="図 9"/>
          <p:cNvPicPr>
            <a:picLocks noChangeAspect="1"/>
          </p:cNvPicPr>
          <p:nvPr/>
        </p:nvPicPr>
        <p:blipFill rotWithShape="1">
          <a:blip r:embed="rId2"/>
          <a:srcRect l="10695" t="49959" r="71144" b="23992"/>
          <a:stretch/>
        </p:blipFill>
        <p:spPr>
          <a:xfrm>
            <a:off x="766324" y="3321213"/>
            <a:ext cx="1322071" cy="1018936"/>
          </a:xfrm>
          <a:prstGeom prst="rect">
            <a:avLst/>
          </a:prstGeom>
        </p:spPr>
      </p:pic>
      <p:pic>
        <p:nvPicPr>
          <p:cNvPr id="4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25" r="55599"/>
          <a:stretch/>
        </p:blipFill>
        <p:spPr bwMode="auto">
          <a:xfrm>
            <a:off x="2962628" y="3333749"/>
            <a:ext cx="1315106" cy="11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文字方塊 44"/>
          <p:cNvSpPr txBox="1"/>
          <p:nvPr/>
        </p:nvSpPr>
        <p:spPr>
          <a:xfrm>
            <a:off x="1206389" y="4458717"/>
            <a:ext cx="2723823" cy="369332"/>
          </a:xfrm>
          <a:prstGeom prst="rect">
            <a:avLst/>
          </a:prstGeom>
          <a:noFill/>
        </p:spPr>
        <p:txBody>
          <a:bodyPr wrap="none" rtlCol="0">
            <a:spAutoFit/>
          </a:bodyPr>
          <a:lstStyle/>
          <a:p>
            <a:pPr defTabSz="914400"/>
            <a:r>
              <a:rPr lang="zh-TW" altLang="en-US" b="1" dirty="0">
                <a:solidFill>
                  <a:prstClr val="white"/>
                </a:solidFill>
                <a:latin typeface="微軟正黑體" panose="020B0604030504040204" pitchFamily="34" charset="-120"/>
                <a:ea typeface="微軟正黑體" panose="020B0604030504040204" pitchFamily="34" charset="-120"/>
              </a:rPr>
              <a:t>再生醫療等安全性確保法</a:t>
            </a:r>
          </a:p>
        </p:txBody>
      </p:sp>
      <p:sp>
        <p:nvSpPr>
          <p:cNvPr id="46" name="文字方塊 45"/>
          <p:cNvSpPr txBox="1"/>
          <p:nvPr/>
        </p:nvSpPr>
        <p:spPr>
          <a:xfrm>
            <a:off x="2738713" y="1985055"/>
            <a:ext cx="4214615" cy="492443"/>
          </a:xfrm>
          <a:prstGeom prst="rect">
            <a:avLst/>
          </a:prstGeom>
          <a:noFill/>
        </p:spPr>
        <p:txBody>
          <a:bodyPr wrap="none" rtlCol="0">
            <a:spAutoFit/>
          </a:bodyPr>
          <a:lstStyle/>
          <a:p>
            <a:pPr defTabSz="914400"/>
            <a:r>
              <a:rPr lang="zh-TW" altLang="en-US" sz="1400" b="1" dirty="0">
                <a:solidFill>
                  <a:prstClr val="black"/>
                </a:solidFill>
                <a:latin typeface="微軟正黑體" panose="020B0604030504040204" pitchFamily="34" charset="-120"/>
                <a:ea typeface="微軟正黑體" panose="020B0604030504040204" pitchFamily="34" charset="-120"/>
              </a:rPr>
              <a:t>為使國民得</a:t>
            </a:r>
            <a:r>
              <a:rPr lang="zh-TW" altLang="en-US" sz="1400" b="1" dirty="0">
                <a:solidFill>
                  <a:srgbClr val="FF0000"/>
                </a:solidFill>
                <a:latin typeface="微軟正黑體" panose="020B0604030504040204" pitchFamily="34" charset="-120"/>
                <a:ea typeface="微軟正黑體" panose="020B0604030504040204" pitchFamily="34" charset="-120"/>
              </a:rPr>
              <a:t>迅速且安全</a:t>
            </a:r>
            <a:r>
              <a:rPr lang="zh-TW" altLang="en-US" sz="1400" b="1" dirty="0">
                <a:solidFill>
                  <a:prstClr val="black"/>
                </a:solidFill>
                <a:latin typeface="微軟正黑體" panose="020B0604030504040204" pitchFamily="34" charset="-120"/>
                <a:ea typeface="微軟正黑體" panose="020B0604030504040204" pitchFamily="34" charset="-120"/>
              </a:rPr>
              <a:t>地接受再生醫療之綜合政策</a:t>
            </a:r>
            <a:endParaRPr lang="en-US" altLang="zh-TW" sz="1400" b="1" dirty="0">
              <a:solidFill>
                <a:prstClr val="black"/>
              </a:solidFill>
              <a:latin typeface="微軟正黑體" panose="020B0604030504040204" pitchFamily="34" charset="-120"/>
              <a:ea typeface="微軟正黑體" panose="020B0604030504040204" pitchFamily="34" charset="-120"/>
            </a:endParaRPr>
          </a:p>
          <a:p>
            <a:pPr algn="r" defTabSz="914400"/>
            <a:r>
              <a:rPr lang="en-US" altLang="zh-TW" sz="1200" b="1" dirty="0">
                <a:solidFill>
                  <a:prstClr val="black"/>
                </a:solidFill>
                <a:latin typeface="微軟正黑體" panose="020B0604030504040204" pitchFamily="34" charset="-120"/>
                <a:ea typeface="微軟正黑體" panose="020B0604030504040204" pitchFamily="34" charset="-120"/>
              </a:rPr>
              <a:t>~2013.5.10</a:t>
            </a: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pic>
        <p:nvPicPr>
          <p:cNvPr id="4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048" r="5357"/>
          <a:stretch/>
        </p:blipFill>
        <p:spPr bwMode="auto">
          <a:xfrm>
            <a:off x="5489954" y="3128033"/>
            <a:ext cx="2732567" cy="1258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文字方塊 47"/>
          <p:cNvSpPr txBox="1"/>
          <p:nvPr/>
        </p:nvSpPr>
        <p:spPr>
          <a:xfrm>
            <a:off x="5861302" y="4465627"/>
            <a:ext cx="2262158" cy="369332"/>
          </a:xfrm>
          <a:prstGeom prst="rect">
            <a:avLst/>
          </a:prstGeom>
          <a:noFill/>
        </p:spPr>
        <p:txBody>
          <a:bodyPr wrap="none" rtlCol="0">
            <a:spAutoFit/>
          </a:bodyPr>
          <a:lstStyle/>
          <a:p>
            <a:pPr defTabSz="914400"/>
            <a:r>
              <a:rPr lang="zh-TW" altLang="en-US" b="1" dirty="0">
                <a:solidFill>
                  <a:prstClr val="white"/>
                </a:solidFill>
                <a:latin typeface="微軟正黑體" panose="020B0604030504040204" pitchFamily="34" charset="-120"/>
                <a:ea typeface="微軟正黑體" panose="020B0604030504040204" pitchFamily="34" charset="-120"/>
              </a:rPr>
              <a:t>醫藥品醫療機器等法</a:t>
            </a:r>
          </a:p>
        </p:txBody>
      </p:sp>
      <p:sp>
        <p:nvSpPr>
          <p:cNvPr id="49" name="文字方塊 48"/>
          <p:cNvSpPr txBox="1"/>
          <p:nvPr/>
        </p:nvSpPr>
        <p:spPr>
          <a:xfrm>
            <a:off x="1179408" y="2875387"/>
            <a:ext cx="1398710" cy="738664"/>
          </a:xfrm>
          <a:prstGeom prst="rect">
            <a:avLst/>
          </a:prstGeom>
          <a:noFill/>
        </p:spPr>
        <p:txBody>
          <a:bodyPr wrap="square" rtlCol="0">
            <a:spAutoFit/>
          </a:bodyPr>
          <a:lstStyle/>
          <a:p>
            <a:pPr algn="ctr" defTabSz="914400"/>
            <a:r>
              <a:rPr lang="zh-TW" altLang="en-US" b="1" dirty="0">
                <a:solidFill>
                  <a:srgbClr val="4F81BD">
                    <a:lumMod val="75000"/>
                  </a:srgbClr>
                </a:solidFill>
                <a:latin typeface="微軟正黑體" panose="020B0604030504040204" pitchFamily="34" charset="-120"/>
                <a:ea typeface="微軟正黑體" panose="020B0604030504040204" pitchFamily="34" charset="-120"/>
              </a:rPr>
              <a:t>自由診療</a:t>
            </a:r>
            <a:endParaRPr lang="en-US" altLang="zh-TW" b="1" dirty="0">
              <a:solidFill>
                <a:srgbClr val="4F81BD">
                  <a:lumMod val="75000"/>
                </a:srgbClr>
              </a:solidFill>
              <a:latin typeface="微軟正黑體" panose="020B0604030504040204" pitchFamily="34" charset="-120"/>
              <a:ea typeface="微軟正黑體" panose="020B0604030504040204" pitchFamily="34" charset="-120"/>
            </a:endParaRPr>
          </a:p>
          <a:p>
            <a:pPr algn="ctr" defTabSz="914400"/>
            <a:r>
              <a:rPr lang="zh-TW" altLang="en-US" sz="1200" b="1" dirty="0">
                <a:solidFill>
                  <a:srgbClr val="656565">
                    <a:lumMod val="50000"/>
                  </a:srgbClr>
                </a:solidFill>
                <a:latin typeface="微軟正黑體" panose="020B0604030504040204" pitchFamily="34" charset="-120"/>
                <a:ea typeface="微軟正黑體" panose="020B0604030504040204" pitchFamily="34" charset="-120"/>
              </a:rPr>
              <a:t>如癌症免疫療法</a:t>
            </a:r>
            <a:r>
              <a:rPr lang="zh-TW" altLang="en-US" sz="1200" b="1" dirty="0">
                <a:solidFill>
                  <a:srgbClr val="656565">
                    <a:lumMod val="50000"/>
                  </a:srgbClr>
                </a:solidFill>
                <a:latin typeface="新細明體"/>
              </a:rPr>
              <a:t>、脂肪幹細胞豐胸</a:t>
            </a:r>
            <a:endParaRPr lang="zh-TW" altLang="en-US" sz="1200" b="1" dirty="0">
              <a:solidFill>
                <a:srgbClr val="656565">
                  <a:lumMod val="50000"/>
                </a:srgbClr>
              </a:solidFill>
              <a:latin typeface="微軟正黑體" panose="020B0604030504040204" pitchFamily="34" charset="-120"/>
              <a:ea typeface="微軟正黑體" panose="020B0604030504040204" pitchFamily="34" charset="-120"/>
            </a:endParaRPr>
          </a:p>
        </p:txBody>
      </p:sp>
      <p:sp>
        <p:nvSpPr>
          <p:cNvPr id="50" name="文字方塊 49"/>
          <p:cNvSpPr txBox="1"/>
          <p:nvPr/>
        </p:nvSpPr>
        <p:spPr>
          <a:xfrm>
            <a:off x="2852082" y="2818163"/>
            <a:ext cx="1415772" cy="830997"/>
          </a:xfrm>
          <a:prstGeom prst="rect">
            <a:avLst/>
          </a:prstGeom>
          <a:noFill/>
        </p:spPr>
        <p:txBody>
          <a:bodyPr wrap="none" rtlCol="0">
            <a:spAutoFit/>
          </a:bodyPr>
          <a:lstStyle/>
          <a:p>
            <a:pPr algn="ctr" defTabSz="914400"/>
            <a:r>
              <a:rPr lang="zh-TW" altLang="en-US" b="1" dirty="0">
                <a:solidFill>
                  <a:srgbClr val="4F81BD">
                    <a:lumMod val="75000"/>
                  </a:srgbClr>
                </a:solidFill>
                <a:latin typeface="微軟正黑體" panose="020B0604030504040204" pitchFamily="34" charset="-120"/>
                <a:ea typeface="微軟正黑體" panose="020B0604030504040204" pitchFamily="34" charset="-120"/>
              </a:rPr>
              <a:t>學術研究</a:t>
            </a:r>
            <a:endParaRPr lang="en-US" altLang="zh-TW" b="1" dirty="0">
              <a:solidFill>
                <a:srgbClr val="4F81BD">
                  <a:lumMod val="75000"/>
                </a:srgbClr>
              </a:solidFill>
              <a:latin typeface="微軟正黑體" panose="020B0604030504040204" pitchFamily="34" charset="-120"/>
              <a:ea typeface="微軟正黑體" panose="020B0604030504040204" pitchFamily="34" charset="-120"/>
            </a:endParaRPr>
          </a:p>
          <a:p>
            <a:pPr algn="ctr" defTabSz="914400"/>
            <a:r>
              <a:rPr lang="zh-TW" altLang="en-US" sz="1200" b="1" dirty="0">
                <a:solidFill>
                  <a:srgbClr val="656565">
                    <a:lumMod val="50000"/>
                  </a:srgbClr>
                </a:solidFill>
                <a:latin typeface="微軟正黑體" panose="020B0604030504040204" pitchFamily="34" charset="-120"/>
                <a:ea typeface="微軟正黑體" panose="020B0604030504040204" pitchFamily="34" charset="-120"/>
              </a:rPr>
              <a:t>如學術用臨床試驗</a:t>
            </a:r>
            <a:endParaRPr lang="en-US" altLang="zh-TW" sz="1200" b="1" dirty="0">
              <a:solidFill>
                <a:srgbClr val="656565">
                  <a:lumMod val="50000"/>
                </a:srgbClr>
              </a:solidFill>
              <a:latin typeface="微軟正黑體" panose="020B0604030504040204" pitchFamily="34" charset="-120"/>
              <a:ea typeface="微軟正黑體" panose="020B0604030504040204" pitchFamily="34" charset="-120"/>
            </a:endParaRPr>
          </a:p>
          <a:p>
            <a:pPr algn="ctr" defTabSz="914400"/>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51" name="文字方塊 50"/>
          <p:cNvSpPr txBox="1"/>
          <p:nvPr/>
        </p:nvSpPr>
        <p:spPr>
          <a:xfrm>
            <a:off x="6922218" y="2961809"/>
            <a:ext cx="1893980" cy="1107996"/>
          </a:xfrm>
          <a:prstGeom prst="rect">
            <a:avLst/>
          </a:prstGeom>
          <a:noFill/>
        </p:spPr>
        <p:txBody>
          <a:bodyPr wrap="none" rtlCol="0">
            <a:spAutoFit/>
          </a:bodyPr>
          <a:lstStyle/>
          <a:p>
            <a:pPr defTabSz="914400"/>
            <a:r>
              <a:rPr lang="zh-TW" altLang="en-US" b="1" dirty="0">
                <a:solidFill>
                  <a:srgbClr val="9BBB59">
                    <a:lumMod val="75000"/>
                  </a:srgbClr>
                </a:solidFill>
                <a:latin typeface="微軟正黑體" panose="020B0604030504040204" pitchFamily="34" charset="-120"/>
                <a:ea typeface="微軟正黑體" panose="020B0604030504040204" pitchFamily="34" charset="-120"/>
              </a:rPr>
              <a:t>製造販賣產品</a:t>
            </a:r>
            <a:endParaRPr lang="en-US" altLang="zh-TW" b="1" dirty="0">
              <a:solidFill>
                <a:srgbClr val="9BBB59">
                  <a:lumMod val="75000"/>
                </a:srgbClr>
              </a:solidFill>
              <a:latin typeface="微軟正黑體" panose="020B0604030504040204" pitchFamily="34" charset="-120"/>
              <a:ea typeface="微軟正黑體" panose="020B0604030504040204" pitchFamily="34" charset="-120"/>
            </a:endParaRPr>
          </a:p>
          <a:p>
            <a:pPr defTabSz="914400"/>
            <a:r>
              <a:rPr lang="zh-TW" altLang="en-US" sz="1200" b="1" dirty="0">
                <a:solidFill>
                  <a:srgbClr val="656565">
                    <a:lumMod val="50000"/>
                  </a:srgbClr>
                </a:solidFill>
                <a:latin typeface="微軟正黑體" panose="020B0604030504040204" pitchFamily="34" charset="-120"/>
                <a:ea typeface="微軟正黑體" panose="020B0604030504040204" pitchFamily="34" charset="-120"/>
              </a:rPr>
              <a:t>如</a:t>
            </a:r>
            <a:r>
              <a:rPr lang="en-US" altLang="zh-TW" sz="1200" b="1" dirty="0" err="1">
                <a:solidFill>
                  <a:srgbClr val="656565">
                    <a:lumMod val="50000"/>
                  </a:srgbClr>
                </a:solidFill>
                <a:latin typeface="微軟正黑體" panose="020B0604030504040204" pitchFamily="34" charset="-120"/>
                <a:ea typeface="微軟正黑體" panose="020B0604030504040204" pitchFamily="34" charset="-120"/>
              </a:rPr>
              <a:t>Temcell</a:t>
            </a:r>
            <a:r>
              <a:rPr lang="zh-TW" altLang="en-US" sz="1200" b="1" dirty="0">
                <a:solidFill>
                  <a:srgbClr val="656565">
                    <a:lumMod val="50000"/>
                  </a:srgbClr>
                </a:solidFill>
                <a:latin typeface="微軟正黑體" panose="020B0604030504040204" pitchFamily="34" charset="-120"/>
                <a:ea typeface="微軟正黑體" panose="020B0604030504040204" pitchFamily="34" charset="-120"/>
              </a:rPr>
              <a:t>、</a:t>
            </a:r>
            <a:r>
              <a:rPr lang="en-US" altLang="zh-TW" sz="1200" b="1" dirty="0" err="1">
                <a:solidFill>
                  <a:srgbClr val="656565">
                    <a:lumMod val="50000"/>
                  </a:srgbClr>
                </a:solidFill>
                <a:latin typeface="微軟正黑體" panose="020B0604030504040204" pitchFamily="34" charset="-120"/>
                <a:ea typeface="微軟正黑體" panose="020B0604030504040204" pitchFamily="34" charset="-120"/>
              </a:rPr>
              <a:t>HeartSheet</a:t>
            </a:r>
            <a:endParaRPr lang="en-US" altLang="zh-TW" sz="1200" b="1" dirty="0">
              <a:solidFill>
                <a:srgbClr val="656565">
                  <a:lumMod val="50000"/>
                </a:srgbClr>
              </a:solidFill>
              <a:latin typeface="微軟正黑體" panose="020B0604030504040204" pitchFamily="34" charset="-120"/>
              <a:ea typeface="微軟正黑體" panose="020B0604030504040204" pitchFamily="34" charset="-120"/>
            </a:endParaRPr>
          </a:p>
          <a:p>
            <a:pPr defTabSz="914400"/>
            <a:endParaRPr lang="en-US" altLang="zh-TW" b="1" dirty="0">
              <a:solidFill>
                <a:prstClr val="black"/>
              </a:solidFill>
              <a:latin typeface="微軟正黑體" panose="020B0604030504040204" pitchFamily="34" charset="-120"/>
              <a:ea typeface="微軟正黑體" panose="020B0604030504040204" pitchFamily="34" charset="-120"/>
            </a:endParaRPr>
          </a:p>
          <a:p>
            <a:pPr defTabSz="914400"/>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52" name="圓角矩形 51"/>
          <p:cNvSpPr/>
          <p:nvPr/>
        </p:nvSpPr>
        <p:spPr>
          <a:xfrm>
            <a:off x="473177" y="5000551"/>
            <a:ext cx="8343021" cy="738663"/>
          </a:xfrm>
          <a:prstGeom prst="roundRect">
            <a:avLst/>
          </a:prstGeom>
          <a:solidFill>
            <a:srgbClr val="F79646">
              <a:lumMod val="20000"/>
              <a:lumOff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endParaRPr>
          </a:p>
        </p:txBody>
      </p:sp>
      <p:sp>
        <p:nvSpPr>
          <p:cNvPr id="53" name="圓角矩形 52"/>
          <p:cNvSpPr/>
          <p:nvPr/>
        </p:nvSpPr>
        <p:spPr>
          <a:xfrm>
            <a:off x="430645" y="5856178"/>
            <a:ext cx="8385553" cy="751839"/>
          </a:xfrm>
          <a:prstGeom prst="roundRect">
            <a:avLst/>
          </a:prstGeom>
          <a:solidFill>
            <a:srgbClr val="F79646">
              <a:lumMod val="20000"/>
              <a:lumOff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endParaRPr>
          </a:p>
        </p:txBody>
      </p:sp>
      <p:sp>
        <p:nvSpPr>
          <p:cNvPr id="54" name="圓角矩形 53"/>
          <p:cNvSpPr/>
          <p:nvPr/>
        </p:nvSpPr>
        <p:spPr>
          <a:xfrm>
            <a:off x="165121" y="4935683"/>
            <a:ext cx="421477" cy="803531"/>
          </a:xfrm>
          <a:prstGeom prst="roundRect">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r>
              <a:rPr lang="zh-TW" altLang="en-US" sz="1600" b="1" kern="0" dirty="0">
                <a:solidFill>
                  <a:srgbClr val="656565">
                    <a:lumMod val="50000"/>
                  </a:srgbClr>
                </a:solidFill>
                <a:latin typeface="微軟正黑體" panose="020B0604030504040204" pitchFamily="34" charset="-120"/>
                <a:ea typeface="微軟正黑體" panose="020B0604030504040204" pitchFamily="34" charset="-120"/>
              </a:rPr>
              <a:t>迅速性</a:t>
            </a:r>
          </a:p>
        </p:txBody>
      </p:sp>
      <p:sp>
        <p:nvSpPr>
          <p:cNvPr id="55" name="圓角矩形 54"/>
          <p:cNvSpPr/>
          <p:nvPr/>
        </p:nvSpPr>
        <p:spPr>
          <a:xfrm>
            <a:off x="675204" y="2707520"/>
            <a:ext cx="3898603" cy="3900498"/>
          </a:xfrm>
          <a:prstGeom prst="roundRect">
            <a:avLst>
              <a:gd name="adj" fmla="val 11066"/>
            </a:avLst>
          </a:prstGeom>
          <a:noFill/>
          <a:ln w="38100" cap="flat" cmpd="sng" algn="ctr">
            <a:solidFill>
              <a:srgbClr val="0070C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endParaRPr>
          </a:p>
        </p:txBody>
      </p:sp>
      <p:pic>
        <p:nvPicPr>
          <p:cNvPr id="56" name="圖片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26" y="1467236"/>
            <a:ext cx="1758079" cy="483472"/>
          </a:xfrm>
          <a:prstGeom prst="rect">
            <a:avLst/>
          </a:prstGeom>
        </p:spPr>
      </p:pic>
      <p:sp>
        <p:nvSpPr>
          <p:cNvPr id="57" name="向下箭號 56"/>
          <p:cNvSpPr/>
          <p:nvPr/>
        </p:nvSpPr>
        <p:spPr>
          <a:xfrm>
            <a:off x="1096966" y="2048853"/>
            <a:ext cx="164885" cy="207574"/>
          </a:xfrm>
          <a:prstGeom prst="downArrow">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endParaRPr>
          </a:p>
        </p:txBody>
      </p:sp>
      <p:sp>
        <p:nvSpPr>
          <p:cNvPr id="58" name="圓角矩形 57"/>
          <p:cNvSpPr/>
          <p:nvPr/>
        </p:nvSpPr>
        <p:spPr>
          <a:xfrm>
            <a:off x="353170" y="2309592"/>
            <a:ext cx="1467425" cy="483927"/>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醫療機構</a:t>
            </a:r>
          </a:p>
        </p:txBody>
      </p:sp>
      <p:pic>
        <p:nvPicPr>
          <p:cNvPr id="5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1996" y="2059486"/>
            <a:ext cx="2746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流程圖: 結束點 59"/>
          <p:cNvSpPr/>
          <p:nvPr/>
        </p:nvSpPr>
        <p:spPr>
          <a:xfrm>
            <a:off x="1034287" y="4373184"/>
            <a:ext cx="2880321" cy="574546"/>
          </a:xfrm>
          <a:prstGeom prst="flowChartTerminator">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endParaRPr>
          </a:p>
        </p:txBody>
      </p:sp>
      <p:sp>
        <p:nvSpPr>
          <p:cNvPr id="61" name="文字方塊 60"/>
          <p:cNvSpPr txBox="1"/>
          <p:nvPr/>
        </p:nvSpPr>
        <p:spPr>
          <a:xfrm>
            <a:off x="1159462" y="4486424"/>
            <a:ext cx="2723823" cy="369332"/>
          </a:xfrm>
          <a:prstGeom prst="rect">
            <a:avLst/>
          </a:prstGeom>
          <a:noFill/>
        </p:spPr>
        <p:txBody>
          <a:bodyPr wrap="none" rtlCol="0">
            <a:spAutoFit/>
          </a:bodyPr>
          <a:lstStyle/>
          <a:p>
            <a:pPr defTabSz="914400"/>
            <a:r>
              <a:rPr lang="zh-TW" altLang="en-US"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再生醫療等安全性確保法</a:t>
            </a:r>
          </a:p>
        </p:txBody>
      </p:sp>
      <p:sp>
        <p:nvSpPr>
          <p:cNvPr id="62" name="流程圖: 結束點 61"/>
          <p:cNvSpPr/>
          <p:nvPr/>
        </p:nvSpPr>
        <p:spPr>
          <a:xfrm>
            <a:off x="5484244" y="4371666"/>
            <a:ext cx="2880321" cy="574546"/>
          </a:xfrm>
          <a:prstGeom prst="flowChartTerminator">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endParaRPr>
          </a:p>
        </p:txBody>
      </p:sp>
      <p:sp>
        <p:nvSpPr>
          <p:cNvPr id="63" name="文字方塊 62"/>
          <p:cNvSpPr txBox="1"/>
          <p:nvPr/>
        </p:nvSpPr>
        <p:spPr>
          <a:xfrm>
            <a:off x="5814375" y="4493334"/>
            <a:ext cx="2262158" cy="369332"/>
          </a:xfrm>
          <a:prstGeom prst="rect">
            <a:avLst/>
          </a:prstGeom>
          <a:noFill/>
        </p:spPr>
        <p:txBody>
          <a:bodyPr wrap="none" rtlCol="0">
            <a:spAutoFit/>
          </a:bodyPr>
          <a:lstStyle/>
          <a:p>
            <a:pPr defTabSz="914400"/>
            <a:r>
              <a:rPr lang="zh-TW" altLang="en-US"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醫藥品醫療機器等法</a:t>
            </a:r>
          </a:p>
        </p:txBody>
      </p:sp>
      <p:sp>
        <p:nvSpPr>
          <p:cNvPr id="64" name="文字方塊 63"/>
          <p:cNvSpPr txBox="1"/>
          <p:nvPr/>
        </p:nvSpPr>
        <p:spPr>
          <a:xfrm>
            <a:off x="767346" y="5092883"/>
            <a:ext cx="3705451" cy="646331"/>
          </a:xfrm>
          <a:prstGeom prst="rect">
            <a:avLst/>
          </a:prstGeom>
          <a:noFill/>
        </p:spPr>
        <p:txBody>
          <a:bodyPr wrap="square" rtlCol="0">
            <a:spAutoFit/>
          </a:bodyPr>
          <a:lstStyle/>
          <a:p>
            <a:pPr marL="285750" indent="-285750">
              <a:buClr>
                <a:srgbClr val="0070C0"/>
              </a:buClr>
              <a:buFont typeface="Wingdings" panose="05000000000000000000" pitchFamily="2" charset="2"/>
              <a:buChar char="Ø"/>
            </a:pPr>
            <a:r>
              <a:rPr lang="zh-TW" altLang="en-US" dirty="0">
                <a:solidFill>
                  <a:srgbClr val="656565">
                    <a:lumMod val="50000"/>
                  </a:srgbClr>
                </a:solidFill>
                <a:latin typeface="微軟正黑體" panose="020B0604030504040204" pitchFamily="34" charset="-120"/>
                <a:ea typeface="微軟正黑體" panose="020B0604030504040204" pitchFamily="34" charset="-120"/>
              </a:rPr>
              <a:t>有關細胞培養加工，醫療機構可以委外部企業。</a:t>
            </a:r>
          </a:p>
        </p:txBody>
      </p:sp>
      <p:sp>
        <p:nvSpPr>
          <p:cNvPr id="65" name="文字方塊 64"/>
          <p:cNvSpPr txBox="1"/>
          <p:nvPr/>
        </p:nvSpPr>
        <p:spPr>
          <a:xfrm>
            <a:off x="766324" y="5856178"/>
            <a:ext cx="3783909" cy="646331"/>
          </a:xfrm>
          <a:prstGeom prst="rect">
            <a:avLst/>
          </a:prstGeom>
          <a:noFill/>
        </p:spPr>
        <p:txBody>
          <a:bodyPr wrap="square" rtlCol="0">
            <a:spAutoFit/>
          </a:bodyPr>
          <a:lstStyle/>
          <a:p>
            <a:pPr marL="285750" indent="-285750">
              <a:buClr>
                <a:srgbClr val="0070C0"/>
              </a:buClr>
              <a:buFont typeface="Wingdings" panose="05000000000000000000" pitchFamily="2" charset="2"/>
              <a:buChar char="Ø"/>
            </a:pPr>
            <a:r>
              <a:rPr lang="zh-TW" altLang="en-US" dirty="0">
                <a:solidFill>
                  <a:srgbClr val="656565">
                    <a:lumMod val="50000"/>
                  </a:srgbClr>
                </a:solidFill>
                <a:latin typeface="微軟正黑體" panose="020B0604030504040204" pitchFamily="34" charset="-120"/>
                <a:ea typeface="微軟正黑體" panose="020B0604030504040204" pitchFamily="34" charset="-120"/>
              </a:rPr>
              <a:t>為確保再生醫療</a:t>
            </a:r>
            <a:r>
              <a:rPr lang="zh-TW" altLang="en-US" dirty="0">
                <a:solidFill>
                  <a:srgbClr val="0000FF"/>
                </a:solidFill>
                <a:latin typeface="微軟正黑體" panose="020B0604030504040204" pitchFamily="34" charset="-120"/>
                <a:ea typeface="微軟正黑體" panose="020B0604030504040204" pitchFamily="34" charset="-120"/>
              </a:rPr>
              <a:t>安全性</a:t>
            </a:r>
            <a:r>
              <a:rPr lang="zh-TW" altLang="en-US" dirty="0">
                <a:solidFill>
                  <a:srgbClr val="656565">
                    <a:lumMod val="50000"/>
                  </a:srgbClr>
                </a:solidFill>
                <a:latin typeface="微軟正黑體" panose="020B0604030504040204" pitchFamily="34" charset="-120"/>
                <a:ea typeface="微軟正黑體" panose="020B0604030504040204" pitchFamily="34" charset="-120"/>
              </a:rPr>
              <a:t>，依其風險分三級制定管理規範及程序。</a:t>
            </a:r>
          </a:p>
        </p:txBody>
      </p:sp>
      <p:sp>
        <p:nvSpPr>
          <p:cNvPr id="66" name="文字方塊 65"/>
          <p:cNvSpPr txBox="1"/>
          <p:nvPr/>
        </p:nvSpPr>
        <p:spPr>
          <a:xfrm>
            <a:off x="5032289" y="5046716"/>
            <a:ext cx="3783909" cy="646331"/>
          </a:xfrm>
          <a:prstGeom prst="rect">
            <a:avLst/>
          </a:prstGeom>
          <a:noFill/>
        </p:spPr>
        <p:txBody>
          <a:bodyPr wrap="square" rtlCol="0">
            <a:spAutoFit/>
          </a:bodyPr>
          <a:lstStyle/>
          <a:p>
            <a:pPr marL="285750" indent="-285750">
              <a:buClr>
                <a:srgbClr val="9BBB59">
                  <a:lumMod val="75000"/>
                </a:srgbClr>
              </a:buClr>
              <a:buFont typeface="Wingdings" panose="05000000000000000000" pitchFamily="2" charset="2"/>
              <a:buChar char="Ø"/>
            </a:pPr>
            <a:r>
              <a:rPr lang="zh-TW" altLang="en-US" dirty="0">
                <a:solidFill>
                  <a:srgbClr val="000000"/>
                </a:solidFill>
                <a:latin typeface="微軟正黑體" panose="020B0604030504040204" pitchFamily="34" charset="-120"/>
                <a:ea typeface="微軟正黑體" panose="020B0604030504040204" pitchFamily="34" charset="-120"/>
              </a:rPr>
              <a:t>為確保再生醫療</a:t>
            </a:r>
            <a:r>
              <a:rPr lang="zh-TW" altLang="en-US" dirty="0">
                <a:solidFill>
                  <a:srgbClr val="0000FF"/>
                </a:solidFill>
                <a:latin typeface="微軟正黑體" panose="020B0604030504040204" pitchFamily="34" charset="-120"/>
                <a:ea typeface="微軟正黑體" panose="020B0604030504040204" pitchFamily="34" charset="-120"/>
              </a:rPr>
              <a:t>實用化</a:t>
            </a:r>
            <a:r>
              <a:rPr lang="zh-TW" altLang="en-US" dirty="0">
                <a:solidFill>
                  <a:srgbClr val="656565">
                    <a:lumMod val="50000"/>
                  </a:srgbClr>
                </a:solidFill>
                <a:latin typeface="微軟正黑體" panose="020B0604030504040204" pitchFamily="34" charset="-120"/>
                <a:ea typeface="微軟正黑體" panose="020B0604030504040204" pitchFamily="34" charset="-120"/>
              </a:rPr>
              <a:t>，依據再生醫療特性制定</a:t>
            </a:r>
            <a:r>
              <a:rPr lang="zh-TW" altLang="en-US" u="sng" dirty="0">
                <a:solidFill>
                  <a:srgbClr val="FF0000"/>
                </a:solidFill>
                <a:latin typeface="微軟正黑體" panose="020B0604030504040204" pitchFamily="34" charset="-120"/>
                <a:ea typeface="微軟正黑體" panose="020B0604030504040204" pitchFamily="34" charset="-120"/>
              </a:rPr>
              <a:t>有條件期限許可</a:t>
            </a:r>
            <a:r>
              <a:rPr lang="zh-TW" altLang="en-US" dirty="0">
                <a:solidFill>
                  <a:srgbClr val="656565">
                    <a:lumMod val="50000"/>
                  </a:srgbClr>
                </a:solidFill>
                <a:latin typeface="微軟正黑體" panose="020B0604030504040204" pitchFamily="34" charset="-120"/>
                <a:ea typeface="微軟正黑體" panose="020B0604030504040204" pitchFamily="34" charset="-120"/>
              </a:rPr>
              <a:t>。</a:t>
            </a:r>
          </a:p>
        </p:txBody>
      </p:sp>
      <p:sp>
        <p:nvSpPr>
          <p:cNvPr id="67" name="文字方塊 66"/>
          <p:cNvSpPr txBox="1"/>
          <p:nvPr/>
        </p:nvSpPr>
        <p:spPr>
          <a:xfrm>
            <a:off x="5032449" y="5908931"/>
            <a:ext cx="3783909" cy="646331"/>
          </a:xfrm>
          <a:prstGeom prst="rect">
            <a:avLst/>
          </a:prstGeom>
          <a:noFill/>
        </p:spPr>
        <p:txBody>
          <a:bodyPr wrap="square" rtlCol="0">
            <a:spAutoFit/>
          </a:bodyPr>
          <a:lstStyle/>
          <a:p>
            <a:pPr marL="285750" indent="-285750">
              <a:buClr>
                <a:srgbClr val="9BBB59">
                  <a:lumMod val="75000"/>
                </a:srgbClr>
              </a:buClr>
              <a:buFont typeface="Wingdings" panose="05000000000000000000" pitchFamily="2" charset="2"/>
              <a:buChar char="Ø"/>
            </a:pPr>
            <a:r>
              <a:rPr lang="zh-TW" altLang="en-US" dirty="0">
                <a:solidFill>
                  <a:srgbClr val="656565">
                    <a:lumMod val="50000"/>
                  </a:srgbClr>
                </a:solidFill>
                <a:latin typeface="微軟正黑體" panose="020B0604030504040204" pitchFamily="34" charset="-120"/>
                <a:ea typeface="微軟正黑體" panose="020B0604030504040204" pitchFamily="34" charset="-120"/>
              </a:rPr>
              <a:t>強化病人</a:t>
            </a:r>
            <a:r>
              <a:rPr lang="zh-TW" altLang="en-US" u="sng" dirty="0">
                <a:solidFill>
                  <a:srgbClr val="FF0000"/>
                </a:solidFill>
                <a:latin typeface="微軟正黑體" panose="020B0604030504040204" pitchFamily="34" charset="-120"/>
                <a:ea typeface="微軟正黑體" panose="020B0604030504040204" pitchFamily="34" charset="-120"/>
              </a:rPr>
              <a:t>說明與同意制度、使用對象紀錄保存、上市後安全監控</a:t>
            </a:r>
            <a:r>
              <a:rPr lang="zh-TW" altLang="en-US" dirty="0">
                <a:solidFill>
                  <a:srgbClr val="656565">
                    <a:lumMod val="50000"/>
                  </a:srgbClr>
                </a:solidFill>
                <a:latin typeface="微軟正黑體" panose="020B0604030504040204" pitchFamily="34" charset="-120"/>
                <a:ea typeface="微軟正黑體" panose="020B0604030504040204" pitchFamily="34" charset="-120"/>
              </a:rPr>
              <a:t>。</a:t>
            </a:r>
          </a:p>
        </p:txBody>
      </p:sp>
      <p:sp>
        <p:nvSpPr>
          <p:cNvPr id="68" name="文字方塊 67"/>
          <p:cNvSpPr txBox="1"/>
          <p:nvPr/>
        </p:nvSpPr>
        <p:spPr>
          <a:xfrm>
            <a:off x="1290890" y="1985054"/>
            <a:ext cx="1104788" cy="307777"/>
          </a:xfrm>
          <a:prstGeom prst="rect">
            <a:avLst/>
          </a:prstGeom>
          <a:noFill/>
        </p:spPr>
        <p:txBody>
          <a:bodyPr wrap="square" rtlCol="0">
            <a:spAutoFit/>
          </a:bodyPr>
          <a:lstStyle/>
          <a:p>
            <a:r>
              <a:rPr lang="zh-TW" altLang="en-US" sz="1400" dirty="0">
                <a:solidFill>
                  <a:srgbClr val="000000"/>
                </a:solidFill>
                <a:latin typeface="微軟正黑體" panose="020B0604030504040204" pitchFamily="34" charset="-120"/>
                <a:ea typeface="微軟正黑體" panose="020B0604030504040204" pitchFamily="34" charset="-120"/>
              </a:rPr>
              <a:t>醫政局</a:t>
            </a:r>
          </a:p>
        </p:txBody>
      </p:sp>
      <p:sp>
        <p:nvSpPr>
          <p:cNvPr id="69" name="圓角矩形 68"/>
          <p:cNvSpPr/>
          <p:nvPr/>
        </p:nvSpPr>
        <p:spPr>
          <a:xfrm>
            <a:off x="165121" y="5847744"/>
            <a:ext cx="421200" cy="802800"/>
          </a:xfrm>
          <a:prstGeom prst="roundRect">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r>
              <a:rPr lang="zh-TW" altLang="en-US" sz="1600" b="1" kern="0" dirty="0">
                <a:solidFill>
                  <a:srgbClr val="656565">
                    <a:lumMod val="50000"/>
                  </a:srgbClr>
                </a:solidFill>
                <a:latin typeface="微軟正黑體" panose="020B0604030504040204" pitchFamily="34" charset="-120"/>
                <a:ea typeface="微軟正黑體" panose="020B0604030504040204" pitchFamily="34" charset="-120"/>
              </a:rPr>
              <a:t>安全性</a:t>
            </a:r>
          </a:p>
        </p:txBody>
      </p:sp>
      <p:pic>
        <p:nvPicPr>
          <p:cNvPr id="70" name="圖片 69"/>
          <p:cNvPicPr>
            <a:picLocks noChangeAspect="1"/>
          </p:cNvPicPr>
          <p:nvPr/>
        </p:nvPicPr>
        <p:blipFill rotWithShape="1">
          <a:blip r:embed="rId6" cstate="print">
            <a:extLst>
              <a:ext uri="{28A0092B-C50C-407E-A947-70E740481C1C}">
                <a14:useLocalDpi xmlns:a14="http://schemas.microsoft.com/office/drawing/2010/main" val="0"/>
              </a:ext>
            </a:extLst>
          </a:blip>
          <a:srcRect t="27803" b="24832"/>
          <a:stretch/>
        </p:blipFill>
        <p:spPr>
          <a:xfrm>
            <a:off x="7709630" y="1606508"/>
            <a:ext cx="1075227" cy="509286"/>
          </a:xfrm>
          <a:prstGeom prst="rect">
            <a:avLst/>
          </a:prstGeom>
        </p:spPr>
      </p:pic>
      <p:pic>
        <p:nvPicPr>
          <p:cNvPr id="71" name="圖片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2956" y="984379"/>
            <a:ext cx="1758079" cy="483472"/>
          </a:xfrm>
          <a:prstGeom prst="rect">
            <a:avLst/>
          </a:prstGeom>
        </p:spPr>
      </p:pic>
      <p:sp>
        <p:nvSpPr>
          <p:cNvPr id="72" name="文字方塊 71"/>
          <p:cNvSpPr txBox="1"/>
          <p:nvPr/>
        </p:nvSpPr>
        <p:spPr>
          <a:xfrm>
            <a:off x="8247243" y="1467851"/>
            <a:ext cx="798835" cy="307777"/>
          </a:xfrm>
          <a:prstGeom prst="rect">
            <a:avLst/>
          </a:prstGeom>
          <a:noFill/>
        </p:spPr>
        <p:txBody>
          <a:bodyPr wrap="square" rtlCol="0">
            <a:spAutoFit/>
          </a:bodyPr>
          <a:lstStyle/>
          <a:p>
            <a:r>
              <a:rPr lang="zh-TW" altLang="en-US" sz="1400" dirty="0">
                <a:solidFill>
                  <a:srgbClr val="000000"/>
                </a:solidFill>
                <a:latin typeface="微軟正黑體" panose="020B0604030504040204" pitchFamily="34" charset="-120"/>
                <a:ea typeface="微軟正黑體" panose="020B0604030504040204" pitchFamily="34" charset="-120"/>
              </a:rPr>
              <a:t>醫藥局</a:t>
            </a:r>
          </a:p>
        </p:txBody>
      </p:sp>
      <p:sp>
        <p:nvSpPr>
          <p:cNvPr id="73" name="圓角矩形 72"/>
          <p:cNvSpPr/>
          <p:nvPr/>
        </p:nvSpPr>
        <p:spPr>
          <a:xfrm>
            <a:off x="4948304" y="2697870"/>
            <a:ext cx="3898603" cy="3900498"/>
          </a:xfrm>
          <a:prstGeom prst="roundRect">
            <a:avLst>
              <a:gd name="adj" fmla="val 11066"/>
            </a:avLst>
          </a:prstGeom>
          <a:noFill/>
          <a:ln w="38100" cap="flat" cmpd="sng" algn="ctr">
            <a:solidFill>
              <a:srgbClr val="009999"/>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endParaRPr>
          </a:p>
        </p:txBody>
      </p:sp>
      <p:sp>
        <p:nvSpPr>
          <p:cNvPr id="74" name="圓角矩形 73"/>
          <p:cNvSpPr/>
          <p:nvPr/>
        </p:nvSpPr>
        <p:spPr>
          <a:xfrm>
            <a:off x="7709630" y="2334236"/>
            <a:ext cx="1125700" cy="48392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廠商</a:t>
            </a:r>
          </a:p>
        </p:txBody>
      </p:sp>
      <p:sp>
        <p:nvSpPr>
          <p:cNvPr id="75"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21</a:t>
            </a:fld>
            <a:endParaRPr lang="zh-TW" altLang="en-US" dirty="0">
              <a:solidFill>
                <a:prstClr val="black">
                  <a:tint val="75000"/>
                </a:prstClr>
              </a:solidFill>
            </a:endParaRPr>
          </a:p>
        </p:txBody>
      </p:sp>
    </p:spTree>
    <p:extLst>
      <p:ext uri="{BB962C8B-B14F-4D97-AF65-F5344CB8AC3E}">
        <p14:creationId xmlns:p14="http://schemas.microsoft.com/office/powerpoint/2010/main" val="1394707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74428" y="1420980"/>
            <a:ext cx="5981508" cy="1114990"/>
          </a:xfrm>
          <a:prstGeom prst="rect">
            <a:avLst/>
          </a:prstGeom>
          <a:solidFill>
            <a:sysClr val="window" lastClr="FFFFFF"/>
          </a:solidFill>
          <a:ln w="25400" cap="flat" cmpd="sng" algn="ctr">
            <a:solidFill>
              <a:srgbClr val="F1772B"/>
            </a:solidFill>
            <a:prstDash val="sysDot"/>
          </a:ln>
          <a:effectLst/>
        </p:spPr>
        <p:txBody>
          <a:bodyPr rtlCol="0" anchor="ctr"/>
          <a:lstStyle/>
          <a:p>
            <a:pPr marL="285750" indent="-285750" defTabSz="914400">
              <a:spcBef>
                <a:spcPts val="600"/>
              </a:spcBef>
              <a:buClr>
                <a:srgbClr val="F1772B"/>
              </a:buClr>
              <a:buFont typeface="Wingdings" panose="05000000000000000000" pitchFamily="2" charset="2"/>
              <a:buChar char="l"/>
              <a:defRPr/>
            </a:pPr>
            <a:r>
              <a:rPr lang="zh-TW" altLang="en-US" b="1" kern="0" dirty="0">
                <a:solidFill>
                  <a:srgbClr val="656565">
                    <a:lumMod val="50000"/>
                  </a:srgbClr>
                </a:solidFill>
                <a:latin typeface="微軟正黑體" panose="020B0604030504040204" pitchFamily="34" charset="-120"/>
                <a:ea typeface="微軟正黑體" panose="020B0604030504040204" pitchFamily="34" charset="-120"/>
              </a:rPr>
              <a:t>查驗登記程序</a:t>
            </a:r>
            <a:r>
              <a:rPr lang="zh-TW" altLang="en-US" kern="0" dirty="0">
                <a:solidFill>
                  <a:srgbClr val="656565">
                    <a:lumMod val="50000"/>
                  </a:srgbClr>
                </a:solidFill>
                <a:latin typeface="微軟正黑體" panose="020B0604030504040204" pitchFamily="34" charset="-120"/>
                <a:ea typeface="微軟正黑體" panose="020B0604030504040204" pitchFamily="34" charset="-120"/>
              </a:rPr>
              <a:t>、登記事項之變更、許可證移轉與換／補發、許可證展延、附則</a:t>
            </a:r>
            <a:r>
              <a:rPr lang="en-US" altLang="zh-TW" kern="0" dirty="0">
                <a:solidFill>
                  <a:srgbClr val="656565">
                    <a:lumMod val="50000"/>
                  </a:srgbClr>
                </a:solidFill>
                <a:latin typeface="微軟正黑體" panose="020B0604030504040204" pitchFamily="34" charset="-120"/>
                <a:ea typeface="微軟正黑體" panose="020B0604030504040204" pitchFamily="34" charset="-120"/>
              </a:rPr>
              <a:t>(</a:t>
            </a:r>
            <a:r>
              <a:rPr lang="zh-TW" altLang="en-US" kern="0" dirty="0">
                <a:solidFill>
                  <a:srgbClr val="656565">
                    <a:lumMod val="50000"/>
                  </a:srgbClr>
                </a:solidFill>
                <a:latin typeface="微軟正黑體" panose="020B0604030504040204" pitchFamily="34" charset="-120"/>
                <a:ea typeface="微軟正黑體" panose="020B0604030504040204" pitchFamily="34" charset="-120"/>
              </a:rPr>
              <a:t>品名、送驗、輸入規定</a:t>
            </a:r>
            <a:r>
              <a:rPr lang="en-US" altLang="zh-TW" kern="0" dirty="0">
                <a:solidFill>
                  <a:srgbClr val="656565">
                    <a:lumMod val="50000"/>
                  </a:srgbClr>
                </a:solidFill>
                <a:latin typeface="微軟正黑體" panose="020B0604030504040204" pitchFamily="34" charset="-120"/>
                <a:ea typeface="微軟正黑體" panose="020B0604030504040204" pitchFamily="34" charset="-120"/>
              </a:rPr>
              <a:t>)</a:t>
            </a:r>
          </a:p>
          <a:p>
            <a:pPr marL="285750" indent="-285750" defTabSz="914400">
              <a:spcBef>
                <a:spcPts val="600"/>
              </a:spcBef>
              <a:buClr>
                <a:srgbClr val="F1772B"/>
              </a:buClr>
              <a:buFont typeface="Wingdings" panose="05000000000000000000" pitchFamily="2" charset="2"/>
              <a:buChar char="l"/>
              <a:defRPr/>
            </a:pPr>
            <a:r>
              <a:rPr lang="zh-TW" altLang="en-US" kern="0" dirty="0">
                <a:solidFill>
                  <a:srgbClr val="656565">
                    <a:lumMod val="50000"/>
                  </a:srgbClr>
                </a:solidFill>
                <a:latin typeface="微軟正黑體" panose="020B0604030504040204" pitchFamily="34" charset="-120"/>
                <a:ea typeface="微軟正黑體" panose="020B0604030504040204" pitchFamily="34" charset="-120"/>
              </a:rPr>
              <a:t>各項申請</a:t>
            </a:r>
            <a:r>
              <a:rPr lang="zh-TW" altLang="en-US" b="1" kern="0" dirty="0">
                <a:solidFill>
                  <a:srgbClr val="656565">
                    <a:lumMod val="50000"/>
                  </a:srgbClr>
                </a:solidFill>
                <a:latin typeface="微軟正黑體" panose="020B0604030504040204" pitchFamily="34" charset="-120"/>
                <a:ea typeface="微軟正黑體" panose="020B0604030504040204" pitchFamily="34" charset="-120"/>
              </a:rPr>
              <a:t>應檢附行政及技術性資料</a:t>
            </a:r>
          </a:p>
        </p:txBody>
      </p:sp>
      <p:sp>
        <p:nvSpPr>
          <p:cNvPr id="6" name="五邊形 5"/>
          <p:cNvSpPr/>
          <p:nvPr/>
        </p:nvSpPr>
        <p:spPr>
          <a:xfrm>
            <a:off x="358060" y="1210666"/>
            <a:ext cx="2316368" cy="1159262"/>
          </a:xfrm>
          <a:prstGeom prst="homePlate">
            <a:avLst/>
          </a:prstGeom>
          <a:gradFill rotWithShape="1">
            <a:gsLst>
              <a:gs pos="0">
                <a:srgbClr val="F1772B">
                  <a:tint val="100000"/>
                  <a:shade val="100000"/>
                  <a:satMod val="130000"/>
                </a:srgbClr>
              </a:gs>
              <a:gs pos="100000">
                <a:srgbClr val="F1772B">
                  <a:tint val="50000"/>
                  <a:shade val="100000"/>
                  <a:satMod val="350000"/>
                </a:srgbClr>
              </a:gs>
            </a:gsLst>
            <a:lin ang="16200000" scaled="0"/>
          </a:gradFill>
          <a:ln w="9525" cap="flat" cmpd="sng" algn="ctr">
            <a:solidFill>
              <a:srgbClr val="F1772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zh-TW" altLang="en-US" sz="2000"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再生醫療製劑</a:t>
            </a:r>
            <a:endParaRPr lang="en-US" altLang="zh-TW" sz="2000"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defTabSz="914400">
              <a:defRPr/>
            </a:pPr>
            <a:r>
              <a:rPr lang="zh-TW" altLang="en-US" sz="2000"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查驗登記準則</a:t>
            </a:r>
          </a:p>
        </p:txBody>
      </p:sp>
      <p:sp>
        <p:nvSpPr>
          <p:cNvPr id="7" name="矩形 6"/>
          <p:cNvSpPr/>
          <p:nvPr/>
        </p:nvSpPr>
        <p:spPr>
          <a:xfrm>
            <a:off x="358060" y="3052971"/>
            <a:ext cx="5897960" cy="1006497"/>
          </a:xfrm>
          <a:prstGeom prst="rect">
            <a:avLst/>
          </a:prstGeom>
          <a:solidFill>
            <a:sysClr val="window" lastClr="FFFFFF"/>
          </a:solidFill>
          <a:ln w="25400" cap="flat" cmpd="sng" algn="ctr">
            <a:solidFill>
              <a:srgbClr val="31AF9E"/>
            </a:solidFill>
            <a:prstDash val="sysDot"/>
          </a:ln>
          <a:effectLst/>
        </p:spPr>
        <p:txBody>
          <a:bodyPr rtlCol="0" anchor="ctr"/>
          <a:lstStyle/>
          <a:p>
            <a:pPr marL="285750" indent="-285750" defTabSz="914400">
              <a:spcBef>
                <a:spcPts val="600"/>
              </a:spcBef>
              <a:buClr>
                <a:srgbClr val="31AF9E">
                  <a:lumMod val="75000"/>
                </a:srgbClr>
              </a:buClr>
              <a:buFont typeface="Wingdings" panose="05000000000000000000" pitchFamily="2" charset="2"/>
              <a:buChar char="l"/>
              <a:tabLst>
                <a:tab pos="355600" algn="l"/>
                <a:tab pos="5562600" algn="l"/>
                <a:tab pos="5646738" algn="l"/>
                <a:tab pos="5921375" algn="l"/>
              </a:tabLst>
              <a:defRPr/>
            </a:pPr>
            <a:r>
              <a:rPr lang="zh-TW" altLang="en-US" b="1" kern="0" dirty="0">
                <a:solidFill>
                  <a:srgbClr val="656565">
                    <a:lumMod val="50000"/>
                  </a:srgbClr>
                </a:solidFill>
                <a:latin typeface="微軟正黑體" panose="020B0604030504040204" pitchFamily="34" charset="-120"/>
                <a:ea typeface="微軟正黑體" panose="020B0604030504040204" pitchFamily="34" charset="-120"/>
              </a:rPr>
              <a:t>合適性判定條件</a:t>
            </a:r>
            <a:r>
              <a:rPr lang="zh-TW" altLang="en-US" kern="0" dirty="0">
                <a:solidFill>
                  <a:srgbClr val="656565">
                    <a:lumMod val="50000"/>
                  </a:srgbClr>
                </a:solidFill>
                <a:latin typeface="微軟正黑體" panose="020B0604030504040204" pitchFamily="34" charset="-120"/>
                <a:ea typeface="微軟正黑體" panose="020B0604030504040204" pitchFamily="34" charset="-120"/>
              </a:rPr>
              <a:t>、</a:t>
            </a:r>
            <a:r>
              <a:rPr lang="zh-TW" altLang="en-US" b="1" kern="0" dirty="0">
                <a:solidFill>
                  <a:srgbClr val="656565">
                    <a:lumMod val="50000"/>
                  </a:srgbClr>
                </a:solidFill>
                <a:latin typeface="微軟正黑體" panose="020B0604030504040204" pitchFamily="34" charset="-120"/>
                <a:ea typeface="微軟正黑體" panose="020B0604030504040204" pitchFamily="34" charset="-120"/>
              </a:rPr>
              <a:t>捐贈者篩選及檢測項目</a:t>
            </a:r>
            <a:endParaRPr lang="en-US" altLang="zh-TW" b="1" kern="0" dirty="0">
              <a:solidFill>
                <a:srgbClr val="656565">
                  <a:lumMod val="50000"/>
                </a:srgbClr>
              </a:solidFill>
              <a:latin typeface="微軟正黑體" panose="020B0604030504040204" pitchFamily="34" charset="-120"/>
              <a:ea typeface="微軟正黑體" panose="020B0604030504040204" pitchFamily="34" charset="-120"/>
            </a:endParaRPr>
          </a:p>
          <a:p>
            <a:pPr marL="285750" indent="-285750" defTabSz="914400">
              <a:spcBef>
                <a:spcPts val="600"/>
              </a:spcBef>
              <a:buClr>
                <a:srgbClr val="31AF9E">
                  <a:lumMod val="75000"/>
                </a:srgbClr>
              </a:buClr>
              <a:buFont typeface="Wingdings" panose="05000000000000000000" pitchFamily="2" charset="2"/>
              <a:buChar char="l"/>
              <a:tabLst>
                <a:tab pos="355600" algn="l"/>
                <a:tab pos="5562600" algn="l"/>
                <a:tab pos="5646738" algn="l"/>
                <a:tab pos="5921375" algn="l"/>
              </a:tabLst>
              <a:defRPr/>
            </a:pPr>
            <a:r>
              <a:rPr lang="zh-TW" altLang="en-US" kern="0" dirty="0">
                <a:solidFill>
                  <a:srgbClr val="656565">
                    <a:lumMod val="50000"/>
                  </a:srgbClr>
                </a:solidFill>
                <a:latin typeface="微軟正黑體" panose="020B0604030504040204" pitchFamily="34" charset="-120"/>
                <a:ea typeface="微軟正黑體" panose="020B0604030504040204" pitchFamily="34" charset="-120"/>
              </a:rPr>
              <a:t>應使用篩檢儀器、檢體採集時機、判定資料保存</a:t>
            </a:r>
            <a:endParaRPr lang="en-US" altLang="zh-TW" kern="0" dirty="0">
              <a:solidFill>
                <a:srgbClr val="656565">
                  <a:lumMod val="50000"/>
                </a:srgbClr>
              </a:solidFill>
              <a:latin typeface="微軟正黑體" panose="020B0604030504040204" pitchFamily="34" charset="-120"/>
              <a:ea typeface="微軟正黑體" panose="020B0604030504040204" pitchFamily="34" charset="-120"/>
            </a:endParaRPr>
          </a:p>
        </p:txBody>
      </p:sp>
      <p:sp>
        <p:nvSpPr>
          <p:cNvPr id="8" name="五邊形 7"/>
          <p:cNvSpPr/>
          <p:nvPr/>
        </p:nvSpPr>
        <p:spPr>
          <a:xfrm flipH="1">
            <a:off x="6256020" y="2824371"/>
            <a:ext cx="2461068" cy="1235097"/>
          </a:xfrm>
          <a:prstGeom prst="homePlate">
            <a:avLst/>
          </a:prstGeom>
          <a:gradFill flip="none" rotWithShape="1">
            <a:gsLst>
              <a:gs pos="0">
                <a:srgbClr val="31AF9E">
                  <a:shade val="30000"/>
                  <a:satMod val="115000"/>
                </a:srgbClr>
              </a:gs>
              <a:gs pos="50000">
                <a:srgbClr val="31AF9E">
                  <a:shade val="67500"/>
                  <a:satMod val="115000"/>
                </a:srgbClr>
              </a:gs>
              <a:gs pos="100000">
                <a:srgbClr val="31AF9E">
                  <a:shade val="100000"/>
                  <a:satMod val="115000"/>
                </a:srgbClr>
              </a:gs>
            </a:gsLst>
            <a:lin ang="16200000" scaled="1"/>
            <a:tileRect/>
          </a:gradFill>
          <a:ln w="9525" cap="flat" cmpd="sng" algn="ctr">
            <a:solidFill>
              <a:srgbClr val="31AF9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zh-TW" altLang="en-US" sz="2000"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捐贈者合適性</a:t>
            </a:r>
            <a:endParaRPr lang="en-US" altLang="zh-TW" sz="2000"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defTabSz="914400">
              <a:defRPr/>
            </a:pPr>
            <a:r>
              <a:rPr lang="zh-TW" altLang="en-US" sz="2000"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判定辦法</a:t>
            </a:r>
          </a:p>
        </p:txBody>
      </p:sp>
      <p:sp>
        <p:nvSpPr>
          <p:cNvPr id="9" name="文字方塊 8"/>
          <p:cNvSpPr txBox="1"/>
          <p:nvPr/>
        </p:nvSpPr>
        <p:spPr>
          <a:xfrm>
            <a:off x="266508" y="887500"/>
            <a:ext cx="54102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000" b="1" i="1" u="none" strike="noStrike" kern="0" cap="none" spc="0" normalizeH="0" baseline="0" noProof="0" dirty="0">
                <a:ln>
                  <a:noFill/>
                </a:ln>
                <a:solidFill>
                  <a:srgbClr val="F1772B">
                    <a:lumMod val="50000"/>
                  </a:srgbClr>
                </a:solidFill>
                <a:effectLst/>
                <a:uLnTx/>
                <a:uFillTx/>
              </a:rPr>
              <a:t>1.</a:t>
            </a:r>
            <a:endParaRPr kumimoji="0" lang="zh-TW" altLang="en-US" sz="4000" b="1" i="1" u="none" strike="noStrike" kern="0" cap="none" spc="0" normalizeH="0" baseline="0" noProof="0" dirty="0">
              <a:ln>
                <a:noFill/>
              </a:ln>
              <a:solidFill>
                <a:srgbClr val="F1772B">
                  <a:lumMod val="50000"/>
                </a:srgbClr>
              </a:solidFill>
              <a:effectLst/>
              <a:uLnTx/>
              <a:uFillTx/>
            </a:endParaRPr>
          </a:p>
        </p:txBody>
      </p:sp>
      <p:sp>
        <p:nvSpPr>
          <p:cNvPr id="10" name="文字方塊 9"/>
          <p:cNvSpPr txBox="1"/>
          <p:nvPr/>
        </p:nvSpPr>
        <p:spPr>
          <a:xfrm>
            <a:off x="8446578" y="2535970"/>
            <a:ext cx="54102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000" b="1" i="1" u="none" strike="noStrike" kern="0" cap="none" spc="0" normalizeH="0" baseline="0" noProof="0" dirty="0">
                <a:ln>
                  <a:noFill/>
                </a:ln>
                <a:solidFill>
                  <a:srgbClr val="31AF9E">
                    <a:lumMod val="50000"/>
                  </a:srgbClr>
                </a:solidFill>
                <a:effectLst/>
                <a:uLnTx/>
                <a:uFillTx/>
              </a:rPr>
              <a:t>2.</a:t>
            </a:r>
            <a:endParaRPr kumimoji="0" lang="zh-TW" altLang="en-US" sz="4000" b="1" i="1" u="none" strike="noStrike" kern="0" cap="none" spc="0" normalizeH="0" baseline="0" noProof="0" dirty="0">
              <a:ln>
                <a:noFill/>
              </a:ln>
              <a:solidFill>
                <a:srgbClr val="31AF9E">
                  <a:lumMod val="50000"/>
                </a:srgbClr>
              </a:solidFill>
              <a:effectLst/>
              <a:uLnTx/>
              <a:uFillTx/>
            </a:endParaRPr>
          </a:p>
        </p:txBody>
      </p:sp>
      <p:sp>
        <p:nvSpPr>
          <p:cNvPr id="11" name="矩形 10"/>
          <p:cNvSpPr/>
          <p:nvPr/>
        </p:nvSpPr>
        <p:spPr>
          <a:xfrm>
            <a:off x="2735580" y="4789020"/>
            <a:ext cx="5981508" cy="1248246"/>
          </a:xfrm>
          <a:prstGeom prst="rect">
            <a:avLst/>
          </a:prstGeom>
          <a:solidFill>
            <a:sysClr val="window" lastClr="FFFFFF"/>
          </a:solidFill>
          <a:ln w="25400" cap="flat" cmpd="sng" algn="ctr">
            <a:solidFill>
              <a:srgbClr val="0070C0"/>
            </a:solidFill>
            <a:prstDash val="sysDot"/>
          </a:ln>
          <a:effectLst/>
        </p:spPr>
        <p:txBody>
          <a:bodyPr rtlCol="0" anchor="ctr"/>
          <a:lstStyle/>
          <a:p>
            <a:pPr marL="285750" indent="-285750" defTabSz="914400">
              <a:spcBef>
                <a:spcPts val="600"/>
              </a:spcBef>
              <a:buClr>
                <a:srgbClr val="0070C0"/>
              </a:buClr>
              <a:buFont typeface="Wingdings" panose="05000000000000000000" pitchFamily="2" charset="2"/>
              <a:buChar char="l"/>
              <a:defRPr/>
            </a:pPr>
            <a:r>
              <a:rPr lang="zh-TW" altLang="en-US" kern="0" dirty="0">
                <a:solidFill>
                  <a:srgbClr val="656565">
                    <a:lumMod val="50000"/>
                  </a:srgbClr>
                </a:solidFill>
                <a:latin typeface="微軟正黑體" panose="020B0604030504040204" pitchFamily="34" charset="-120"/>
                <a:ea typeface="微軟正黑體" panose="020B0604030504040204" pitchFamily="34" charset="-120"/>
              </a:rPr>
              <a:t>捐贈</a:t>
            </a:r>
            <a:r>
              <a:rPr lang="zh-TW" altLang="en-US" b="1" kern="0" dirty="0">
                <a:solidFill>
                  <a:srgbClr val="656565">
                    <a:lumMod val="50000"/>
                  </a:srgbClr>
                </a:solidFill>
                <a:latin typeface="微軟正黑體" panose="020B0604030504040204" pitchFamily="34" charset="-120"/>
                <a:ea typeface="微軟正黑體" panose="020B0604030504040204" pitchFamily="34" charset="-120"/>
              </a:rPr>
              <a:t>目的及用途說明</a:t>
            </a:r>
            <a:r>
              <a:rPr lang="zh-TW" altLang="en-US" kern="0" dirty="0">
                <a:solidFill>
                  <a:srgbClr val="656565">
                    <a:lumMod val="50000"/>
                  </a:srgbClr>
                </a:solidFill>
                <a:latin typeface="微軟正黑體" panose="020B0604030504040204" pitchFamily="34" charset="-120"/>
                <a:ea typeface="微軟正黑體" panose="020B0604030504040204" pitchFamily="34" charset="-120"/>
              </a:rPr>
              <a:t>、</a:t>
            </a:r>
            <a:r>
              <a:rPr lang="zh-TW" altLang="en-US" b="1" kern="0" dirty="0">
                <a:solidFill>
                  <a:srgbClr val="656565">
                    <a:lumMod val="50000"/>
                  </a:srgbClr>
                </a:solidFill>
                <a:latin typeface="微軟正黑體" panose="020B0604030504040204" pitchFamily="34" charset="-120"/>
                <a:ea typeface="微軟正黑體" panose="020B0604030504040204" pitchFamily="34" charset="-120"/>
              </a:rPr>
              <a:t>可能副作用及風險</a:t>
            </a:r>
            <a:r>
              <a:rPr lang="zh-TW" altLang="en-US" kern="0" dirty="0">
                <a:solidFill>
                  <a:srgbClr val="656565">
                    <a:lumMod val="50000"/>
                  </a:srgbClr>
                </a:solidFill>
                <a:latin typeface="微軟正黑體" panose="020B0604030504040204" pitchFamily="34" charset="-120"/>
                <a:ea typeface="微軟正黑體" panose="020B0604030504040204" pitchFamily="34" charset="-120"/>
              </a:rPr>
              <a:t>、合適性篩選及檢測程序</a:t>
            </a:r>
            <a:endParaRPr lang="en-US" altLang="zh-TW" kern="0" dirty="0">
              <a:solidFill>
                <a:srgbClr val="656565">
                  <a:lumMod val="50000"/>
                </a:srgbClr>
              </a:solidFill>
              <a:latin typeface="微軟正黑體" panose="020B0604030504040204" pitchFamily="34" charset="-120"/>
              <a:ea typeface="微軟正黑體" panose="020B0604030504040204" pitchFamily="34" charset="-120"/>
            </a:endParaRPr>
          </a:p>
          <a:p>
            <a:pPr marL="285750" indent="-285750" defTabSz="914400">
              <a:spcBef>
                <a:spcPts val="600"/>
              </a:spcBef>
              <a:buClr>
                <a:srgbClr val="0070C0"/>
              </a:buClr>
              <a:buFont typeface="Wingdings" panose="05000000000000000000" pitchFamily="2" charset="2"/>
              <a:buChar char="l"/>
              <a:defRPr/>
            </a:pPr>
            <a:r>
              <a:rPr lang="zh-TW" altLang="en-US" kern="0" dirty="0">
                <a:solidFill>
                  <a:srgbClr val="656565">
                    <a:lumMod val="50000"/>
                  </a:srgbClr>
                </a:solidFill>
                <a:latin typeface="微軟正黑體" panose="020B0604030504040204" pitchFamily="34" charset="-120"/>
                <a:ea typeface="微軟正黑體" panose="020B0604030504040204" pitchFamily="34" charset="-120"/>
              </a:rPr>
              <a:t>捐贈者應配合事項、</a:t>
            </a:r>
            <a:r>
              <a:rPr lang="zh-TW" altLang="en-US" b="1" kern="0" dirty="0">
                <a:solidFill>
                  <a:srgbClr val="656565">
                    <a:lumMod val="50000"/>
                  </a:srgbClr>
                </a:solidFill>
                <a:latin typeface="微軟正黑體" panose="020B0604030504040204" pitchFamily="34" charset="-120"/>
                <a:ea typeface="微軟正黑體" panose="020B0604030504040204" pitchFamily="34" charset="-120"/>
              </a:rPr>
              <a:t>個資保密、捐贈者權利、損害賠償之處理、細胞或組織之處置與保存、同意聲明之簽署</a:t>
            </a:r>
          </a:p>
        </p:txBody>
      </p:sp>
      <p:sp>
        <p:nvSpPr>
          <p:cNvPr id="12" name="五邊形 11"/>
          <p:cNvSpPr/>
          <p:nvPr/>
        </p:nvSpPr>
        <p:spPr>
          <a:xfrm>
            <a:off x="419212" y="4593933"/>
            <a:ext cx="2316368" cy="122934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9525" cap="flat" cmpd="sng" algn="ctr">
            <a:solidFill>
              <a:srgbClr val="00B0F0"/>
            </a:solidFill>
            <a:prstDash val="solid"/>
          </a:ln>
          <a:effectLst>
            <a:outerShdw blurRad="40000" dist="23000" dir="5400000" rotWithShape="0">
              <a:srgbClr val="000000">
                <a:alpha val="35000"/>
              </a:srgbClr>
            </a:outerShdw>
          </a:effectLst>
        </p:spPr>
        <p:txBody>
          <a:bodyPr rtlCol="0" anchor="ctr"/>
          <a:lstStyle/>
          <a:p>
            <a:pPr algn="ctr" defTabSz="914400">
              <a:defRPr/>
            </a:pPr>
            <a:r>
              <a:rPr lang="zh-TW" altLang="en-US" sz="2000"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捐贈者</a:t>
            </a:r>
            <a:endParaRPr lang="en-US" altLang="zh-TW" sz="2000"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defTabSz="914400">
              <a:defRPr/>
            </a:pPr>
            <a:r>
              <a:rPr lang="zh-TW" altLang="en-US" sz="2000"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知情同意辦法</a:t>
            </a:r>
          </a:p>
        </p:txBody>
      </p:sp>
      <p:sp>
        <p:nvSpPr>
          <p:cNvPr id="13" name="文字方塊 12"/>
          <p:cNvSpPr txBox="1"/>
          <p:nvPr/>
        </p:nvSpPr>
        <p:spPr>
          <a:xfrm>
            <a:off x="290594" y="4273330"/>
            <a:ext cx="54102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000" b="1" i="1" u="none" strike="noStrike" kern="0" cap="none" spc="0" normalizeH="0" baseline="0" noProof="0" dirty="0">
                <a:ln>
                  <a:noFill/>
                </a:ln>
                <a:solidFill>
                  <a:srgbClr val="002060"/>
                </a:solidFill>
                <a:effectLst/>
                <a:uLnTx/>
                <a:uFillTx/>
              </a:rPr>
              <a:t>3.</a:t>
            </a:r>
            <a:endParaRPr kumimoji="0" lang="zh-TW" altLang="en-US" sz="4000" b="1" i="1" u="none" strike="noStrike" kern="0" cap="none" spc="0" normalizeH="0" baseline="0" noProof="0" dirty="0">
              <a:ln>
                <a:noFill/>
              </a:ln>
              <a:solidFill>
                <a:srgbClr val="002060"/>
              </a:solidFill>
              <a:effectLst/>
              <a:uLnTx/>
              <a:uFillTx/>
            </a:endParaRPr>
          </a:p>
        </p:txBody>
      </p:sp>
      <p:sp>
        <p:nvSpPr>
          <p:cNvPr id="14" name="矩形 13"/>
          <p:cNvSpPr/>
          <p:nvPr/>
        </p:nvSpPr>
        <p:spPr>
          <a:xfrm>
            <a:off x="2674428" y="1159043"/>
            <a:ext cx="5981508" cy="261937"/>
          </a:xfrm>
          <a:prstGeom prst="rect">
            <a:avLst/>
          </a:prstGeom>
          <a:solidFill>
            <a:srgbClr val="F1772B">
              <a:lumMod val="60000"/>
              <a:lumOff val="40000"/>
            </a:srgbClr>
          </a:solidFill>
          <a:ln w="9525" cap="flat" cmpd="sng" algn="ctr">
            <a:solidFill>
              <a:srgbClr val="F1772B">
                <a:shade val="95000"/>
                <a:satMod val="105000"/>
              </a:srgbClr>
            </a:solidFill>
            <a:prstDash val="solid"/>
          </a:ln>
          <a:effectLst/>
        </p:spPr>
        <p:txBody>
          <a:bodyPr rtlCol="0" anchor="ctr"/>
          <a:lstStyle/>
          <a:p>
            <a:pPr defTabSz="914400">
              <a:defRPr/>
            </a:pPr>
            <a:r>
              <a:rPr lang="zh-TW" altLang="en-US" sz="1400" b="1" i="1" kern="0" dirty="0">
                <a:solidFill>
                  <a:srgbClr val="F1772B">
                    <a:lumMod val="50000"/>
                  </a:srgbClr>
                </a:solidFill>
                <a:latin typeface="微軟正黑體" panose="020B0604030504040204" pitchFamily="34" charset="-120"/>
                <a:ea typeface="微軟正黑體" panose="020B0604030504040204" pitchFamily="34" charset="-120"/>
              </a:rPr>
              <a:t>依據再生醫療製劑管理條例</a:t>
            </a:r>
            <a:r>
              <a:rPr lang="en-US" altLang="zh-TW" sz="1400" b="1" i="1" kern="0" dirty="0">
                <a:solidFill>
                  <a:srgbClr val="F1772B">
                    <a:lumMod val="50000"/>
                  </a:srgbClr>
                </a:solidFill>
                <a:latin typeface="微軟正黑體" panose="020B0604030504040204" pitchFamily="34" charset="-120"/>
                <a:ea typeface="微軟正黑體" panose="020B0604030504040204" pitchFamily="34" charset="-120"/>
              </a:rPr>
              <a:t>(</a:t>
            </a:r>
            <a:r>
              <a:rPr lang="zh-TW" altLang="en-US" sz="1400" b="1" i="1" kern="0" dirty="0">
                <a:solidFill>
                  <a:srgbClr val="F1772B">
                    <a:lumMod val="50000"/>
                  </a:srgbClr>
                </a:solidFill>
                <a:latin typeface="微軟正黑體" panose="020B0604030504040204" pitchFamily="34" charset="-120"/>
                <a:ea typeface="微軟正黑體" panose="020B0604030504040204" pitchFamily="34" charset="-120"/>
              </a:rPr>
              <a:t>草案</a:t>
            </a:r>
            <a:r>
              <a:rPr lang="en-US" altLang="zh-TW" sz="1400" b="1" i="1" kern="0" dirty="0">
                <a:solidFill>
                  <a:srgbClr val="F1772B">
                    <a:lumMod val="50000"/>
                  </a:srgbClr>
                </a:solidFill>
                <a:latin typeface="微軟正黑體" panose="020B0604030504040204" pitchFamily="34" charset="-120"/>
                <a:ea typeface="微軟正黑體" panose="020B0604030504040204" pitchFamily="34" charset="-120"/>
              </a:rPr>
              <a:t>)</a:t>
            </a:r>
            <a:r>
              <a:rPr lang="zh-TW" altLang="en-US" sz="1400" b="1" i="1" kern="0" dirty="0">
                <a:solidFill>
                  <a:srgbClr val="F1772B">
                    <a:lumMod val="50000"/>
                  </a:srgbClr>
                </a:solidFill>
                <a:latin typeface="微軟正黑體" panose="020B0604030504040204" pitchFamily="34" charset="-120"/>
                <a:ea typeface="微軟正黑體" panose="020B0604030504040204" pitchFamily="34" charset="-120"/>
              </a:rPr>
              <a:t>第七條第二項</a:t>
            </a:r>
          </a:p>
        </p:txBody>
      </p:sp>
      <p:sp>
        <p:nvSpPr>
          <p:cNvPr id="15" name="矩形 14"/>
          <p:cNvSpPr/>
          <p:nvPr/>
        </p:nvSpPr>
        <p:spPr>
          <a:xfrm>
            <a:off x="358060" y="2789723"/>
            <a:ext cx="5897960" cy="261937"/>
          </a:xfrm>
          <a:prstGeom prst="rect">
            <a:avLst/>
          </a:prstGeom>
          <a:solidFill>
            <a:srgbClr val="31AF9E">
              <a:lumMod val="60000"/>
              <a:lumOff val="40000"/>
            </a:srgbClr>
          </a:solidFill>
          <a:ln w="9525" cap="flat" cmpd="sng" algn="ctr">
            <a:solidFill>
              <a:srgbClr val="31AF9E">
                <a:lumMod val="60000"/>
                <a:lumOff val="40000"/>
              </a:srgbClr>
            </a:solidFill>
            <a:prstDash val="solid"/>
          </a:ln>
          <a:effectLst/>
        </p:spPr>
        <p:txBody>
          <a:bodyPr rtlCol="0" anchor="ctr"/>
          <a:lstStyle/>
          <a:p>
            <a:pPr defTabSz="914400">
              <a:defRPr/>
            </a:pPr>
            <a:r>
              <a:rPr lang="zh-TW" altLang="en-US" sz="1400" b="1" i="1" kern="0" dirty="0">
                <a:solidFill>
                  <a:srgbClr val="31AF9E">
                    <a:lumMod val="50000"/>
                  </a:srgbClr>
                </a:solidFill>
                <a:latin typeface="微軟正黑體" panose="020B0604030504040204" pitchFamily="34" charset="-120"/>
                <a:ea typeface="微軟正黑體" panose="020B0604030504040204" pitchFamily="34" charset="-120"/>
              </a:rPr>
              <a:t>依據再生醫療製劑管理條例</a:t>
            </a:r>
            <a:r>
              <a:rPr lang="en-US" altLang="zh-TW" sz="1400" b="1" i="1" kern="0" dirty="0">
                <a:solidFill>
                  <a:srgbClr val="31AF9E">
                    <a:lumMod val="50000"/>
                  </a:srgbClr>
                </a:solidFill>
                <a:latin typeface="微軟正黑體" panose="020B0604030504040204" pitchFamily="34" charset="-120"/>
                <a:ea typeface="微軟正黑體" panose="020B0604030504040204" pitchFamily="34" charset="-120"/>
              </a:rPr>
              <a:t>(</a:t>
            </a:r>
            <a:r>
              <a:rPr lang="zh-TW" altLang="en-US" sz="1400" b="1" i="1" kern="0" dirty="0">
                <a:solidFill>
                  <a:srgbClr val="31AF9E">
                    <a:lumMod val="50000"/>
                  </a:srgbClr>
                </a:solidFill>
                <a:latin typeface="微軟正黑體" panose="020B0604030504040204" pitchFamily="34" charset="-120"/>
                <a:ea typeface="微軟正黑體" panose="020B0604030504040204" pitchFamily="34" charset="-120"/>
              </a:rPr>
              <a:t>草案</a:t>
            </a:r>
            <a:r>
              <a:rPr lang="en-US" altLang="zh-TW" sz="1400" b="1" i="1" kern="0" dirty="0">
                <a:solidFill>
                  <a:srgbClr val="31AF9E">
                    <a:lumMod val="50000"/>
                  </a:srgbClr>
                </a:solidFill>
                <a:latin typeface="微軟正黑體" panose="020B0604030504040204" pitchFamily="34" charset="-120"/>
                <a:ea typeface="微軟正黑體" panose="020B0604030504040204" pitchFamily="34" charset="-120"/>
              </a:rPr>
              <a:t>)</a:t>
            </a:r>
            <a:r>
              <a:rPr lang="zh-TW" altLang="en-US" sz="1400" b="1" i="1" kern="0" dirty="0">
                <a:solidFill>
                  <a:srgbClr val="31AF9E">
                    <a:lumMod val="50000"/>
                  </a:srgbClr>
                </a:solidFill>
                <a:latin typeface="微軟正黑體" panose="020B0604030504040204" pitchFamily="34" charset="-120"/>
                <a:ea typeface="微軟正黑體" panose="020B0604030504040204" pitchFamily="34" charset="-120"/>
              </a:rPr>
              <a:t>第十條第二項</a:t>
            </a:r>
          </a:p>
        </p:txBody>
      </p:sp>
      <p:sp>
        <p:nvSpPr>
          <p:cNvPr id="16" name="矩形 15"/>
          <p:cNvSpPr/>
          <p:nvPr/>
        </p:nvSpPr>
        <p:spPr>
          <a:xfrm>
            <a:off x="2716202" y="4527083"/>
            <a:ext cx="6000886" cy="261937"/>
          </a:xfrm>
          <a:prstGeom prst="rect">
            <a:avLst/>
          </a:prstGeom>
          <a:solidFill>
            <a:srgbClr val="66CCFF"/>
          </a:solidFill>
          <a:ln w="9525" cap="flat" cmpd="sng" algn="ctr">
            <a:solidFill>
              <a:srgbClr val="66CCFF"/>
            </a:solidFill>
            <a:prstDash val="solid"/>
          </a:ln>
          <a:effectLst/>
        </p:spPr>
        <p:txBody>
          <a:bodyPr rtlCol="0" anchor="ctr"/>
          <a:lstStyle/>
          <a:p>
            <a:pPr defTabSz="914400">
              <a:defRPr/>
            </a:pPr>
            <a:r>
              <a:rPr lang="zh-TW" altLang="en-US" sz="1400" b="1" i="1" kern="0" dirty="0">
                <a:solidFill>
                  <a:srgbClr val="002060"/>
                </a:solidFill>
                <a:latin typeface="微軟正黑體" panose="020B0604030504040204" pitchFamily="34" charset="-120"/>
                <a:ea typeface="微軟正黑體" panose="020B0604030504040204" pitchFamily="34" charset="-120"/>
              </a:rPr>
              <a:t>依據再生醫療製劑管理條例</a:t>
            </a:r>
            <a:r>
              <a:rPr lang="en-US" altLang="zh-TW" sz="1400" b="1" i="1" kern="0" dirty="0">
                <a:solidFill>
                  <a:srgbClr val="002060"/>
                </a:solidFill>
                <a:latin typeface="微軟正黑體" panose="020B0604030504040204" pitchFamily="34" charset="-120"/>
                <a:ea typeface="微軟正黑體" panose="020B0604030504040204" pitchFamily="34" charset="-120"/>
              </a:rPr>
              <a:t>(</a:t>
            </a:r>
            <a:r>
              <a:rPr lang="zh-TW" altLang="en-US" sz="1400" b="1" i="1" kern="0" dirty="0">
                <a:solidFill>
                  <a:srgbClr val="002060"/>
                </a:solidFill>
                <a:latin typeface="微軟正黑體" panose="020B0604030504040204" pitchFamily="34" charset="-120"/>
                <a:ea typeface="微軟正黑體" panose="020B0604030504040204" pitchFamily="34" charset="-120"/>
              </a:rPr>
              <a:t>草案</a:t>
            </a:r>
            <a:r>
              <a:rPr lang="en-US" altLang="zh-TW" sz="1400" b="1" i="1" kern="0" dirty="0">
                <a:solidFill>
                  <a:srgbClr val="002060"/>
                </a:solidFill>
                <a:latin typeface="微軟正黑體" panose="020B0604030504040204" pitchFamily="34" charset="-120"/>
                <a:ea typeface="微軟正黑體" panose="020B0604030504040204" pitchFamily="34" charset="-120"/>
              </a:rPr>
              <a:t>)</a:t>
            </a:r>
            <a:r>
              <a:rPr lang="zh-TW" altLang="en-US" sz="1400" b="1" i="1" kern="0" dirty="0">
                <a:solidFill>
                  <a:srgbClr val="002060"/>
                </a:solidFill>
                <a:latin typeface="微軟正黑體" panose="020B0604030504040204" pitchFamily="34" charset="-120"/>
                <a:ea typeface="微軟正黑體" panose="020B0604030504040204" pitchFamily="34" charset="-120"/>
              </a:rPr>
              <a:t>第十一條第二項</a:t>
            </a:r>
          </a:p>
        </p:txBody>
      </p:sp>
      <p:sp>
        <p:nvSpPr>
          <p:cNvPr id="18" name="標題 1"/>
          <p:cNvSpPr txBox="1">
            <a:spLocks/>
          </p:cNvSpPr>
          <p:nvPr/>
        </p:nvSpPr>
        <p:spPr bwMode="auto">
          <a:xfrm>
            <a:off x="0" y="0"/>
            <a:ext cx="9144000" cy="9838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rgbClr val="0000CC"/>
                </a:solidFill>
                <a:latin typeface="+mj-lt"/>
                <a:ea typeface="+mj-ea"/>
                <a:cs typeface="+mj-cs"/>
              </a:defRPr>
            </a:lvl1pPr>
            <a:lvl2pPr algn="ctr" rtl="0" eaLnBrk="0" fontAlgn="base" hangingPunct="0">
              <a:spcBef>
                <a:spcPct val="0"/>
              </a:spcBef>
              <a:spcAft>
                <a:spcPct val="0"/>
              </a:spcAft>
              <a:defRPr sz="4400" b="1">
                <a:solidFill>
                  <a:srgbClr val="0000CC"/>
                </a:solidFill>
                <a:latin typeface="標楷體" pitchFamily="65" charset="-120"/>
                <a:ea typeface="標楷體" pitchFamily="65" charset="-120"/>
              </a:defRPr>
            </a:lvl2pPr>
            <a:lvl3pPr algn="ctr" rtl="0" eaLnBrk="0" fontAlgn="base" hangingPunct="0">
              <a:spcBef>
                <a:spcPct val="0"/>
              </a:spcBef>
              <a:spcAft>
                <a:spcPct val="0"/>
              </a:spcAft>
              <a:defRPr sz="4400" b="1">
                <a:solidFill>
                  <a:srgbClr val="0000CC"/>
                </a:solidFill>
                <a:latin typeface="標楷體" pitchFamily="65" charset="-120"/>
                <a:ea typeface="標楷體" pitchFamily="65" charset="-120"/>
              </a:defRPr>
            </a:lvl3pPr>
            <a:lvl4pPr algn="ctr" rtl="0" eaLnBrk="0" fontAlgn="base" hangingPunct="0">
              <a:spcBef>
                <a:spcPct val="0"/>
              </a:spcBef>
              <a:spcAft>
                <a:spcPct val="0"/>
              </a:spcAft>
              <a:defRPr sz="4400" b="1">
                <a:solidFill>
                  <a:srgbClr val="0000CC"/>
                </a:solidFill>
                <a:latin typeface="標楷體" pitchFamily="65" charset="-120"/>
                <a:ea typeface="標楷體" pitchFamily="65" charset="-120"/>
              </a:defRPr>
            </a:lvl4pPr>
            <a:lvl5pPr algn="ctr" rtl="0" eaLnBrk="0" fontAlgn="base" hangingPunct="0">
              <a:spcBef>
                <a:spcPct val="0"/>
              </a:spcBef>
              <a:spcAft>
                <a:spcPct val="0"/>
              </a:spcAft>
              <a:defRPr sz="4400" b="1">
                <a:solidFill>
                  <a:srgbClr val="0000CC"/>
                </a:solidFill>
                <a:latin typeface="標楷體" pitchFamily="65" charset="-120"/>
                <a:ea typeface="標楷體" pitchFamily="65" charset="-120"/>
              </a:defRPr>
            </a:lvl5pPr>
            <a:lvl6pPr marL="457200" algn="ctr" rtl="0" fontAlgn="base">
              <a:spcBef>
                <a:spcPct val="0"/>
              </a:spcBef>
              <a:spcAft>
                <a:spcPct val="0"/>
              </a:spcAft>
              <a:defRPr sz="4400" b="1">
                <a:solidFill>
                  <a:srgbClr val="0000CC"/>
                </a:solidFill>
                <a:latin typeface="標楷體" pitchFamily="65" charset="-120"/>
                <a:ea typeface="標楷體" pitchFamily="65" charset="-120"/>
              </a:defRPr>
            </a:lvl6pPr>
            <a:lvl7pPr marL="914400" algn="ctr" rtl="0" fontAlgn="base">
              <a:spcBef>
                <a:spcPct val="0"/>
              </a:spcBef>
              <a:spcAft>
                <a:spcPct val="0"/>
              </a:spcAft>
              <a:defRPr sz="4400" b="1">
                <a:solidFill>
                  <a:srgbClr val="0000CC"/>
                </a:solidFill>
                <a:latin typeface="標楷體" pitchFamily="65" charset="-120"/>
                <a:ea typeface="標楷體" pitchFamily="65" charset="-120"/>
              </a:defRPr>
            </a:lvl7pPr>
            <a:lvl8pPr marL="1371600" algn="ctr" rtl="0" fontAlgn="base">
              <a:spcBef>
                <a:spcPct val="0"/>
              </a:spcBef>
              <a:spcAft>
                <a:spcPct val="0"/>
              </a:spcAft>
              <a:defRPr sz="4400" b="1">
                <a:solidFill>
                  <a:srgbClr val="0000CC"/>
                </a:solidFill>
                <a:latin typeface="標楷體" pitchFamily="65" charset="-120"/>
                <a:ea typeface="標楷體" pitchFamily="65" charset="-120"/>
              </a:defRPr>
            </a:lvl8pPr>
            <a:lvl9pPr marL="1828800" algn="ctr" rtl="0" fontAlgn="base">
              <a:spcBef>
                <a:spcPct val="0"/>
              </a:spcBef>
              <a:spcAft>
                <a:spcPct val="0"/>
              </a:spcAft>
              <a:defRPr sz="4400" b="1">
                <a:solidFill>
                  <a:srgbClr val="0000CC"/>
                </a:solidFill>
                <a:latin typeface="標楷體" pitchFamily="65" charset="-120"/>
                <a:ea typeface="標楷體" pitchFamily="65" charset="-120"/>
              </a:defRPr>
            </a:lvl9pPr>
          </a:lstStyle>
          <a:p>
            <a:pPr defTabSz="914400"/>
            <a:r>
              <a:rPr lang="zh-TW" altLang="en-US" sz="36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微軟正黑體" panose="020B0604030504040204" pitchFamily="34" charset="-120"/>
              </a:rPr>
              <a:t>各項子法規內容架構</a:t>
            </a:r>
            <a:r>
              <a:rPr lang="en-US" altLang="zh-TW" sz="36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微軟正黑體" panose="020B0604030504040204" pitchFamily="34" charset="-120"/>
              </a:rPr>
              <a:t>-1</a:t>
            </a:r>
            <a:endParaRPr lang="zh-TW" altLang="en-US" sz="36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微軟正黑體" panose="020B0604030504040204" pitchFamily="34" charset="-120"/>
            </a:endParaRPr>
          </a:p>
        </p:txBody>
      </p:sp>
      <p:sp>
        <p:nvSpPr>
          <p:cNvPr id="19"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22</a:t>
            </a:fld>
            <a:endParaRPr lang="zh-TW" altLang="en-US" dirty="0">
              <a:solidFill>
                <a:prstClr val="black">
                  <a:tint val="75000"/>
                </a:prstClr>
              </a:solidFill>
            </a:endParaRPr>
          </a:p>
        </p:txBody>
      </p:sp>
    </p:spTree>
    <p:extLst>
      <p:ext uri="{BB962C8B-B14F-4D97-AF65-F5344CB8AC3E}">
        <p14:creationId xmlns:p14="http://schemas.microsoft.com/office/powerpoint/2010/main" val="280167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defTabSz="914400">
              <a:spcBef>
                <a:spcPts val="0"/>
              </a:spcBef>
            </a:pPr>
            <a:r>
              <a:rPr lang="zh-TW" altLang="en-US" sz="3600" b="1" dirty="0">
                <a:solidFill>
                  <a:srgbClr val="000000"/>
                </a:solidFill>
                <a:effectLst>
                  <a:outerShdw blurRad="38100" dist="38100" dir="2700000" algn="tl">
                    <a:srgbClr val="000000">
                      <a:alpha val="43137"/>
                    </a:srgbClr>
                  </a:outerShdw>
                </a:effectLst>
              </a:rPr>
              <a:t>各項子法規內容架構</a:t>
            </a:r>
            <a:r>
              <a:rPr lang="en-US" altLang="zh-TW" sz="3600" b="1" dirty="0">
                <a:solidFill>
                  <a:srgbClr val="000000"/>
                </a:solidFill>
                <a:effectLst>
                  <a:outerShdw blurRad="38100" dist="38100" dir="2700000" algn="tl">
                    <a:srgbClr val="000000">
                      <a:alpha val="43137"/>
                    </a:srgbClr>
                  </a:outerShdw>
                </a:effectLst>
              </a:rPr>
              <a:t>-2</a:t>
            </a:r>
            <a:endParaRPr lang="zh-TW" altLang="en-US" b="1" dirty="0"/>
          </a:p>
        </p:txBody>
      </p:sp>
      <p:sp>
        <p:nvSpPr>
          <p:cNvPr id="3" name="文字版面配置區 2"/>
          <p:cNvSpPr>
            <a:spLocks noGrp="1"/>
          </p:cNvSpPr>
          <p:nvPr>
            <p:ph type="body" sz="quarter" idx="10"/>
          </p:nvPr>
        </p:nvSpPr>
        <p:spPr/>
        <p:txBody>
          <a:bodyPr/>
          <a:lstStyle/>
          <a:p>
            <a:endParaRPr lang="zh-TW" altLang="en-US" dirty="0"/>
          </a:p>
        </p:txBody>
      </p:sp>
      <p:sp>
        <p:nvSpPr>
          <p:cNvPr id="4" name="矩形 3"/>
          <p:cNvSpPr/>
          <p:nvPr/>
        </p:nvSpPr>
        <p:spPr>
          <a:xfrm>
            <a:off x="2728913" y="1522062"/>
            <a:ext cx="6100762" cy="1126289"/>
          </a:xfrm>
          <a:prstGeom prst="rect">
            <a:avLst/>
          </a:prstGeom>
          <a:solidFill>
            <a:sysClr val="window" lastClr="FFFFFF"/>
          </a:solidFill>
          <a:ln w="25400" cap="flat" cmpd="sng" algn="ctr">
            <a:solidFill>
              <a:srgbClr val="FF99CC"/>
            </a:solidFill>
            <a:prstDash val="sysDot"/>
          </a:ln>
          <a:effectLst/>
        </p:spPr>
        <p:txBody>
          <a:bodyPr rtlCol="0" anchor="ctr"/>
          <a:lstStyle/>
          <a:p>
            <a:pPr marL="285750" marR="0" lvl="0" indent="-285750" defTabSz="914400" eaLnBrk="1" fontAlgn="auto" latinLnBrk="0" hangingPunct="1">
              <a:lnSpc>
                <a:spcPct val="100000"/>
              </a:lnSpc>
              <a:spcBef>
                <a:spcPts val="600"/>
              </a:spcBef>
              <a:spcAft>
                <a:spcPts val="0"/>
              </a:spcAft>
              <a:buClr>
                <a:srgbClr val="FF6699"/>
              </a:buClr>
              <a:buSzTx/>
              <a:buFont typeface="Wingdings" panose="05000000000000000000" pitchFamily="2" charset="2"/>
              <a:buChar char="l"/>
              <a:tabLst/>
              <a:defRPr/>
            </a:pPr>
            <a:r>
              <a:rPr kumimoji="0" lang="zh-TW" altLang="en-US"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組織人事、作業場所、設施設備、文件紀錄、生產、品質管制、委外作業、貯存、客戶申訴、退回及回收</a:t>
            </a:r>
            <a:endParaRPr kumimoji="0" lang="en-US" altLang="zh-TW"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endParaRPr>
          </a:p>
          <a:p>
            <a:pPr marL="285750" marR="0" lvl="0" indent="-285750" defTabSz="914400" eaLnBrk="1" fontAlgn="auto" latinLnBrk="0" hangingPunct="1">
              <a:lnSpc>
                <a:spcPct val="100000"/>
              </a:lnSpc>
              <a:spcBef>
                <a:spcPts val="600"/>
              </a:spcBef>
              <a:spcAft>
                <a:spcPts val="0"/>
              </a:spcAft>
              <a:buClr>
                <a:srgbClr val="FF6699"/>
              </a:buClr>
              <a:buSzTx/>
              <a:buFont typeface="Wingdings" panose="05000000000000000000" pitchFamily="2" charset="2"/>
              <a:buChar char="l"/>
              <a:tabLst/>
              <a:defRPr/>
            </a:pPr>
            <a:r>
              <a:rPr kumimoji="0" lang="zh-TW" altLang="en-US"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行政程序、審查基準、核可效期、收費等</a:t>
            </a:r>
          </a:p>
        </p:txBody>
      </p:sp>
      <p:sp>
        <p:nvSpPr>
          <p:cNvPr id="5" name="五邊形 4"/>
          <p:cNvSpPr/>
          <p:nvPr/>
        </p:nvSpPr>
        <p:spPr>
          <a:xfrm>
            <a:off x="358060" y="1311749"/>
            <a:ext cx="2370853" cy="1159262"/>
          </a:xfrm>
          <a:prstGeom prst="homePlate">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16200000" scaled="1"/>
            <a:tileRect/>
          </a:gradFill>
          <a:ln w="9525" cap="flat" cmpd="sng" algn="ctr">
            <a:solidFill>
              <a:srgbClr val="FF99CC"/>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再生醫療製劑</a:t>
            </a:r>
            <a:endParaRPr kumimoji="0" lang="en-US" altLang="zh-TW"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優良製造</a:t>
            </a:r>
            <a:endParaRPr kumimoji="0" lang="en-US" altLang="zh-TW"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及運銷準則</a:t>
            </a:r>
          </a:p>
        </p:txBody>
      </p:sp>
      <p:sp>
        <p:nvSpPr>
          <p:cNvPr id="6" name="矩形 5"/>
          <p:cNvSpPr/>
          <p:nvPr/>
        </p:nvSpPr>
        <p:spPr>
          <a:xfrm>
            <a:off x="358060" y="3024592"/>
            <a:ext cx="5730320" cy="1118153"/>
          </a:xfrm>
          <a:prstGeom prst="rect">
            <a:avLst/>
          </a:prstGeom>
          <a:solidFill>
            <a:sysClr val="window" lastClr="FFFFFF"/>
          </a:solidFill>
          <a:ln w="25400" cap="flat" cmpd="sng" algn="ctr">
            <a:solidFill>
              <a:srgbClr val="FFD617">
                <a:lumMod val="75000"/>
              </a:srgbClr>
            </a:solidFill>
            <a:prstDash val="sysDot"/>
          </a:ln>
          <a:effectLst/>
        </p:spPr>
        <p:txBody>
          <a:bodyPr rtlCol="0" anchor="ctr"/>
          <a:lstStyle/>
          <a:p>
            <a:pPr marL="446088" marR="0" lvl="0" indent="-285750" defTabSz="914400" eaLnBrk="1" fontAlgn="auto" latinLnBrk="0" hangingPunct="1">
              <a:lnSpc>
                <a:spcPct val="100000"/>
              </a:lnSpc>
              <a:spcBef>
                <a:spcPts val="600"/>
              </a:spcBef>
              <a:spcAft>
                <a:spcPts val="0"/>
              </a:spcAft>
              <a:buClr>
                <a:srgbClr val="FFD617">
                  <a:lumMod val="75000"/>
                </a:srgbClr>
              </a:buClr>
              <a:buSzTx/>
              <a:buFont typeface="Wingdings" panose="05000000000000000000" pitchFamily="2" charset="2"/>
              <a:buChar char="l"/>
              <a:tabLst>
                <a:tab pos="5562600" algn="l"/>
                <a:tab pos="5646738" algn="l"/>
                <a:tab pos="5921375" algn="l"/>
              </a:tabLst>
              <a:defRPr/>
            </a:pPr>
            <a:r>
              <a:rPr kumimoji="0" lang="zh-TW" altLang="en-US"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國內外產品</a:t>
            </a:r>
            <a:r>
              <a:rPr kumimoji="0" lang="zh-TW" altLang="en-US" b="1"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使用安全資歷蒐集及定期安全性報告</a:t>
            </a:r>
            <a:endParaRPr kumimoji="0" lang="en-US" altLang="zh-TW" b="1"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endParaRPr>
          </a:p>
          <a:p>
            <a:pPr marL="446088" marR="0" lvl="0" indent="-285750" defTabSz="914400" eaLnBrk="1" fontAlgn="auto" latinLnBrk="0" hangingPunct="1">
              <a:lnSpc>
                <a:spcPct val="100000"/>
              </a:lnSpc>
              <a:spcBef>
                <a:spcPts val="600"/>
              </a:spcBef>
              <a:spcAft>
                <a:spcPts val="0"/>
              </a:spcAft>
              <a:buClr>
                <a:srgbClr val="FFD617">
                  <a:lumMod val="75000"/>
                </a:srgbClr>
              </a:buClr>
              <a:buSzTx/>
              <a:buFont typeface="Wingdings" panose="05000000000000000000" pitchFamily="2" charset="2"/>
              <a:buChar char="l"/>
              <a:tabLst>
                <a:tab pos="5562600" algn="l"/>
                <a:tab pos="5646738" algn="l"/>
                <a:tab pos="5921375" algn="l"/>
              </a:tabLst>
              <a:defRPr/>
            </a:pPr>
            <a:r>
              <a:rPr kumimoji="0" lang="zh-TW" altLang="en-US" b="1"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嚴重不良反應定義、通報者、通報時限及方式</a:t>
            </a:r>
            <a:endParaRPr kumimoji="0" lang="en-US" altLang="zh-TW" b="1"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endParaRPr>
          </a:p>
          <a:p>
            <a:pPr marL="446088" marR="0" lvl="0" indent="-285750" defTabSz="914400" eaLnBrk="1" fontAlgn="auto" latinLnBrk="0" hangingPunct="1">
              <a:lnSpc>
                <a:spcPct val="100000"/>
              </a:lnSpc>
              <a:spcBef>
                <a:spcPts val="600"/>
              </a:spcBef>
              <a:spcAft>
                <a:spcPts val="0"/>
              </a:spcAft>
              <a:buClr>
                <a:srgbClr val="FFD617">
                  <a:lumMod val="75000"/>
                </a:srgbClr>
              </a:buClr>
              <a:buSzTx/>
              <a:buFont typeface="Wingdings" panose="05000000000000000000" pitchFamily="2" charset="2"/>
              <a:buChar char="l"/>
              <a:tabLst>
                <a:tab pos="5562600" algn="l"/>
                <a:tab pos="5646738" algn="l"/>
                <a:tab pos="5921375" algn="l"/>
              </a:tabLst>
              <a:defRPr/>
            </a:pPr>
            <a:r>
              <a:rPr kumimoji="0" lang="zh-TW" altLang="en-US" b="1"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應建立產品使用者登錄系統</a:t>
            </a:r>
            <a:endParaRPr kumimoji="0" lang="en-US" altLang="zh-TW" b="1"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7" name="五邊形 6"/>
          <p:cNvSpPr/>
          <p:nvPr/>
        </p:nvSpPr>
        <p:spPr>
          <a:xfrm flipH="1">
            <a:off x="6088380" y="2797304"/>
            <a:ext cx="2628708" cy="1235097"/>
          </a:xfrm>
          <a:prstGeom prst="homePlat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cap="flat" cmpd="sng" algn="ctr">
            <a:solidFill>
              <a:srgbClr val="FFD617">
                <a:lumMod val="7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再生醫療製劑</a:t>
            </a:r>
            <a:endParaRPr kumimoji="0" lang="en-US" altLang="zh-TW"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上市後安全監視辦法</a:t>
            </a:r>
          </a:p>
        </p:txBody>
      </p:sp>
      <p:sp>
        <p:nvSpPr>
          <p:cNvPr id="8" name="文字方塊 7"/>
          <p:cNvSpPr txBox="1"/>
          <p:nvPr/>
        </p:nvSpPr>
        <p:spPr>
          <a:xfrm>
            <a:off x="148702" y="1066690"/>
            <a:ext cx="541020" cy="707886"/>
          </a:xfrm>
          <a:prstGeom prst="rect">
            <a:avLst/>
          </a:prstGeom>
          <a:noFill/>
        </p:spPr>
        <p:txBody>
          <a:bodyPr wrap="square" rtlCol="0">
            <a:spAutoFit/>
          </a:bodyPr>
          <a:lstStyle/>
          <a:p>
            <a:pPr algn="ctr"/>
            <a:r>
              <a:rPr lang="en-US" altLang="zh-TW" sz="4000" b="1" i="1" dirty="0">
                <a:solidFill>
                  <a:srgbClr val="656565">
                    <a:lumMod val="50000"/>
                  </a:srgbClr>
                </a:solidFill>
                <a:latin typeface="Calibri"/>
                <a:ea typeface="新細明體"/>
              </a:rPr>
              <a:t>4.</a:t>
            </a:r>
            <a:endParaRPr lang="zh-TW" altLang="en-US" sz="4000" b="1" i="1" dirty="0">
              <a:solidFill>
                <a:srgbClr val="656565">
                  <a:lumMod val="50000"/>
                </a:srgbClr>
              </a:solidFill>
              <a:latin typeface="Calibri"/>
              <a:ea typeface="新細明體"/>
            </a:endParaRPr>
          </a:p>
        </p:txBody>
      </p:sp>
      <p:sp>
        <p:nvSpPr>
          <p:cNvPr id="9" name="文字方塊 8"/>
          <p:cNvSpPr txBox="1"/>
          <p:nvPr/>
        </p:nvSpPr>
        <p:spPr>
          <a:xfrm>
            <a:off x="8446578" y="2585312"/>
            <a:ext cx="541020" cy="707886"/>
          </a:xfrm>
          <a:prstGeom prst="rect">
            <a:avLst/>
          </a:prstGeom>
          <a:noFill/>
        </p:spPr>
        <p:txBody>
          <a:bodyPr wrap="square" rtlCol="0">
            <a:spAutoFit/>
          </a:bodyPr>
          <a:lstStyle/>
          <a:p>
            <a:pPr algn="ctr"/>
            <a:r>
              <a:rPr lang="en-US" altLang="zh-TW" sz="4000" b="1" i="1" dirty="0">
                <a:solidFill>
                  <a:srgbClr val="663300"/>
                </a:solidFill>
                <a:latin typeface="Calibri"/>
                <a:ea typeface="新細明體"/>
              </a:rPr>
              <a:t>5.</a:t>
            </a:r>
            <a:endParaRPr lang="zh-TW" altLang="en-US" sz="4000" b="1" i="1" dirty="0">
              <a:solidFill>
                <a:srgbClr val="663300"/>
              </a:solidFill>
              <a:latin typeface="Calibri"/>
              <a:ea typeface="新細明體"/>
            </a:endParaRPr>
          </a:p>
        </p:txBody>
      </p:sp>
      <p:sp>
        <p:nvSpPr>
          <p:cNvPr id="10" name="矩形 9"/>
          <p:cNvSpPr/>
          <p:nvPr/>
        </p:nvSpPr>
        <p:spPr>
          <a:xfrm>
            <a:off x="2614613" y="4552949"/>
            <a:ext cx="6102475" cy="1784953"/>
          </a:xfrm>
          <a:prstGeom prst="rect">
            <a:avLst/>
          </a:prstGeom>
          <a:solidFill>
            <a:sysClr val="window" lastClr="FFFFFF"/>
          </a:solidFill>
          <a:ln w="25400" cap="flat" cmpd="sng" algn="ctr">
            <a:solidFill>
              <a:srgbClr val="A8CE6E">
                <a:lumMod val="75000"/>
              </a:srgbClr>
            </a:solidFill>
            <a:prstDash val="sysDot"/>
          </a:ln>
          <a:effectLst/>
        </p:spPr>
        <p:txBody>
          <a:bodyPr rtlCol="0" anchor="ctr"/>
          <a:lstStyle/>
          <a:p>
            <a:pPr marL="285750" marR="0" lvl="0" indent="-285750" defTabSz="914400" eaLnBrk="1" fontAlgn="auto" latinLnBrk="0" hangingPunct="1">
              <a:lnSpc>
                <a:spcPct val="100000"/>
              </a:lnSpc>
              <a:spcBef>
                <a:spcPts val="600"/>
              </a:spcBef>
              <a:spcAft>
                <a:spcPts val="0"/>
              </a:spcAft>
              <a:buClr>
                <a:srgbClr val="A8CE6E">
                  <a:lumMod val="50000"/>
                </a:srgbClr>
              </a:buClr>
              <a:buSzTx/>
              <a:buFont typeface="Wingdings" panose="05000000000000000000" pitchFamily="2" charset="2"/>
              <a:buChar char="l"/>
              <a:tabLst/>
              <a:defRPr/>
            </a:pPr>
            <a:r>
              <a:rPr kumimoji="0" lang="zh-TW" altLang="en-US" b="1"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製造、販賣業者及施用之醫療機構應建立並定期更新產品來源及流向資料並定義資料保存時間</a:t>
            </a:r>
            <a:endParaRPr kumimoji="0" lang="en-US" altLang="zh-TW" b="1"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endParaRPr>
          </a:p>
          <a:p>
            <a:pPr marL="285750" marR="0" lvl="0" indent="-285750" defTabSz="914400" eaLnBrk="1" fontAlgn="auto" latinLnBrk="0" hangingPunct="1">
              <a:lnSpc>
                <a:spcPct val="100000"/>
              </a:lnSpc>
              <a:spcBef>
                <a:spcPts val="600"/>
              </a:spcBef>
              <a:spcAft>
                <a:spcPts val="0"/>
              </a:spcAft>
              <a:buClr>
                <a:srgbClr val="A8CE6E">
                  <a:lumMod val="50000"/>
                </a:srgbClr>
              </a:buClr>
              <a:buSzTx/>
              <a:buFont typeface="Wingdings" panose="05000000000000000000" pitchFamily="2" charset="2"/>
              <a:buChar char="l"/>
              <a:tabLst/>
              <a:defRPr/>
            </a:pPr>
            <a:r>
              <a:rPr kumimoji="0" lang="zh-TW" altLang="en-US" sz="1600"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來源管理：捐贈者資訊</a:t>
            </a:r>
            <a:r>
              <a:rPr kumimoji="0" lang="en-US" altLang="zh-TW" sz="1600"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採集紀錄、許可證資訊、識別標記、批號數量、製造</a:t>
            </a:r>
            <a:r>
              <a:rPr kumimoji="0" lang="en-US" altLang="zh-TW" sz="1600"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有效日期、輸入日期</a:t>
            </a:r>
            <a:endParaRPr kumimoji="0" lang="en-US" altLang="zh-TW" sz="1600"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endParaRPr>
          </a:p>
          <a:p>
            <a:pPr marL="285750" marR="0" lvl="0" indent="-285750" defTabSz="914400" eaLnBrk="1" fontAlgn="auto" latinLnBrk="0" hangingPunct="1">
              <a:lnSpc>
                <a:spcPct val="100000"/>
              </a:lnSpc>
              <a:spcBef>
                <a:spcPts val="600"/>
              </a:spcBef>
              <a:spcAft>
                <a:spcPts val="0"/>
              </a:spcAft>
              <a:buClr>
                <a:srgbClr val="A8CE6E">
                  <a:lumMod val="50000"/>
                </a:srgbClr>
              </a:buClr>
              <a:buSzTx/>
              <a:buFont typeface="Wingdings" panose="05000000000000000000" pitchFamily="2" charset="2"/>
              <a:buChar char="l"/>
              <a:tabLst/>
              <a:defRPr/>
            </a:pPr>
            <a:r>
              <a:rPr kumimoji="0" lang="zh-TW" altLang="en-US" sz="1600"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流向管理：供應</a:t>
            </a:r>
            <a:r>
              <a:rPr kumimoji="0" lang="en-US" altLang="zh-TW" sz="1600"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治療對象及聯絡方式、製劑資訊、批號數量、製造</a:t>
            </a:r>
            <a:r>
              <a:rPr kumimoji="0" lang="en-US" altLang="zh-TW" sz="1600"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有效日期、供應日期</a:t>
            </a:r>
            <a:endParaRPr kumimoji="0" lang="en-US" altLang="zh-TW" sz="1600" b="0" i="0"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11" name="五邊形 10"/>
          <p:cNvSpPr/>
          <p:nvPr/>
        </p:nvSpPr>
        <p:spPr>
          <a:xfrm>
            <a:off x="415209" y="4425105"/>
            <a:ext cx="2256553" cy="1229342"/>
          </a:xfrm>
          <a:prstGeom prst="homePlate">
            <a:avLst/>
          </a:prstGeom>
          <a:gradFill flip="none" rotWithShape="1">
            <a:gsLst>
              <a:gs pos="0">
                <a:srgbClr val="A8CE6E">
                  <a:lumMod val="75000"/>
                  <a:shade val="30000"/>
                  <a:satMod val="115000"/>
                </a:srgbClr>
              </a:gs>
              <a:gs pos="50000">
                <a:srgbClr val="A8CE6E">
                  <a:lumMod val="75000"/>
                  <a:shade val="67500"/>
                  <a:satMod val="115000"/>
                </a:srgbClr>
              </a:gs>
              <a:gs pos="100000">
                <a:srgbClr val="A8CE6E">
                  <a:lumMod val="75000"/>
                  <a:shade val="100000"/>
                  <a:satMod val="115000"/>
                </a:srgbClr>
              </a:gs>
            </a:gsLst>
            <a:lin ang="16200000" scaled="1"/>
            <a:tileRect/>
          </a:gradFill>
          <a:ln w="9525" cap="flat" cmpd="sng" algn="ctr">
            <a:solidFill>
              <a:schemeClr val="accent3"/>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再生醫療製劑</a:t>
            </a:r>
            <a:endParaRPr kumimoji="0" lang="en-US" altLang="zh-TW"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來源及流向</a:t>
            </a:r>
            <a:endParaRPr kumimoji="0" lang="en-US" altLang="zh-TW"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管理辦法</a:t>
            </a:r>
          </a:p>
        </p:txBody>
      </p:sp>
      <p:sp>
        <p:nvSpPr>
          <p:cNvPr id="12" name="文字方塊 11"/>
          <p:cNvSpPr txBox="1"/>
          <p:nvPr/>
        </p:nvSpPr>
        <p:spPr>
          <a:xfrm>
            <a:off x="182140" y="4199006"/>
            <a:ext cx="541020" cy="707886"/>
          </a:xfrm>
          <a:prstGeom prst="rect">
            <a:avLst/>
          </a:prstGeom>
          <a:noFill/>
        </p:spPr>
        <p:txBody>
          <a:bodyPr wrap="square" rtlCol="0">
            <a:spAutoFit/>
          </a:bodyPr>
          <a:lstStyle/>
          <a:p>
            <a:pPr algn="ctr"/>
            <a:r>
              <a:rPr lang="en-US" altLang="zh-TW" sz="4000" b="1" i="1" dirty="0">
                <a:solidFill>
                  <a:schemeClr val="accent3">
                    <a:lumMod val="50000"/>
                  </a:schemeClr>
                </a:solidFill>
                <a:latin typeface="Calibri"/>
                <a:ea typeface="新細明體"/>
              </a:rPr>
              <a:t>6.</a:t>
            </a:r>
            <a:endParaRPr lang="zh-TW" altLang="en-US" sz="4000" b="1" i="1" dirty="0">
              <a:solidFill>
                <a:schemeClr val="accent3">
                  <a:lumMod val="50000"/>
                </a:schemeClr>
              </a:solidFill>
              <a:latin typeface="Calibri"/>
              <a:ea typeface="新細明體"/>
            </a:endParaRPr>
          </a:p>
        </p:txBody>
      </p:sp>
      <p:sp>
        <p:nvSpPr>
          <p:cNvPr id="13" name="矩形 12"/>
          <p:cNvSpPr/>
          <p:nvPr/>
        </p:nvSpPr>
        <p:spPr>
          <a:xfrm>
            <a:off x="2728913" y="1260125"/>
            <a:ext cx="6100762" cy="261937"/>
          </a:xfrm>
          <a:prstGeom prst="rect">
            <a:avLst/>
          </a:prstGeom>
          <a:solidFill>
            <a:srgbClr val="FF99CC"/>
          </a:solidFill>
          <a:ln w="9525" cap="flat" cmpd="sng" algn="ctr">
            <a:solidFill>
              <a:srgbClr val="FF6699"/>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1" i="1"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依據再生醫療製劑管理條例</a:t>
            </a:r>
            <a:r>
              <a:rPr kumimoji="0" lang="en-US" altLang="zh-TW" sz="1400" b="1" i="1"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400" b="1" i="1"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草案</a:t>
            </a:r>
            <a:r>
              <a:rPr kumimoji="0" lang="en-US" altLang="zh-TW" sz="1400" b="1" i="1"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400" b="1" i="1" u="none" strike="noStrike" kern="0" cap="none" spc="0" normalizeH="0" baseline="0" noProof="0" dirty="0">
                <a:ln>
                  <a:noFill/>
                </a:ln>
                <a:solidFill>
                  <a:srgbClr val="656565">
                    <a:lumMod val="50000"/>
                  </a:srgbClr>
                </a:solidFill>
                <a:effectLst/>
                <a:uLnTx/>
                <a:uFillTx/>
                <a:latin typeface="微軟正黑體" panose="020B0604030504040204" pitchFamily="34" charset="-120"/>
                <a:ea typeface="微軟正黑體" panose="020B0604030504040204" pitchFamily="34" charset="-120"/>
                <a:cs typeface="+mn-cs"/>
              </a:rPr>
              <a:t>第十二條第三項</a:t>
            </a:r>
          </a:p>
        </p:txBody>
      </p:sp>
      <p:sp>
        <p:nvSpPr>
          <p:cNvPr id="14" name="矩形 13"/>
          <p:cNvSpPr/>
          <p:nvPr/>
        </p:nvSpPr>
        <p:spPr>
          <a:xfrm>
            <a:off x="358060" y="2762656"/>
            <a:ext cx="5730320" cy="261937"/>
          </a:xfrm>
          <a:prstGeom prst="rect">
            <a:avLst/>
          </a:prstGeom>
          <a:solidFill>
            <a:srgbClr val="FFD617">
              <a:lumMod val="40000"/>
              <a:lumOff val="60000"/>
            </a:srgbClr>
          </a:solidFill>
          <a:ln w="9525" cap="flat" cmpd="sng" algn="ctr">
            <a:solidFill>
              <a:srgbClr val="FFD617">
                <a:lumMod val="60000"/>
                <a:lumOff val="4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1" i="1" u="none" strike="noStrike" kern="0" cap="none" spc="0" normalizeH="0" baseline="0" noProof="0" dirty="0">
                <a:ln>
                  <a:noFill/>
                </a:ln>
                <a:solidFill>
                  <a:srgbClr val="333300"/>
                </a:solidFill>
                <a:effectLst/>
                <a:uLnTx/>
                <a:uFillTx/>
                <a:latin typeface="微軟正黑體" panose="020B0604030504040204" pitchFamily="34" charset="-120"/>
                <a:ea typeface="微軟正黑體" panose="020B0604030504040204" pitchFamily="34" charset="-120"/>
                <a:cs typeface="+mn-cs"/>
              </a:rPr>
              <a:t>依據再生醫療製劑管理條例</a:t>
            </a:r>
            <a:r>
              <a:rPr kumimoji="0" lang="en-US" altLang="zh-TW" sz="1400" b="1" i="1" u="none" strike="noStrike" kern="0" cap="none" spc="0" normalizeH="0" baseline="0" noProof="0" dirty="0">
                <a:ln>
                  <a:noFill/>
                </a:ln>
                <a:solidFill>
                  <a:srgbClr val="333300"/>
                </a:solidFill>
                <a:effectLst/>
                <a:uLnTx/>
                <a:uFillTx/>
                <a:latin typeface="微軟正黑體" panose="020B0604030504040204" pitchFamily="34" charset="-120"/>
                <a:ea typeface="微軟正黑體" panose="020B0604030504040204" pitchFamily="34" charset="-120"/>
                <a:cs typeface="+mn-cs"/>
              </a:rPr>
              <a:t>(</a:t>
            </a:r>
            <a:r>
              <a:rPr kumimoji="0" lang="zh-TW" altLang="en-US" sz="1400" b="1" i="1" u="none" strike="noStrike" kern="0" cap="none" spc="0" normalizeH="0" baseline="0" noProof="0" dirty="0">
                <a:ln>
                  <a:noFill/>
                </a:ln>
                <a:solidFill>
                  <a:srgbClr val="333300"/>
                </a:solidFill>
                <a:effectLst/>
                <a:uLnTx/>
                <a:uFillTx/>
                <a:latin typeface="微軟正黑體" panose="020B0604030504040204" pitchFamily="34" charset="-120"/>
                <a:ea typeface="微軟正黑體" panose="020B0604030504040204" pitchFamily="34" charset="-120"/>
                <a:cs typeface="+mn-cs"/>
              </a:rPr>
              <a:t>草案</a:t>
            </a:r>
            <a:r>
              <a:rPr kumimoji="0" lang="en-US" altLang="zh-TW" sz="1400" b="1" i="1" u="none" strike="noStrike" kern="0" cap="none" spc="0" normalizeH="0" baseline="0" noProof="0" dirty="0">
                <a:ln>
                  <a:noFill/>
                </a:ln>
                <a:solidFill>
                  <a:srgbClr val="333300"/>
                </a:solidFill>
                <a:effectLst/>
                <a:uLnTx/>
                <a:uFillTx/>
                <a:latin typeface="微軟正黑體" panose="020B0604030504040204" pitchFamily="34" charset="-120"/>
                <a:ea typeface="微軟正黑體" panose="020B0604030504040204" pitchFamily="34" charset="-120"/>
                <a:cs typeface="+mn-cs"/>
              </a:rPr>
              <a:t>)</a:t>
            </a:r>
            <a:r>
              <a:rPr kumimoji="0" lang="zh-TW" altLang="en-US" sz="1400" b="1" i="1" u="none" strike="noStrike" kern="0" cap="none" spc="0" normalizeH="0" baseline="0" noProof="0" dirty="0">
                <a:ln>
                  <a:noFill/>
                </a:ln>
                <a:solidFill>
                  <a:srgbClr val="333300"/>
                </a:solidFill>
                <a:effectLst/>
                <a:uLnTx/>
                <a:uFillTx/>
                <a:latin typeface="微軟正黑體" panose="020B0604030504040204" pitchFamily="34" charset="-120"/>
                <a:ea typeface="微軟正黑體" panose="020B0604030504040204" pitchFamily="34" charset="-120"/>
                <a:cs typeface="+mn-cs"/>
              </a:rPr>
              <a:t>第十三條第三項</a:t>
            </a:r>
          </a:p>
        </p:txBody>
      </p:sp>
      <p:sp>
        <p:nvSpPr>
          <p:cNvPr id="15" name="矩形 14"/>
          <p:cNvSpPr/>
          <p:nvPr/>
        </p:nvSpPr>
        <p:spPr>
          <a:xfrm>
            <a:off x="2614612" y="4251415"/>
            <a:ext cx="6102475" cy="301534"/>
          </a:xfrm>
          <a:prstGeom prst="rect">
            <a:avLst/>
          </a:prstGeom>
          <a:solidFill>
            <a:srgbClr val="A8CE6E">
              <a:lumMod val="60000"/>
              <a:lumOff val="40000"/>
            </a:srgbClr>
          </a:solidFill>
          <a:ln w="9525" cap="flat" cmpd="sng" algn="ctr">
            <a:solidFill>
              <a:srgbClr val="A8CE6E">
                <a:lumMod val="60000"/>
                <a:lumOff val="4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1" i="1" u="none" strike="noStrike" kern="0" cap="none" spc="0" normalizeH="0" baseline="0" noProof="0" dirty="0">
                <a:ln>
                  <a:noFill/>
                </a:ln>
                <a:solidFill>
                  <a:srgbClr val="333300"/>
                </a:solidFill>
                <a:effectLst/>
                <a:uLnTx/>
                <a:uFillTx/>
                <a:latin typeface="微軟正黑體" panose="020B0604030504040204" pitchFamily="34" charset="-120"/>
                <a:ea typeface="微軟正黑體" panose="020B0604030504040204" pitchFamily="34" charset="-120"/>
                <a:cs typeface="+mn-cs"/>
              </a:rPr>
              <a:t>依據再生醫療製劑管理條例</a:t>
            </a:r>
            <a:r>
              <a:rPr kumimoji="0" lang="en-US" altLang="zh-TW" sz="1400" b="1" i="1" u="none" strike="noStrike" kern="0" cap="none" spc="0" normalizeH="0" baseline="0" noProof="0" dirty="0">
                <a:ln>
                  <a:noFill/>
                </a:ln>
                <a:solidFill>
                  <a:srgbClr val="333300"/>
                </a:solidFill>
                <a:effectLst/>
                <a:uLnTx/>
                <a:uFillTx/>
                <a:latin typeface="微軟正黑體" panose="020B0604030504040204" pitchFamily="34" charset="-120"/>
                <a:ea typeface="微軟正黑體" panose="020B0604030504040204" pitchFamily="34" charset="-120"/>
                <a:cs typeface="+mn-cs"/>
              </a:rPr>
              <a:t>(</a:t>
            </a:r>
            <a:r>
              <a:rPr kumimoji="0" lang="zh-TW" altLang="en-US" sz="1400" b="1" i="1" u="none" strike="noStrike" kern="0" cap="none" spc="0" normalizeH="0" baseline="0" noProof="0" dirty="0">
                <a:ln>
                  <a:noFill/>
                </a:ln>
                <a:solidFill>
                  <a:srgbClr val="333300"/>
                </a:solidFill>
                <a:effectLst/>
                <a:uLnTx/>
                <a:uFillTx/>
                <a:latin typeface="微軟正黑體" panose="020B0604030504040204" pitchFamily="34" charset="-120"/>
                <a:ea typeface="微軟正黑體" panose="020B0604030504040204" pitchFamily="34" charset="-120"/>
                <a:cs typeface="+mn-cs"/>
              </a:rPr>
              <a:t>草案</a:t>
            </a:r>
            <a:r>
              <a:rPr kumimoji="0" lang="en-US" altLang="zh-TW" sz="1400" b="1" i="1" u="none" strike="noStrike" kern="0" cap="none" spc="0" normalizeH="0" baseline="0" noProof="0" dirty="0">
                <a:ln>
                  <a:noFill/>
                </a:ln>
                <a:solidFill>
                  <a:srgbClr val="333300"/>
                </a:solidFill>
                <a:effectLst/>
                <a:uLnTx/>
                <a:uFillTx/>
                <a:latin typeface="微軟正黑體" panose="020B0604030504040204" pitchFamily="34" charset="-120"/>
                <a:ea typeface="微軟正黑體" panose="020B0604030504040204" pitchFamily="34" charset="-120"/>
                <a:cs typeface="+mn-cs"/>
              </a:rPr>
              <a:t>)</a:t>
            </a:r>
            <a:r>
              <a:rPr kumimoji="0" lang="zh-TW" altLang="en-US" sz="1400" b="1" i="1" u="none" strike="noStrike" kern="0" cap="none" spc="0" normalizeH="0" baseline="0" noProof="0" dirty="0">
                <a:ln>
                  <a:noFill/>
                </a:ln>
                <a:solidFill>
                  <a:srgbClr val="333300"/>
                </a:solidFill>
                <a:effectLst/>
                <a:uLnTx/>
                <a:uFillTx/>
                <a:latin typeface="微軟正黑體" panose="020B0604030504040204" pitchFamily="34" charset="-120"/>
                <a:ea typeface="微軟正黑體" panose="020B0604030504040204" pitchFamily="34" charset="-120"/>
                <a:cs typeface="+mn-cs"/>
              </a:rPr>
              <a:t>第十四條第二項</a:t>
            </a:r>
          </a:p>
        </p:txBody>
      </p:sp>
      <p:sp>
        <p:nvSpPr>
          <p:cNvPr id="16" name="標題 1"/>
          <p:cNvSpPr txBox="1">
            <a:spLocks/>
          </p:cNvSpPr>
          <p:nvPr/>
        </p:nvSpPr>
        <p:spPr>
          <a:xfrm>
            <a:off x="0" y="0"/>
            <a:ext cx="9144000" cy="983848"/>
          </a:xfrm>
          <a:prstGeom prst="rect">
            <a:avLst/>
          </a:prstGeom>
        </p:spPr>
        <p:txBody>
          <a:bodyPr vert="horz"/>
          <a:lstStyle>
            <a:lvl1pPr algn="ctr" defTabSz="457200" rtl="0" eaLnBrk="1" latinLnBrk="0" hangingPunct="1">
              <a:spcBef>
                <a:spcPct val="0"/>
              </a:spcBef>
              <a:buNone/>
              <a:defRPr sz="2800" b="0" i="0" kern="1200">
                <a:solidFill>
                  <a:schemeClr val="tx1">
                    <a:lumMod val="60000"/>
                    <a:lumOff val="40000"/>
                  </a:schemeClr>
                </a:solidFill>
                <a:latin typeface="微軟正黑體" panose="020B0604030504040204" pitchFamily="34" charset="-120"/>
                <a:ea typeface="微軟正黑體" panose="020B0604030504040204" pitchFamily="34" charset="-120"/>
                <a:cs typeface="微軟正黑體" panose="020B0604030504040204" pitchFamily="34" charset="-120"/>
              </a:defRPr>
            </a:lvl1pPr>
          </a:lstStyle>
          <a:p>
            <a:endParaRPr lang="zh-TW" altLang="en-US" sz="3600" dirty="0">
              <a:solidFill>
                <a:srgbClr val="000000"/>
              </a:solidFill>
              <a:effectLst>
                <a:outerShdw blurRad="38100" dist="38100" dir="2700000" algn="tl">
                  <a:srgbClr val="000000">
                    <a:alpha val="43137"/>
                  </a:srgbClr>
                </a:outerShdw>
              </a:effectLst>
            </a:endParaRPr>
          </a:p>
        </p:txBody>
      </p:sp>
      <p:sp>
        <p:nvSpPr>
          <p:cNvPr id="17"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23</a:t>
            </a:fld>
            <a:endParaRPr lang="zh-TW" altLang="en-US" dirty="0">
              <a:solidFill>
                <a:prstClr val="black">
                  <a:tint val="75000"/>
                </a:prstClr>
              </a:solidFill>
            </a:endParaRPr>
          </a:p>
        </p:txBody>
      </p:sp>
    </p:spTree>
    <p:extLst>
      <p:ext uri="{BB962C8B-B14F-4D97-AF65-F5344CB8AC3E}">
        <p14:creationId xmlns:p14="http://schemas.microsoft.com/office/powerpoint/2010/main" val="92764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a:solidFill>
                  <a:srgbClr val="000000"/>
                </a:solidFill>
                <a:effectLst>
                  <a:outerShdw blurRad="38100" dist="38100" dir="2700000" algn="tl">
                    <a:srgbClr val="000000">
                      <a:alpha val="43137"/>
                    </a:srgbClr>
                  </a:outerShdw>
                </a:effectLst>
              </a:rPr>
              <a:t>再生醫療的潛能</a:t>
            </a:r>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882" y="1812174"/>
            <a:ext cx="5187917" cy="438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169025" y="3873824"/>
            <a:ext cx="2119746"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zh-TW" altLang="en-US" dirty="0">
                <a:solidFill>
                  <a:srgbClr val="000000"/>
                </a:solidFill>
                <a:latin typeface="微軟正黑體" panose="020B0604030504040204" pitchFamily="34" charset="-120"/>
                <a:ea typeface="微軟正黑體" panose="020B0604030504040204" pitchFamily="34" charset="-120"/>
              </a:rPr>
              <a:t>阿茲海默症、</a:t>
            </a:r>
            <a:endParaRPr lang="en-US" altLang="zh-TW" dirty="0">
              <a:solidFill>
                <a:srgbClr val="000000"/>
              </a:solidFill>
              <a:latin typeface="微軟正黑體" panose="020B0604030504040204" pitchFamily="34" charset="-120"/>
              <a:ea typeface="微軟正黑體" panose="020B0604030504040204" pitchFamily="34" charset="-120"/>
            </a:endParaRPr>
          </a:p>
          <a:p>
            <a:r>
              <a:rPr lang="zh-TW" altLang="en-US" dirty="0">
                <a:solidFill>
                  <a:srgbClr val="000000"/>
                </a:solidFill>
                <a:latin typeface="微軟正黑體" panose="020B0604030504040204" pitchFamily="34" charset="-120"/>
                <a:ea typeface="微軟正黑體" panose="020B0604030504040204" pitchFamily="34" charset="-120"/>
              </a:rPr>
              <a:t>帕金森氏症、</a:t>
            </a:r>
            <a:endParaRPr lang="en-US" altLang="zh-TW" dirty="0">
              <a:solidFill>
                <a:srgbClr val="000000"/>
              </a:solidFill>
              <a:latin typeface="微軟正黑體" panose="020B0604030504040204" pitchFamily="34" charset="-120"/>
              <a:ea typeface="微軟正黑體" panose="020B0604030504040204" pitchFamily="34" charset="-120"/>
            </a:endParaRPr>
          </a:p>
          <a:p>
            <a:r>
              <a:rPr lang="zh-TW" altLang="en-US" dirty="0">
                <a:solidFill>
                  <a:srgbClr val="000000"/>
                </a:solidFill>
                <a:latin typeface="微軟正黑體" panose="020B0604030504040204" pitchFamily="34" charset="-120"/>
                <a:ea typeface="微軟正黑體" panose="020B0604030504040204" pitchFamily="34" charset="-120"/>
              </a:rPr>
              <a:t>肌萎縮性脊髓側索硬化症 </a:t>
            </a:r>
            <a:r>
              <a:rPr lang="en-US" altLang="zh-TW" dirty="0">
                <a:solidFill>
                  <a:srgbClr val="000000"/>
                </a:solidFill>
              </a:rPr>
              <a:t>(ALS)</a:t>
            </a:r>
            <a:endParaRPr lang="zh-TW" altLang="en-US" dirty="0">
              <a:solidFill>
                <a:srgbClr val="000000"/>
              </a:solidFill>
            </a:endParaRPr>
          </a:p>
        </p:txBody>
      </p:sp>
      <p:sp>
        <p:nvSpPr>
          <p:cNvPr id="7" name="文字方塊 6"/>
          <p:cNvSpPr txBox="1"/>
          <p:nvPr/>
        </p:nvSpPr>
        <p:spPr>
          <a:xfrm>
            <a:off x="474560" y="2913616"/>
            <a:ext cx="1602322"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zh-TW" altLang="en-US" dirty="0">
                <a:solidFill>
                  <a:srgbClr val="000000"/>
                </a:solidFill>
                <a:latin typeface="微軟正黑體" panose="020B0604030504040204" pitchFamily="34" charset="-120"/>
                <a:ea typeface="微軟正黑體" panose="020B0604030504040204" pitchFamily="34" charset="-120"/>
              </a:rPr>
              <a:t>治療免疫疾病</a:t>
            </a:r>
          </a:p>
        </p:txBody>
      </p:sp>
      <p:sp>
        <p:nvSpPr>
          <p:cNvPr id="8" name="文字方塊 7"/>
          <p:cNvSpPr txBox="1"/>
          <p:nvPr/>
        </p:nvSpPr>
        <p:spPr>
          <a:xfrm>
            <a:off x="2972448" y="1860265"/>
            <a:ext cx="1585697"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zh-TW" altLang="en-US" dirty="0">
                <a:solidFill>
                  <a:srgbClr val="000000"/>
                </a:solidFill>
                <a:latin typeface="微軟正黑體" panose="020B0604030504040204" pitchFamily="34" charset="-120"/>
                <a:ea typeface="微軟正黑體" panose="020B0604030504040204" pitchFamily="34" charset="-120"/>
              </a:rPr>
              <a:t>治療軟骨疾病</a:t>
            </a:r>
          </a:p>
        </p:txBody>
      </p:sp>
      <p:sp>
        <p:nvSpPr>
          <p:cNvPr id="9" name="文字方塊 8"/>
          <p:cNvSpPr txBox="1"/>
          <p:nvPr/>
        </p:nvSpPr>
        <p:spPr>
          <a:xfrm>
            <a:off x="7164833" y="2941412"/>
            <a:ext cx="1603795"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zh-TW" altLang="en-US" dirty="0">
                <a:solidFill>
                  <a:srgbClr val="000000"/>
                </a:solidFill>
                <a:latin typeface="微軟正黑體" panose="020B0604030504040204" pitchFamily="34" charset="-120"/>
                <a:ea typeface="微軟正黑體" panose="020B0604030504040204" pitchFamily="34" charset="-120"/>
              </a:rPr>
              <a:t>修復心肌細胞</a:t>
            </a:r>
          </a:p>
        </p:txBody>
      </p:sp>
      <p:sp>
        <p:nvSpPr>
          <p:cNvPr id="10" name="文字方塊 9"/>
          <p:cNvSpPr txBox="1"/>
          <p:nvPr/>
        </p:nvSpPr>
        <p:spPr>
          <a:xfrm>
            <a:off x="7164833" y="4104657"/>
            <a:ext cx="1603796"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zh-TW" altLang="en-US" dirty="0">
                <a:solidFill>
                  <a:srgbClr val="000000"/>
                </a:solidFill>
                <a:latin typeface="微軟正黑體" panose="020B0604030504040204" pitchFamily="34" charset="-120"/>
                <a:ea typeface="微軟正黑體" panose="020B0604030504040204" pitchFamily="34" charset="-120"/>
              </a:rPr>
              <a:t>修補損傷皮膚</a:t>
            </a:r>
          </a:p>
        </p:txBody>
      </p:sp>
      <p:sp>
        <p:nvSpPr>
          <p:cNvPr id="11" name="文字方塊 10"/>
          <p:cNvSpPr txBox="1"/>
          <p:nvPr/>
        </p:nvSpPr>
        <p:spPr>
          <a:xfrm>
            <a:off x="6577401" y="5237958"/>
            <a:ext cx="1580156"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zh-TW" altLang="en-US" dirty="0">
                <a:solidFill>
                  <a:srgbClr val="000000"/>
                </a:solidFill>
                <a:latin typeface="微軟正黑體" panose="020B0604030504040204" pitchFamily="34" charset="-120"/>
                <a:ea typeface="微軟正黑體" panose="020B0604030504040204" pitchFamily="34" charset="-120"/>
              </a:rPr>
              <a:t>癌症免疫療法</a:t>
            </a:r>
          </a:p>
        </p:txBody>
      </p:sp>
      <p:pic>
        <p:nvPicPr>
          <p:cNvPr id="5" name="圖片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5667803" y="900883"/>
            <a:ext cx="1072342" cy="1389971"/>
          </a:xfrm>
          <a:prstGeom prst="rect">
            <a:avLst/>
          </a:prstGeom>
        </p:spPr>
      </p:pic>
      <p:sp>
        <p:nvSpPr>
          <p:cNvPr id="6" name="文字方塊 5"/>
          <p:cNvSpPr txBox="1"/>
          <p:nvPr/>
        </p:nvSpPr>
        <p:spPr>
          <a:xfrm>
            <a:off x="6096001" y="2106188"/>
            <a:ext cx="764771" cy="338554"/>
          </a:xfrm>
          <a:prstGeom prst="rect">
            <a:avLst/>
          </a:prstGeom>
          <a:noFill/>
        </p:spPr>
        <p:txBody>
          <a:bodyPr wrap="square" rtlCol="0">
            <a:spAutoFit/>
          </a:bodyPr>
          <a:lstStyle/>
          <a:p>
            <a:r>
              <a:rPr lang="en-US" altLang="zh-TW" sz="1600" dirty="0">
                <a:solidFill>
                  <a:srgbClr val="000000"/>
                </a:solidFill>
              </a:rPr>
              <a:t>DNA</a:t>
            </a:r>
            <a:endParaRPr lang="zh-TW" altLang="en-US" sz="1600" dirty="0">
              <a:solidFill>
                <a:srgbClr val="000000"/>
              </a:solidFill>
            </a:endParaRPr>
          </a:p>
        </p:txBody>
      </p:sp>
      <p:cxnSp>
        <p:nvCxnSpPr>
          <p:cNvPr id="13" name="直線單箭頭接點 12"/>
          <p:cNvCxnSpPr/>
          <p:nvPr/>
        </p:nvCxnSpPr>
        <p:spPr>
          <a:xfrm flipV="1">
            <a:off x="4824153" y="1729047"/>
            <a:ext cx="1088967" cy="631768"/>
          </a:xfrm>
          <a:prstGeom prst="straightConnector1">
            <a:avLst/>
          </a:prstGeom>
          <a:ln w="12700">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16" name="文字方塊 15"/>
          <p:cNvSpPr txBox="1"/>
          <p:nvPr/>
        </p:nvSpPr>
        <p:spPr>
          <a:xfrm>
            <a:off x="6860771" y="1480659"/>
            <a:ext cx="1907857"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zh-TW" altLang="en-US" dirty="0">
                <a:solidFill>
                  <a:srgbClr val="000000"/>
                </a:solidFill>
                <a:latin typeface="微軟正黑體" panose="020B0604030504040204" pitchFamily="34" charset="-120"/>
                <a:ea typeface="微軟正黑體" panose="020B0604030504040204" pitchFamily="34" charset="-120"/>
              </a:rPr>
              <a:t>治療遺傳性疾病</a:t>
            </a:r>
          </a:p>
        </p:txBody>
      </p:sp>
      <p:sp>
        <p:nvSpPr>
          <p:cNvPr id="17"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3</a:t>
            </a:fld>
            <a:endParaRPr lang="zh-TW" altLang="en-US" dirty="0">
              <a:solidFill>
                <a:prstClr val="black">
                  <a:tint val="75000"/>
                </a:prstClr>
              </a:solidFill>
            </a:endParaRPr>
          </a:p>
        </p:txBody>
      </p:sp>
      <p:sp>
        <p:nvSpPr>
          <p:cNvPr id="19" name="文字方塊 18"/>
          <p:cNvSpPr txBox="1"/>
          <p:nvPr/>
        </p:nvSpPr>
        <p:spPr>
          <a:xfrm>
            <a:off x="317786" y="1206276"/>
            <a:ext cx="2493653" cy="783193"/>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1" u="none" strike="noStrike" kern="0" cap="none" spc="0" normalizeH="0" baseline="0" noProof="0" dirty="0">
                <a:ln>
                  <a:noFill/>
                </a:ln>
                <a:solidFill>
                  <a:prstClr val="white"/>
                </a:solidFill>
                <a:effectLst>
                  <a:glow rad="139700">
                    <a:srgbClr val="C0504D">
                      <a:satMod val="175000"/>
                      <a:alpha val="40000"/>
                    </a:srgbClr>
                  </a:glow>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傳統化學或生物藥品無法治癒的疾病</a:t>
            </a:r>
          </a:p>
        </p:txBody>
      </p:sp>
    </p:spTree>
    <p:extLst>
      <p:ext uri="{BB962C8B-B14F-4D97-AF65-F5344CB8AC3E}">
        <p14:creationId xmlns:p14="http://schemas.microsoft.com/office/powerpoint/2010/main" val="153576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457200" y="11923"/>
            <a:ext cx="8229600" cy="601662"/>
          </a:xfrm>
        </p:spPr>
        <p:txBody>
          <a:bodyPr>
            <a:noAutofit/>
          </a:bodyPr>
          <a:lstStyle/>
          <a:p>
            <a:r>
              <a:rPr lang="zh-TW" altLang="en-US" sz="4000" b="1" dirty="0">
                <a:solidFill>
                  <a:srgbClr val="000000"/>
                </a:solidFill>
                <a:effectLst>
                  <a:outerShdw blurRad="38100" dist="38100" dir="2700000" algn="tl">
                    <a:srgbClr val="000000">
                      <a:alpha val="43137"/>
                    </a:srgbClr>
                  </a:outerShdw>
                </a:effectLst>
              </a:rPr>
              <a:t>國際再生醫療管理方式比較</a:t>
            </a:r>
          </a:p>
        </p:txBody>
      </p:sp>
      <p:graphicFrame>
        <p:nvGraphicFramePr>
          <p:cNvPr id="5" name="表格 4"/>
          <p:cNvGraphicFramePr>
            <a:graphicFrameLocks noGrp="1"/>
          </p:cNvGraphicFramePr>
          <p:nvPr>
            <p:extLst/>
          </p:nvPr>
        </p:nvGraphicFramePr>
        <p:xfrm>
          <a:off x="85063" y="668345"/>
          <a:ext cx="8931345" cy="6132505"/>
        </p:xfrm>
        <a:graphic>
          <a:graphicData uri="http://schemas.openxmlformats.org/drawingml/2006/table">
            <a:tbl>
              <a:tblPr firstRow="1" bandRow="1">
                <a:tableStyleId>{5C22544A-7EE6-4342-B048-85BDC9FD1C3A}</a:tableStyleId>
              </a:tblPr>
              <a:tblGrid>
                <a:gridCol w="537237">
                  <a:extLst>
                    <a:ext uri="{9D8B030D-6E8A-4147-A177-3AD203B41FA5}">
                      <a16:colId xmlns:a16="http://schemas.microsoft.com/office/drawing/2014/main" val="20000"/>
                    </a:ext>
                  </a:extLst>
                </a:gridCol>
                <a:gridCol w="1134878">
                  <a:extLst>
                    <a:ext uri="{9D8B030D-6E8A-4147-A177-3AD203B41FA5}">
                      <a16:colId xmlns:a16="http://schemas.microsoft.com/office/drawing/2014/main" val="20001"/>
                    </a:ext>
                  </a:extLst>
                </a:gridCol>
                <a:gridCol w="1134878">
                  <a:extLst>
                    <a:ext uri="{9D8B030D-6E8A-4147-A177-3AD203B41FA5}">
                      <a16:colId xmlns:a16="http://schemas.microsoft.com/office/drawing/2014/main" val="20002"/>
                    </a:ext>
                  </a:extLst>
                </a:gridCol>
                <a:gridCol w="1311644">
                  <a:extLst>
                    <a:ext uri="{9D8B030D-6E8A-4147-A177-3AD203B41FA5}">
                      <a16:colId xmlns:a16="http://schemas.microsoft.com/office/drawing/2014/main" val="20003"/>
                    </a:ext>
                  </a:extLst>
                </a:gridCol>
                <a:gridCol w="891215">
                  <a:extLst>
                    <a:ext uri="{9D8B030D-6E8A-4147-A177-3AD203B41FA5}">
                      <a16:colId xmlns:a16="http://schemas.microsoft.com/office/drawing/2014/main" val="20004"/>
                    </a:ext>
                  </a:extLst>
                </a:gridCol>
                <a:gridCol w="891215">
                  <a:extLst>
                    <a:ext uri="{9D8B030D-6E8A-4147-A177-3AD203B41FA5}">
                      <a16:colId xmlns:a16="http://schemas.microsoft.com/office/drawing/2014/main" val="20005"/>
                    </a:ext>
                  </a:extLst>
                </a:gridCol>
                <a:gridCol w="1252870">
                  <a:extLst>
                    <a:ext uri="{9D8B030D-6E8A-4147-A177-3AD203B41FA5}">
                      <a16:colId xmlns:a16="http://schemas.microsoft.com/office/drawing/2014/main" val="20006"/>
                    </a:ext>
                  </a:extLst>
                </a:gridCol>
                <a:gridCol w="1777408">
                  <a:extLst>
                    <a:ext uri="{9D8B030D-6E8A-4147-A177-3AD203B41FA5}">
                      <a16:colId xmlns:a16="http://schemas.microsoft.com/office/drawing/2014/main" val="20007"/>
                    </a:ext>
                  </a:extLst>
                </a:gridCol>
              </a:tblGrid>
              <a:tr h="574158">
                <a:tc>
                  <a:txBody>
                    <a:bodyPr/>
                    <a:lstStyle/>
                    <a:p>
                      <a:pPr algn="ctr"/>
                      <a:r>
                        <a:rPr lang="zh-TW" altLang="en-US" sz="1200" dirty="0">
                          <a:solidFill>
                            <a:srgbClr val="000000"/>
                          </a:solidFill>
                          <a:latin typeface="微軟正黑體" panose="020B0604030504040204" pitchFamily="34" charset="-120"/>
                          <a:ea typeface="微軟正黑體" panose="020B0604030504040204" pitchFamily="34" charset="-120"/>
                        </a:rPr>
                        <a:t>國家</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gridSpan="2">
                  <a:txBody>
                    <a:bodyPr/>
                    <a:lstStyle/>
                    <a:p>
                      <a:r>
                        <a:rPr lang="zh-TW" altLang="en-US" sz="1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日本</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tc>
                <a:tc>
                  <a:txBody>
                    <a:bodyPr/>
                    <a:lstStyle/>
                    <a:p>
                      <a:r>
                        <a:rPr lang="zh-TW" altLang="en-US" sz="1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韓國</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gridSpan="3">
                  <a:txBody>
                    <a:bodyPr/>
                    <a:lstStyle/>
                    <a:p>
                      <a:r>
                        <a:rPr lang="zh-TW" altLang="en-US" sz="1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美國</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zh-TW" altLang="en-US"/>
                    </a:p>
                  </a:txBody>
                  <a:tcPr/>
                </a:tc>
                <a:tc hMerge="1">
                  <a:txBody>
                    <a:bodyPr/>
                    <a:lstStyle/>
                    <a:p>
                      <a:endParaRPr lang="zh-TW" altLang="en-US" dirty="0"/>
                    </a:p>
                  </a:txBody>
                  <a:tcPr/>
                </a:tc>
                <a:tc>
                  <a:txBody>
                    <a:bodyPr/>
                    <a:lstStyle/>
                    <a:p>
                      <a:r>
                        <a:rPr lang="zh-TW" altLang="en-US" sz="1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歐盟</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61507">
                <a:tc>
                  <a:txBody>
                    <a:bodyPr/>
                    <a:lstStyle/>
                    <a:p>
                      <a:r>
                        <a:rPr lang="zh-TW" altLang="en-US" sz="1200" b="1" dirty="0">
                          <a:solidFill>
                            <a:srgbClr val="000000"/>
                          </a:solidFill>
                          <a:latin typeface="微軟正黑體" panose="020B0604030504040204" pitchFamily="34" charset="-120"/>
                          <a:ea typeface="微軟正黑體" panose="020B0604030504040204" pitchFamily="34" charset="-120"/>
                        </a:rPr>
                        <a:t>特色</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gridSpan="2">
                  <a:txBody>
                    <a:bodyPr/>
                    <a:lstStyle/>
                    <a:p>
                      <a:pPr algn="ctr"/>
                      <a:r>
                        <a:rPr lang="zh-TW" altLang="en-US" sz="1400" b="1" dirty="0">
                          <a:solidFill>
                            <a:srgbClr val="FF0000"/>
                          </a:solidFill>
                          <a:latin typeface="微軟正黑體" panose="020B0604030504040204" pitchFamily="34" charset="-120"/>
                          <a:ea typeface="微軟正黑體" panose="020B0604030504040204" pitchFamily="34" charset="-120"/>
                        </a:rPr>
                        <a:t>雙法雙軌管理</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pPr algn="ctr"/>
                      <a:endParaRPr lang="zh-TW" altLang="en-US" sz="1100" b="0" dirty="0">
                        <a:solidFill>
                          <a:srgbClr val="000000"/>
                        </a:solidFill>
                        <a:latin typeface="微軟正黑體" panose="020B0604030504040204" pitchFamily="34" charset="-120"/>
                        <a:ea typeface="微軟正黑體" panose="020B0604030504040204" pitchFamily="34"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5">
                  <a:txBody>
                    <a:bodyPr/>
                    <a:lstStyle/>
                    <a:p>
                      <a:pPr algn="ctr"/>
                      <a:r>
                        <a:rPr lang="zh-TW" altLang="en-US" sz="1400" b="1" dirty="0">
                          <a:solidFill>
                            <a:srgbClr val="FF0000"/>
                          </a:solidFill>
                          <a:latin typeface="微軟正黑體" panose="020B0604030504040204" pitchFamily="34" charset="-120"/>
                          <a:ea typeface="微軟正黑體" panose="020B0604030504040204" pitchFamily="34" charset="-120"/>
                        </a:rPr>
                        <a:t>以產品管理為主，但設定例外情況非產品列管。</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altLang="zh-TW" sz="1100" dirty="0">
                        <a:solidFill>
                          <a:srgbClr val="000000"/>
                        </a:solidFill>
                        <a:latin typeface="微軟正黑體" panose="020B0604030504040204" pitchFamily="34" charset="-120"/>
                        <a:ea typeface="微軟正黑體" panose="020B0604030504040204" pitchFamily="34"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zh-TW" altLang="en-US" sz="1100" dirty="0">
                        <a:solidFill>
                          <a:srgbClr val="000000"/>
                        </a:solidFill>
                        <a:latin typeface="微軟正黑體" panose="020B0604030504040204" pitchFamily="34" charset="-120"/>
                        <a:ea typeface="微軟正黑體" panose="020B0604030504040204" pitchFamily="34"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9606">
                <a:tc>
                  <a:txBody>
                    <a:bodyPr/>
                    <a:lstStyle/>
                    <a:p>
                      <a:r>
                        <a:rPr lang="zh-TW" altLang="en-US" sz="1200" b="1" dirty="0">
                          <a:solidFill>
                            <a:srgbClr val="000000"/>
                          </a:solidFill>
                          <a:latin typeface="微軟正黑體" panose="020B0604030504040204" pitchFamily="34" charset="-120"/>
                          <a:ea typeface="微軟正黑體" panose="020B0604030504040204" pitchFamily="34" charset="-120"/>
                        </a:rPr>
                        <a:t>權責單位</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r>
                        <a:rPr lang="zh-TW" altLang="en-US" sz="1200" b="0" dirty="0">
                          <a:solidFill>
                            <a:srgbClr val="000000"/>
                          </a:solidFill>
                          <a:latin typeface="微軟正黑體" panose="020B0604030504040204" pitchFamily="34" charset="-120"/>
                          <a:ea typeface="微軟正黑體" panose="020B0604030504040204" pitchFamily="34" charset="-120"/>
                        </a:rPr>
                        <a:t>厚生勞働省</a:t>
                      </a:r>
                      <a:endParaRPr lang="en-US" altLang="zh-TW" sz="1200" b="0" dirty="0">
                        <a:solidFill>
                          <a:srgbClr val="000000"/>
                        </a:solidFill>
                        <a:latin typeface="微軟正黑體" panose="020B0604030504040204" pitchFamily="34" charset="-120"/>
                        <a:ea typeface="微軟正黑體" panose="020B0604030504040204" pitchFamily="34" charset="-120"/>
                      </a:endParaRPr>
                    </a:p>
                    <a:p>
                      <a:pPr algn="ctr"/>
                      <a:r>
                        <a:rPr lang="zh-TW" altLang="en-US" sz="1200" b="0" dirty="0">
                          <a:solidFill>
                            <a:srgbClr val="000000"/>
                          </a:solidFill>
                          <a:latin typeface="微軟正黑體" panose="020B0604030504040204" pitchFamily="34" charset="-120"/>
                          <a:ea typeface="微軟正黑體" panose="020B0604030504040204" pitchFamily="34" charset="-120"/>
                        </a:rPr>
                        <a:t>醫政局</a:t>
                      </a:r>
                      <a:r>
                        <a:rPr lang="zh-TW" altLang="en-US" sz="1200" b="0" baseline="0" dirty="0">
                          <a:solidFill>
                            <a:srgbClr val="000000"/>
                          </a:solidFill>
                          <a:latin typeface="微軟正黑體" panose="020B0604030504040204" pitchFamily="34" charset="-120"/>
                          <a:ea typeface="微軟正黑體" panose="020B0604030504040204" pitchFamily="34" charset="-120"/>
                        </a:rPr>
                        <a:t> </a:t>
                      </a:r>
                      <a:endParaRPr lang="en-US" altLang="zh-TW" sz="1200" b="0" baseline="0" dirty="0">
                        <a:solidFill>
                          <a:srgbClr val="000000"/>
                        </a:solidFill>
                        <a:latin typeface="微軟正黑體" panose="020B0604030504040204" pitchFamily="34" charset="-120"/>
                        <a:ea typeface="微軟正黑體" panose="020B0604030504040204" pitchFamily="34" charset="-120"/>
                      </a:endParaRPr>
                    </a:p>
                    <a:p>
                      <a:pPr algn="ctr"/>
                      <a:r>
                        <a:rPr lang="en-US" altLang="zh-TW" sz="1200" b="0" dirty="0">
                          <a:solidFill>
                            <a:srgbClr val="000000"/>
                          </a:solidFill>
                          <a:latin typeface="微軟正黑體" panose="020B0604030504040204" pitchFamily="34" charset="-120"/>
                          <a:ea typeface="微軟正黑體" panose="020B0604030504040204" pitchFamily="34" charset="-120"/>
                        </a:rPr>
                        <a:t>(MHLW)</a:t>
                      </a:r>
                      <a:endParaRPr lang="zh-TW" altLang="en-US" sz="1200" b="0" dirty="0">
                        <a:solidFill>
                          <a:srgbClr val="000000"/>
                        </a:solidFill>
                        <a:latin typeface="微軟正黑體" panose="020B0604030504040204" pitchFamily="34" charset="-120"/>
                        <a:ea typeface="微軟正黑體" panose="020B0604030504040204" pitchFamily="34"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r>
                        <a:rPr lang="zh-TW" altLang="en-US" sz="1200" b="0" dirty="0">
                          <a:solidFill>
                            <a:srgbClr val="000000"/>
                          </a:solidFill>
                          <a:latin typeface="微軟正黑體" panose="020B0604030504040204" pitchFamily="34" charset="-120"/>
                          <a:ea typeface="微軟正黑體" panose="020B0604030504040204" pitchFamily="34" charset="-120"/>
                        </a:rPr>
                        <a:t>厚生勞働省</a:t>
                      </a:r>
                      <a:r>
                        <a:rPr lang="zh-TW" altLang="en-US" sz="1200" b="0" baseline="0" dirty="0">
                          <a:solidFill>
                            <a:srgbClr val="000000"/>
                          </a:solidFill>
                          <a:latin typeface="微軟正黑體" panose="020B0604030504040204" pitchFamily="34" charset="-120"/>
                          <a:ea typeface="微軟正黑體" panose="020B0604030504040204" pitchFamily="34" charset="-120"/>
                        </a:rPr>
                        <a:t> </a:t>
                      </a:r>
                      <a:r>
                        <a:rPr lang="zh-TW" altLang="en-US" sz="1200" b="0" dirty="0">
                          <a:solidFill>
                            <a:srgbClr val="000000"/>
                          </a:solidFill>
                          <a:latin typeface="微軟正黑體" panose="020B0604030504040204" pitchFamily="34" charset="-120"/>
                          <a:ea typeface="微軟正黑體" panose="020B0604030504040204" pitchFamily="34" charset="-120"/>
                        </a:rPr>
                        <a:t>醫藥食品局</a:t>
                      </a:r>
                      <a:r>
                        <a:rPr lang="zh-TW" altLang="en-US" sz="1200" b="0" baseline="0" dirty="0">
                          <a:solidFill>
                            <a:srgbClr val="000000"/>
                          </a:solidFill>
                          <a:latin typeface="微軟正黑體" panose="020B0604030504040204" pitchFamily="34" charset="-120"/>
                          <a:ea typeface="微軟正黑體" panose="020B0604030504040204" pitchFamily="34" charset="-120"/>
                        </a:rPr>
                        <a:t> </a:t>
                      </a:r>
                      <a:r>
                        <a:rPr lang="en-US" altLang="zh-TW" sz="1200" b="0" dirty="0">
                          <a:solidFill>
                            <a:srgbClr val="000000"/>
                          </a:solidFill>
                          <a:latin typeface="微軟正黑體" panose="020B0604030504040204" pitchFamily="34" charset="-120"/>
                          <a:ea typeface="微軟正黑體" panose="020B0604030504040204" pitchFamily="34" charset="-120"/>
                        </a:rPr>
                        <a:t>(PMDA)</a:t>
                      </a:r>
                      <a:endParaRPr lang="zh-TW" altLang="en-US" sz="1200" b="0" dirty="0">
                        <a:solidFill>
                          <a:srgbClr val="000000"/>
                        </a:solidFill>
                        <a:latin typeface="微軟正黑體" panose="020B0604030504040204" pitchFamily="34" charset="-120"/>
                        <a:ea typeface="微軟正黑體" panose="020B0604030504040204" pitchFamily="34"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r>
                        <a:rPr lang="zh-CN" altLang="en-US" sz="1200" dirty="0">
                          <a:solidFill>
                            <a:srgbClr val="000000"/>
                          </a:solidFill>
                          <a:latin typeface="微軟正黑體" panose="020B0604030504040204" pitchFamily="34" charset="-120"/>
                          <a:ea typeface="微軟正黑體" panose="020B0604030504040204" pitchFamily="34" charset="-120"/>
                        </a:rPr>
                        <a:t>食品</a:t>
                      </a:r>
                      <a:r>
                        <a:rPr lang="zh-TW" altLang="en-US" sz="1200" dirty="0">
                          <a:solidFill>
                            <a:srgbClr val="000000"/>
                          </a:solidFill>
                          <a:latin typeface="微軟正黑體" panose="020B0604030504040204" pitchFamily="34" charset="-120"/>
                          <a:ea typeface="微軟正黑體" panose="020B0604030504040204" pitchFamily="34" charset="-120"/>
                        </a:rPr>
                        <a:t>藥</a:t>
                      </a:r>
                      <a:r>
                        <a:rPr lang="zh-CN" altLang="en-US" sz="1200" dirty="0">
                          <a:solidFill>
                            <a:srgbClr val="000000"/>
                          </a:solidFill>
                          <a:latin typeface="微軟正黑體" panose="020B0604030504040204" pitchFamily="34" charset="-120"/>
                          <a:ea typeface="微軟正黑體" panose="020B0604030504040204" pitchFamily="34" charset="-120"/>
                        </a:rPr>
                        <a:t>品安全部</a:t>
                      </a:r>
                      <a:r>
                        <a:rPr lang="zh-TW" altLang="en-US" sz="1200" baseline="0" dirty="0">
                          <a:solidFill>
                            <a:srgbClr val="000000"/>
                          </a:solidFill>
                          <a:latin typeface="微軟正黑體" panose="020B0604030504040204" pitchFamily="34" charset="-120"/>
                          <a:ea typeface="微軟正黑體" panose="020B0604030504040204" pitchFamily="34" charset="-120"/>
                        </a:rPr>
                        <a:t> </a:t>
                      </a:r>
                      <a:r>
                        <a:rPr lang="en-US" altLang="zh-TW" sz="1200" dirty="0">
                          <a:solidFill>
                            <a:srgbClr val="000000"/>
                          </a:solidFill>
                          <a:latin typeface="微軟正黑體" panose="020B0604030504040204" pitchFamily="34" charset="-120"/>
                          <a:ea typeface="微軟正黑體" panose="020B0604030504040204" pitchFamily="34" charset="-120"/>
                        </a:rPr>
                        <a:t>(MFDS)</a:t>
                      </a:r>
                      <a:endParaRPr lang="zh-TW" altLang="en-US" sz="1200" dirty="0">
                        <a:solidFill>
                          <a:srgbClr val="000000"/>
                        </a:solidFill>
                        <a:latin typeface="微軟正黑體" panose="020B0604030504040204" pitchFamily="34" charset="-120"/>
                        <a:ea typeface="微軟正黑體" panose="020B0604030504040204" pitchFamily="34"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200" dirty="0">
                          <a:solidFill>
                            <a:srgbClr val="000000"/>
                          </a:solidFill>
                          <a:latin typeface="微軟正黑體" panose="020B0604030504040204" pitchFamily="34" charset="-120"/>
                          <a:ea typeface="微軟正黑體" panose="020B0604030504040204" pitchFamily="34" charset="-120"/>
                        </a:rPr>
                        <a:t>美國</a:t>
                      </a:r>
                      <a:r>
                        <a:rPr lang="zh-CN" altLang="en-US" sz="1200" dirty="0">
                          <a:solidFill>
                            <a:srgbClr val="000000"/>
                          </a:solidFill>
                          <a:latin typeface="微軟正黑體" panose="020B0604030504040204" pitchFamily="34" charset="-120"/>
                          <a:ea typeface="微軟正黑體" panose="020B0604030504040204" pitchFamily="34" charset="-120"/>
                        </a:rPr>
                        <a:t>食品</a:t>
                      </a:r>
                      <a:r>
                        <a:rPr lang="zh-TW" altLang="en-US" sz="1200" dirty="0">
                          <a:solidFill>
                            <a:srgbClr val="000000"/>
                          </a:solidFill>
                          <a:latin typeface="微軟正黑體" panose="020B0604030504040204" pitchFamily="34" charset="-120"/>
                          <a:ea typeface="微軟正黑體" panose="020B0604030504040204" pitchFamily="34" charset="-120"/>
                        </a:rPr>
                        <a:t>藥物</a:t>
                      </a:r>
                      <a:r>
                        <a:rPr lang="zh-CN" altLang="en-US" sz="1200" dirty="0">
                          <a:solidFill>
                            <a:srgbClr val="000000"/>
                          </a:solidFill>
                          <a:latin typeface="微軟正黑體" panose="020B0604030504040204" pitchFamily="34" charset="-120"/>
                          <a:ea typeface="微軟正黑體" panose="020B0604030504040204" pitchFamily="34" charset="-120"/>
                        </a:rPr>
                        <a:t>管理局</a:t>
                      </a:r>
                      <a:endParaRPr lang="en-US" altLang="zh-CN" sz="1200" dirty="0">
                        <a:solidFill>
                          <a:srgbClr val="000000"/>
                        </a:solidFill>
                        <a:latin typeface="微軟正黑體" panose="020B0604030504040204" pitchFamily="34" charset="-120"/>
                        <a:ea typeface="微軟正黑體" panose="020B0604030504040204" pitchFamily="34" charset="-12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200" dirty="0">
                          <a:solidFill>
                            <a:srgbClr val="000000"/>
                          </a:solidFill>
                          <a:latin typeface="微軟正黑體" panose="020B0604030504040204" pitchFamily="34" charset="-120"/>
                          <a:ea typeface="微軟正黑體" panose="020B0604030504040204" pitchFamily="34" charset="-120"/>
                        </a:rPr>
                        <a:t>(US</a:t>
                      </a:r>
                      <a:r>
                        <a:rPr lang="en-US" altLang="zh-TW" sz="1200" baseline="0" dirty="0">
                          <a:solidFill>
                            <a:srgbClr val="000000"/>
                          </a:solidFill>
                          <a:latin typeface="微軟正黑體" panose="020B0604030504040204" pitchFamily="34" charset="-120"/>
                          <a:ea typeface="微軟正黑體" panose="020B0604030504040204" pitchFamily="34" charset="-120"/>
                        </a:rPr>
                        <a:t> </a:t>
                      </a:r>
                      <a:r>
                        <a:rPr lang="en-US" altLang="zh-TW" sz="1200" dirty="0">
                          <a:solidFill>
                            <a:srgbClr val="000000"/>
                          </a:solidFill>
                          <a:latin typeface="微軟正黑體" panose="020B0604030504040204" pitchFamily="34" charset="-120"/>
                          <a:ea typeface="微軟正黑體" panose="020B0604030504040204" pitchFamily="34" charset="-120"/>
                        </a:rPr>
                        <a:t>FDA)</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200" dirty="0">
                          <a:solidFill>
                            <a:srgbClr val="000000"/>
                          </a:solidFill>
                          <a:latin typeface="微軟正黑體" panose="020B0604030504040204" pitchFamily="34" charset="-120"/>
                          <a:ea typeface="微軟正黑體" panose="020B0604030504040204" pitchFamily="34" charset="-120"/>
                        </a:rPr>
                        <a:t>歐洲藥物管理局</a:t>
                      </a:r>
                      <a:endParaRPr lang="en-US" altLang="zh-TW" sz="1200" dirty="0">
                        <a:solidFill>
                          <a:srgbClr val="000000"/>
                        </a:solidFill>
                        <a:latin typeface="微軟正黑體" panose="020B0604030504040204" pitchFamily="34" charset="-120"/>
                        <a:ea typeface="微軟正黑體" panose="020B0604030504040204" pitchFamily="34" charset="-12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200" dirty="0">
                          <a:solidFill>
                            <a:srgbClr val="000000"/>
                          </a:solidFill>
                          <a:latin typeface="微軟正黑體" panose="020B0604030504040204" pitchFamily="34" charset="-120"/>
                          <a:ea typeface="微軟正黑體" panose="020B0604030504040204" pitchFamily="34" charset="-120"/>
                        </a:rPr>
                        <a:t>(EMA)</a:t>
                      </a:r>
                      <a:endParaRPr lang="zh-TW" altLang="en-US" sz="1200" dirty="0">
                        <a:solidFill>
                          <a:srgbClr val="000000"/>
                        </a:solidFill>
                        <a:latin typeface="微軟正黑體" panose="020B0604030504040204" pitchFamily="34" charset="-120"/>
                        <a:ea typeface="微軟正黑體" panose="020B0604030504040204" pitchFamily="34"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410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b="1" dirty="0">
                          <a:solidFill>
                            <a:srgbClr val="000000"/>
                          </a:solidFill>
                          <a:latin typeface="微軟正黑體" panose="020B0604030504040204" pitchFamily="34" charset="-120"/>
                          <a:ea typeface="微軟正黑體" panose="020B0604030504040204" pitchFamily="34" charset="-120"/>
                        </a:rPr>
                        <a:t>法源</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b="1" dirty="0">
                          <a:solidFill>
                            <a:srgbClr val="008000"/>
                          </a:solidFill>
                          <a:effectLst/>
                          <a:latin typeface="微軟正黑體" panose="020B0604030504040204" pitchFamily="34" charset="-120"/>
                          <a:ea typeface="微軟正黑體" panose="020B0604030504040204" pitchFamily="34" charset="-120"/>
                        </a:rPr>
                        <a:t>再生醫療等安全性確保法</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r>
                        <a:rPr lang="zh-TW" altLang="en-US" sz="1200" b="1" dirty="0">
                          <a:solidFill>
                            <a:srgbClr val="008000"/>
                          </a:solidFill>
                          <a:effectLst/>
                          <a:latin typeface="微軟正黑體" panose="020B0604030504040204" pitchFamily="34" charset="-120"/>
                          <a:ea typeface="微軟正黑體" panose="020B0604030504040204" pitchFamily="34" charset="-120"/>
                        </a:rPr>
                        <a:t>藥品醫療機器法</a:t>
                      </a:r>
                      <a:r>
                        <a:rPr lang="zh-TW" altLang="en-US" sz="1200" b="1" baseline="0" dirty="0">
                          <a:solidFill>
                            <a:srgbClr val="008000"/>
                          </a:solidFill>
                          <a:effectLst/>
                          <a:latin typeface="微軟正黑體" panose="020B0604030504040204" pitchFamily="34" charset="-120"/>
                          <a:ea typeface="微軟正黑體" panose="020B0604030504040204" pitchFamily="34" charset="-120"/>
                        </a:rPr>
                        <a:t> </a:t>
                      </a:r>
                      <a:r>
                        <a:rPr lang="en-US" altLang="zh-TW" sz="1200" b="1" dirty="0">
                          <a:solidFill>
                            <a:srgbClr val="008000"/>
                          </a:solidFill>
                          <a:effectLst/>
                          <a:latin typeface="微軟正黑體" panose="020B0604030504040204" pitchFamily="34" charset="-120"/>
                          <a:ea typeface="微軟正黑體" panose="020B0604030504040204" pitchFamily="34" charset="-120"/>
                        </a:rPr>
                        <a:t>(</a:t>
                      </a:r>
                      <a:r>
                        <a:rPr lang="zh-TW" altLang="en-US" sz="1200" b="1" dirty="0">
                          <a:solidFill>
                            <a:srgbClr val="008000"/>
                          </a:solidFill>
                          <a:effectLst/>
                          <a:latin typeface="微軟正黑體" panose="020B0604030504040204" pitchFamily="34" charset="-120"/>
                          <a:ea typeface="微軟正黑體" panose="020B0604030504040204" pitchFamily="34" charset="-120"/>
                        </a:rPr>
                        <a:t>藥機法</a:t>
                      </a:r>
                      <a:r>
                        <a:rPr lang="en-US" altLang="zh-TW" sz="1200" b="1" dirty="0">
                          <a:solidFill>
                            <a:srgbClr val="008000"/>
                          </a:solidFill>
                          <a:effectLst/>
                          <a:latin typeface="微軟正黑體" panose="020B0604030504040204" pitchFamily="34" charset="-120"/>
                          <a:ea typeface="微軟正黑體" panose="020B0604030504040204" pitchFamily="34" charset="-120"/>
                        </a:rPr>
                        <a:t>)</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100" dirty="0">
                          <a:solidFill>
                            <a:srgbClr val="000000"/>
                          </a:solidFill>
                          <a:effectLst/>
                          <a:latin typeface="微軟正黑體" panose="020B0604030504040204" pitchFamily="34" charset="-120"/>
                          <a:ea typeface="微軟正黑體" panose="020B0604030504040204" pitchFamily="34" charset="-120"/>
                        </a:rPr>
                        <a:t>藥事法</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2">
                  <a:txBody>
                    <a:bodyPr/>
                    <a:lstStyle/>
                    <a:p>
                      <a:r>
                        <a:rPr lang="zh-TW" altLang="en-US" sz="1200" b="1" dirty="0">
                          <a:solidFill>
                            <a:srgbClr val="000000"/>
                          </a:solidFill>
                          <a:effectLst/>
                          <a:latin typeface="微軟正黑體" panose="020B0604030504040204" pitchFamily="34" charset="-120"/>
                          <a:ea typeface="微軟正黑體" panose="020B0604030504040204" pitchFamily="34" charset="-120"/>
                        </a:rPr>
                        <a:t>公共衛生服務法</a:t>
                      </a:r>
                      <a:endParaRPr lang="en-US" altLang="zh-TW" sz="1200" b="1" baseline="0" dirty="0">
                        <a:solidFill>
                          <a:srgbClr val="000000"/>
                        </a:solidFill>
                        <a:effectLst/>
                        <a:latin typeface="微軟正黑體" panose="020B0604030504040204" pitchFamily="34" charset="-120"/>
                        <a:ea typeface="微軟正黑體" panose="020B0604030504040204" pitchFamily="34" charset="-120"/>
                      </a:endParaRPr>
                    </a:p>
                    <a:p>
                      <a:r>
                        <a:rPr lang="en-US" altLang="zh-TW" sz="1200" b="1" dirty="0">
                          <a:solidFill>
                            <a:srgbClr val="000000"/>
                          </a:solidFill>
                          <a:effectLst/>
                          <a:latin typeface="微軟正黑體" panose="020B0604030504040204" pitchFamily="34" charset="-120"/>
                          <a:ea typeface="微軟正黑體" panose="020B0604030504040204" pitchFamily="34" charset="-120"/>
                        </a:rPr>
                        <a:t>(PHS</a:t>
                      </a:r>
                      <a:r>
                        <a:rPr lang="en-US" altLang="zh-TW" sz="1200" b="1" baseline="0" dirty="0">
                          <a:solidFill>
                            <a:srgbClr val="000000"/>
                          </a:solidFill>
                          <a:effectLst/>
                          <a:latin typeface="微軟正黑體" panose="020B0604030504040204" pitchFamily="34" charset="-120"/>
                          <a:ea typeface="微軟正黑體" panose="020B0604030504040204" pitchFamily="34" charset="-120"/>
                        </a:rPr>
                        <a:t> Act)</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r>
                        <a:rPr lang="en-US" altLang="zh-TW" sz="1200" b="1" baseline="0" dirty="0">
                          <a:solidFill>
                            <a:srgbClr val="000000"/>
                          </a:solidFill>
                          <a:effectLst/>
                          <a:latin typeface="微軟正黑體" panose="020B0604030504040204" pitchFamily="34" charset="-120"/>
                          <a:ea typeface="微軟正黑體" panose="020B0604030504040204" pitchFamily="34" charset="-120"/>
                        </a:rPr>
                        <a:t>21</a:t>
                      </a:r>
                      <a:r>
                        <a:rPr lang="zh-TW" altLang="en-US" sz="1200" b="1" baseline="0" dirty="0">
                          <a:solidFill>
                            <a:srgbClr val="000000"/>
                          </a:solidFill>
                          <a:effectLst/>
                          <a:latin typeface="微軟正黑體" panose="020B0604030504040204" pitchFamily="34" charset="-120"/>
                          <a:ea typeface="微軟正黑體" panose="020B0604030504040204" pitchFamily="34" charset="-120"/>
                        </a:rPr>
                        <a:t>世紀醫療法</a:t>
                      </a:r>
                      <a:endParaRPr lang="en-US" altLang="zh-TW" sz="1200" b="1" baseline="0" dirty="0">
                        <a:solidFill>
                          <a:srgbClr val="000000"/>
                        </a:solidFill>
                        <a:effectLst/>
                        <a:latin typeface="微軟正黑體" panose="020B0604030504040204" pitchFamily="34" charset="-120"/>
                        <a:ea typeface="微軟正黑體" panose="020B0604030504040204" pitchFamily="34" charset="-120"/>
                      </a:endParaRPr>
                    </a:p>
                    <a:p>
                      <a:r>
                        <a:rPr lang="en-US" altLang="zh-TW" sz="1200" b="1" baseline="0" dirty="0">
                          <a:solidFill>
                            <a:srgbClr val="000000"/>
                          </a:solidFill>
                          <a:effectLst/>
                          <a:latin typeface="微軟正黑體" panose="020B0604030504040204" pitchFamily="34" charset="-120"/>
                          <a:ea typeface="微軟正黑體" panose="020B0604030504040204" pitchFamily="34" charset="-120"/>
                        </a:rPr>
                        <a:t>(21 Century Cures Act)</a:t>
                      </a:r>
                      <a:endParaRPr lang="en-US" altLang="zh-TW" sz="1200" b="1" dirty="0">
                        <a:solidFill>
                          <a:srgbClr val="000000"/>
                        </a:solidFill>
                        <a:effectLst/>
                        <a:latin typeface="微軟正黑體" panose="020B0604030504040204" pitchFamily="34" charset="-120"/>
                        <a:ea typeface="微軟正黑體" panose="020B0604030504040204" pitchFamily="34"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altLang="zh-TW" sz="1100" b="1" dirty="0">
                          <a:solidFill>
                            <a:srgbClr val="000000"/>
                          </a:solidFill>
                          <a:latin typeface="微軟正黑體" panose="020B0604030504040204" pitchFamily="34" charset="-120"/>
                          <a:ea typeface="微軟正黑體" panose="020B0604030504040204" pitchFamily="34" charset="-120"/>
                        </a:rPr>
                        <a:t>2004/23/EC</a:t>
                      </a:r>
                      <a:r>
                        <a:rPr lang="zh-TW" altLang="en-US" sz="1100" b="1" dirty="0">
                          <a:solidFill>
                            <a:srgbClr val="000000"/>
                          </a:solidFill>
                          <a:latin typeface="微軟正黑體" panose="020B0604030504040204" pitchFamily="34" charset="-120"/>
                          <a:ea typeface="微軟正黑體" panose="020B0604030504040204" pitchFamily="34" charset="-120"/>
                        </a:rPr>
                        <a:t>號指令</a:t>
                      </a:r>
                      <a:endParaRPr lang="en-US" altLang="zh-TW" sz="1100" b="1" dirty="0">
                        <a:solidFill>
                          <a:srgbClr val="000000"/>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en-US" altLang="zh-TW" sz="1100" b="1" dirty="0">
                          <a:solidFill>
                            <a:srgbClr val="000000"/>
                          </a:solidFill>
                          <a:latin typeface="微軟正黑體" panose="020B0604030504040204" pitchFamily="34" charset="-120"/>
                          <a:ea typeface="微軟正黑體" panose="020B0604030504040204" pitchFamily="34" charset="-120"/>
                        </a:rPr>
                        <a:t>1394/2007</a:t>
                      </a:r>
                      <a:r>
                        <a:rPr lang="zh-TW" altLang="en-US" sz="1100" b="1" dirty="0">
                          <a:solidFill>
                            <a:srgbClr val="000000"/>
                          </a:solidFill>
                          <a:latin typeface="微軟正黑體" panose="020B0604030504040204" pitchFamily="34" charset="-120"/>
                          <a:ea typeface="微軟正黑體" panose="020B0604030504040204" pitchFamily="34" charset="-120"/>
                        </a:rPr>
                        <a:t>號規則</a:t>
                      </a:r>
                      <a:endParaRPr lang="zh-TW" altLang="en-US" sz="1100" dirty="0">
                        <a:solidFill>
                          <a:srgbClr val="000000"/>
                        </a:solidFill>
                        <a:latin typeface="微軟正黑體" panose="020B0604030504040204" pitchFamily="34" charset="-120"/>
                        <a:ea typeface="微軟正黑體" panose="020B0604030504040204" pitchFamily="34"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29596">
                <a:tc>
                  <a:txBody>
                    <a:bodyPr/>
                    <a:lstStyle/>
                    <a:p>
                      <a:r>
                        <a:rPr lang="zh-TW" altLang="en-US" sz="1200" b="1" dirty="0">
                          <a:solidFill>
                            <a:srgbClr val="000000"/>
                          </a:solidFill>
                          <a:latin typeface="微軟正黑體" panose="020B0604030504040204" pitchFamily="34" charset="-120"/>
                          <a:ea typeface="微軟正黑體" panose="020B0604030504040204" pitchFamily="34" charset="-120"/>
                        </a:rPr>
                        <a:t>管理方式</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85725" indent="-85725">
                        <a:buFont typeface="Arial" panose="020B0604020202020204" pitchFamily="34" charset="0"/>
                        <a:buChar char="•"/>
                      </a:pPr>
                      <a:r>
                        <a:rPr lang="zh-TW" altLang="en-US" sz="11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自由診療</a:t>
                      </a:r>
                      <a:r>
                        <a:rPr lang="en-US" altLang="zh-TW" sz="11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1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醫療技術</a:t>
                      </a:r>
                      <a:r>
                        <a:rPr lang="en-US" altLang="zh-TW" sz="11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1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11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5725" indent="-85725">
                        <a:buFont typeface="Arial" panose="020B0604020202020204" pitchFamily="34" charset="0"/>
                        <a:buChar char="•"/>
                      </a:pPr>
                      <a:r>
                        <a:rPr lang="zh-TW" altLang="en-US" sz="11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臨床研究</a:t>
                      </a:r>
                      <a:endParaRPr lang="en-US" altLang="zh-TW" sz="11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1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再生醫學製品</a:t>
                      </a:r>
                      <a:endParaRPr lang="en-US" altLang="zh-TW" sz="11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1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生物藥品</a:t>
                      </a:r>
                      <a:endParaRPr lang="en-US" altLang="zh-TW" sz="11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zh-TW" altLang="en-US" sz="1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人類細胞組織物</a:t>
                      </a:r>
                      <a:r>
                        <a:rPr kumimoji="0" lang="en-US" altLang="zh-TW" sz="1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(HCT/Ps)-</a:t>
                      </a:r>
                      <a:r>
                        <a:rPr kumimoji="0" lang="zh-TW" altLang="en-US" sz="1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依風險分類</a:t>
                      </a:r>
                      <a:endParaRPr kumimoji="0" lang="en-US" altLang="zh-TW" sz="1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zh-TW" altLang="en-US" sz="1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再生醫學認定及加速核准</a:t>
                      </a:r>
                      <a:r>
                        <a:rPr kumimoji="0" lang="en-US" altLang="zh-TW" sz="1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(RMAT)</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1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先進治療產品</a:t>
                      </a:r>
                      <a:r>
                        <a:rPr lang="en-US" altLang="zh-TW" sz="11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(ATMP)</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55470">
                <a:tc>
                  <a:txBody>
                    <a:bodyPr/>
                    <a:lstStyle/>
                    <a:p>
                      <a:r>
                        <a:rPr lang="zh-TW" altLang="en-US" sz="1200" b="1" dirty="0">
                          <a:solidFill>
                            <a:srgbClr val="000000"/>
                          </a:solidFill>
                          <a:effectLst/>
                          <a:latin typeface="微軟正黑體" panose="020B0604030504040204" pitchFamily="34" charset="-120"/>
                          <a:ea typeface="微軟正黑體" panose="020B0604030504040204" pitchFamily="34" charset="-120"/>
                        </a:rPr>
                        <a:t>說明</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71450" indent="-171450">
                        <a:buFont typeface="Arial" panose="020B0604020202020204" pitchFamily="34" charset="0"/>
                        <a:buChar char="•"/>
                      </a:pPr>
                      <a:r>
                        <a:rPr lang="zh-TW" altLang="en-US" sz="1100" b="0" u="none" dirty="0">
                          <a:solidFill>
                            <a:srgbClr val="000000"/>
                          </a:solidFill>
                          <a:effectLst/>
                          <a:latin typeface="微軟正黑體" panose="020B0604030504040204" pitchFamily="34" charset="-120"/>
                          <a:ea typeface="微軟正黑體" panose="020B0604030504040204" pitchFamily="34" charset="-120"/>
                          <a:sym typeface="Wingdings" panose="05000000000000000000" pitchFamily="2" charset="2"/>
                        </a:rPr>
                        <a:t>依風險分級管理</a:t>
                      </a:r>
                      <a:r>
                        <a:rPr lang="en-US" altLang="zh-TW" sz="1100" b="0" u="none" dirty="0">
                          <a:solidFill>
                            <a:srgbClr val="000000"/>
                          </a:solidFill>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100" b="0" u="none" dirty="0">
                          <a:solidFill>
                            <a:srgbClr val="000000"/>
                          </a:solidFill>
                          <a:effectLst/>
                          <a:latin typeface="微軟正黑體" panose="020B0604030504040204" pitchFamily="34" charset="-120"/>
                          <a:ea typeface="微軟正黑體" panose="020B0604030504040204" pitchFamily="34" charset="-120"/>
                          <a:sym typeface="Wingdings" panose="05000000000000000000" pitchFamily="2" charset="2"/>
                        </a:rPr>
                        <a:t>制定各管理規範及程</a:t>
                      </a:r>
                      <a:r>
                        <a:rPr lang="en-US" altLang="zh-TW" sz="1100" b="0" u="none" dirty="0">
                          <a:solidFill>
                            <a:srgbClr val="000000"/>
                          </a:solidFill>
                          <a:effectLst/>
                          <a:latin typeface="微軟正黑體" panose="020B0604030504040204" pitchFamily="34" charset="-120"/>
                          <a:ea typeface="微軟正黑體" panose="020B0604030504040204" pitchFamily="34" charset="-120"/>
                          <a:sym typeface="Wingdings" panose="05000000000000000000" pitchFamily="2" charset="2"/>
                        </a:rPr>
                        <a:t>(Class</a:t>
                      </a:r>
                      <a:r>
                        <a:rPr lang="en-US" altLang="zh-TW" sz="1100" b="0" u="none" baseline="0" dirty="0">
                          <a:solidFill>
                            <a:srgbClr val="000000"/>
                          </a:solidFill>
                          <a:effectLst/>
                          <a:latin typeface="微軟正黑體" panose="020B0604030504040204" pitchFamily="34" charset="-120"/>
                          <a:ea typeface="微軟正黑體" panose="020B0604030504040204" pitchFamily="34" charset="-120"/>
                          <a:sym typeface="Wingdings" panose="05000000000000000000" pitchFamily="2" charset="2"/>
                        </a:rPr>
                        <a:t> 1,2,3)</a:t>
                      </a:r>
                      <a:r>
                        <a:rPr lang="zh-TW" altLang="en-US" sz="1100" b="0" u="none" baseline="0" dirty="0">
                          <a:solidFill>
                            <a:srgbClr val="000000"/>
                          </a:solidFill>
                          <a:effectLst/>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1100" b="0" u="none" baseline="0" dirty="0">
                        <a:solidFill>
                          <a:srgbClr val="000000"/>
                        </a:solidFill>
                        <a:effectLst/>
                        <a:latin typeface="微軟正黑體" panose="020B0604030504040204" pitchFamily="34" charset="-120"/>
                        <a:ea typeface="微軟正黑體" panose="020B0604030504040204" pitchFamily="34" charset="-120"/>
                        <a:sym typeface="Wingdings" panose="05000000000000000000" pitchFamily="2" charset="2"/>
                      </a:endParaRPr>
                    </a:p>
                    <a:p>
                      <a:pPr marL="171450" indent="-171450">
                        <a:buFont typeface="Arial" panose="020B0604020202020204" pitchFamily="34" charset="0"/>
                        <a:buChar char="•"/>
                      </a:pPr>
                      <a:r>
                        <a:rPr lang="zh-TW" altLang="en-US" sz="1100" b="0" u="none" baseline="0" dirty="0">
                          <a:solidFill>
                            <a:srgbClr val="000000"/>
                          </a:solidFill>
                          <a:effectLst/>
                          <a:latin typeface="微軟正黑體" panose="020B0604030504040204" pitchFamily="34" charset="-120"/>
                          <a:ea typeface="微軟正黑體" panose="020B0604030504040204" pitchFamily="34" charset="-120"/>
                          <a:sym typeface="Wingdings" panose="05000000000000000000" pitchFamily="2" charset="2"/>
                        </a:rPr>
                        <a:t>醫療機構可以委外部企業操作細胞培養加工。</a:t>
                      </a:r>
                    </a:p>
                    <a:p>
                      <a:pPr marL="0" indent="0">
                        <a:buFont typeface="Arial" panose="020B0604020202020204" pitchFamily="34" charset="0"/>
                        <a:buNone/>
                      </a:pPr>
                      <a:endParaRPr lang="en-US" altLang="zh-TW" sz="1100" b="0" u="none" baseline="0" dirty="0">
                        <a:solidFill>
                          <a:srgbClr val="000000"/>
                        </a:solidFill>
                        <a:effectLst/>
                        <a:latin typeface="微軟正黑體" panose="020B0604030504040204" pitchFamily="34" charset="-120"/>
                        <a:ea typeface="微軟正黑體" panose="020B0604030504040204" pitchFamily="34" charset="-120"/>
                        <a:sym typeface="Wingdings" panose="05000000000000000000" pitchFamily="2" charset="2"/>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zh-TW" altLang="en-US" sz="1100" b="0" dirty="0">
                          <a:solidFill>
                            <a:srgbClr val="000000"/>
                          </a:solidFill>
                          <a:effectLst/>
                          <a:latin typeface="微軟正黑體" panose="020B0604030504040204" pitchFamily="34" charset="-120"/>
                          <a:ea typeface="微軟正黑體" panose="020B0604030504040204" pitchFamily="34" charset="-120"/>
                        </a:rPr>
                        <a:t>須執行臨床試驗</a:t>
                      </a:r>
                      <a:r>
                        <a:rPr lang="en-US" altLang="zh-TW" sz="1100" b="0" dirty="0">
                          <a:solidFill>
                            <a:srgbClr val="000000"/>
                          </a:solidFill>
                          <a:effectLst/>
                          <a:latin typeface="微軟正黑體" panose="020B0604030504040204" pitchFamily="34" charset="-120"/>
                          <a:ea typeface="微軟正黑體" panose="020B0604030504040204" pitchFamily="34" charset="-120"/>
                        </a:rPr>
                        <a:t>(IND)</a:t>
                      </a:r>
                      <a:r>
                        <a:rPr lang="zh-TW" altLang="en-US" sz="1100" b="0" dirty="0">
                          <a:solidFill>
                            <a:srgbClr val="000000"/>
                          </a:solidFill>
                          <a:effectLst/>
                          <a:latin typeface="微軟正黑體" panose="020B0604030504040204" pitchFamily="34" charset="-120"/>
                          <a:ea typeface="微軟正黑體" panose="020B0604030504040204" pitchFamily="34" charset="-120"/>
                        </a:rPr>
                        <a:t>、查驗登記申請</a:t>
                      </a:r>
                      <a:r>
                        <a:rPr lang="en-US" altLang="zh-TW" sz="1100" b="0" dirty="0">
                          <a:solidFill>
                            <a:srgbClr val="000000"/>
                          </a:solidFill>
                          <a:effectLst/>
                          <a:latin typeface="微軟正黑體" panose="020B0604030504040204" pitchFamily="34" charset="-120"/>
                          <a:ea typeface="微軟正黑體" panose="020B0604030504040204" pitchFamily="34" charset="-120"/>
                        </a:rPr>
                        <a:t>(NDA)</a:t>
                      </a:r>
                      <a:r>
                        <a:rPr lang="zh-TW" altLang="en-US" sz="1100" b="0" dirty="0">
                          <a:solidFill>
                            <a:srgbClr val="000000"/>
                          </a:solidFill>
                          <a:effectLst/>
                          <a:latin typeface="微軟正黑體" panose="020B0604030504040204" pitchFamily="34" charset="-120"/>
                          <a:ea typeface="微軟正黑體" panose="020B0604030504040204" pitchFamily="34" charset="-120"/>
                        </a:rPr>
                        <a:t> 。</a:t>
                      </a:r>
                      <a:endParaRPr lang="en-US" altLang="zh-TW" sz="1100" b="0" dirty="0">
                        <a:solidFill>
                          <a:srgbClr val="000000"/>
                        </a:solidFill>
                        <a:effectLst/>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100" b="0" dirty="0">
                          <a:solidFill>
                            <a:srgbClr val="000000"/>
                          </a:solidFill>
                          <a:effectLst/>
                          <a:latin typeface="微軟正黑體" panose="020B0604030504040204" pitchFamily="34" charset="-120"/>
                          <a:ea typeface="微軟正黑體" panose="020B0604030504040204" pitchFamily="34" charset="-120"/>
                        </a:rPr>
                        <a:t>建立</a:t>
                      </a:r>
                      <a:r>
                        <a:rPr lang="zh-TW" altLang="en-US" sz="1100" b="0" dirty="0">
                          <a:solidFill>
                            <a:srgbClr val="FF0000"/>
                          </a:solidFill>
                          <a:effectLst/>
                          <a:latin typeface="微軟正黑體" panose="020B0604030504040204" pitchFamily="34" charset="-120"/>
                          <a:ea typeface="微軟正黑體" panose="020B0604030504040204" pitchFamily="34" charset="-120"/>
                        </a:rPr>
                        <a:t>「有條件期限許可」</a:t>
                      </a:r>
                      <a:r>
                        <a:rPr lang="zh-TW" altLang="en-US" sz="1100" b="0" dirty="0">
                          <a:solidFill>
                            <a:srgbClr val="000000"/>
                          </a:solidFill>
                          <a:effectLst/>
                          <a:latin typeface="微軟正黑體" panose="020B0604030504040204" pitchFamily="34" charset="-120"/>
                          <a:ea typeface="微軟正黑體" panose="020B0604030504040204" pitchFamily="34" charset="-120"/>
                        </a:rPr>
                        <a:t>。</a:t>
                      </a:r>
                      <a:r>
                        <a:rPr lang="en-US" altLang="zh-TW" sz="1100" b="0" dirty="0">
                          <a:solidFill>
                            <a:srgbClr val="000000"/>
                          </a:solidFill>
                          <a:effectLst/>
                          <a:latin typeface="微軟正黑體" panose="020B0604030504040204" pitchFamily="34" charset="-120"/>
                          <a:ea typeface="微軟正黑體" panose="020B0604030504040204" pitchFamily="34" charset="-120"/>
                        </a:rPr>
                        <a:t>7</a:t>
                      </a:r>
                      <a:r>
                        <a:rPr lang="zh-TW" altLang="en-US" sz="1100" b="0" dirty="0">
                          <a:solidFill>
                            <a:srgbClr val="000000"/>
                          </a:solidFill>
                          <a:effectLst/>
                          <a:latin typeface="微軟正黑體" panose="020B0604030504040204" pitchFamily="34" charset="-120"/>
                          <a:ea typeface="微軟正黑體" panose="020B0604030504040204" pitchFamily="34" charset="-120"/>
                        </a:rPr>
                        <a:t>年內完成療效確認性臨床試驗。</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100" b="0" dirty="0">
                          <a:solidFill>
                            <a:srgbClr val="000000"/>
                          </a:solidFill>
                          <a:effectLst/>
                          <a:latin typeface="微軟正黑體" panose="020B0604030504040204" pitchFamily="34" charset="-120"/>
                          <a:ea typeface="微軟正黑體" panose="020B0604030504040204" pitchFamily="34" charset="-120"/>
                        </a:rPr>
                        <a:t>須執行臨床試驗</a:t>
                      </a:r>
                      <a:r>
                        <a:rPr lang="en-US" altLang="zh-TW" sz="1100" b="0" dirty="0">
                          <a:solidFill>
                            <a:srgbClr val="000000"/>
                          </a:solidFill>
                          <a:effectLst/>
                          <a:latin typeface="微軟正黑體" panose="020B0604030504040204" pitchFamily="34" charset="-120"/>
                          <a:ea typeface="微軟正黑體" panose="020B0604030504040204" pitchFamily="34" charset="-120"/>
                        </a:rPr>
                        <a:t>(IND)</a:t>
                      </a:r>
                      <a:r>
                        <a:rPr lang="zh-TW" altLang="en-US" sz="1100" b="0" dirty="0">
                          <a:solidFill>
                            <a:srgbClr val="000000"/>
                          </a:solidFill>
                          <a:effectLst/>
                          <a:latin typeface="微軟正黑體" panose="020B0604030504040204" pitchFamily="34" charset="-120"/>
                          <a:ea typeface="微軟正黑體" panose="020B0604030504040204" pitchFamily="34" charset="-120"/>
                        </a:rPr>
                        <a:t>、查驗登記申請</a:t>
                      </a:r>
                      <a:r>
                        <a:rPr lang="en-US" altLang="zh-TW" sz="1100" b="0" dirty="0">
                          <a:solidFill>
                            <a:srgbClr val="000000"/>
                          </a:solidFill>
                          <a:effectLst/>
                          <a:latin typeface="微軟正黑體" panose="020B0604030504040204" pitchFamily="34" charset="-120"/>
                          <a:ea typeface="微軟正黑體" panose="020B0604030504040204" pitchFamily="34" charset="-120"/>
                        </a:rPr>
                        <a:t>(NDA)</a:t>
                      </a:r>
                      <a:r>
                        <a:rPr lang="zh-TW" altLang="en-US" sz="1100" b="0" dirty="0">
                          <a:solidFill>
                            <a:srgbClr val="000000"/>
                          </a:solidFill>
                          <a:effectLst/>
                          <a:latin typeface="微軟正黑體" panose="020B0604030504040204" pitchFamily="34" charset="-120"/>
                          <a:ea typeface="微軟正黑體" panose="020B0604030504040204" pitchFamily="34" charset="-120"/>
                        </a:rPr>
                        <a:t> 。</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100" b="0" dirty="0">
                          <a:solidFill>
                            <a:srgbClr val="000000"/>
                          </a:solidFill>
                          <a:effectLst/>
                          <a:latin typeface="微軟正黑體" panose="020B0604030504040204" pitchFamily="34" charset="-120"/>
                          <a:ea typeface="微軟正黑體" panose="020B0604030504040204" pitchFamily="34" charset="-120"/>
                        </a:rPr>
                        <a:t>PHS</a:t>
                      </a:r>
                      <a:r>
                        <a:rPr lang="en-US" altLang="zh-TW" sz="1100" b="0" baseline="0" dirty="0">
                          <a:solidFill>
                            <a:srgbClr val="000000"/>
                          </a:solidFill>
                          <a:effectLst/>
                          <a:latin typeface="微軟正黑體" panose="020B0604030504040204" pitchFamily="34" charset="-120"/>
                          <a:ea typeface="微軟正黑體" panose="020B0604030504040204" pitchFamily="34" charset="-120"/>
                        </a:rPr>
                        <a:t> 361</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050" b="0" kern="1200" dirty="0">
                          <a:solidFill>
                            <a:srgbClr val="000000"/>
                          </a:solidFill>
                          <a:effectLst/>
                          <a:latin typeface="微軟正黑體" panose="020B0604030504040204" pitchFamily="34" charset="-120"/>
                          <a:ea typeface="微軟正黑體" panose="020B0604030504040204" pitchFamily="34" charset="-120"/>
                          <a:cs typeface="+mn-cs"/>
                        </a:rPr>
                        <a:t>最小操作</a:t>
                      </a:r>
                      <a:endParaRPr lang="en-US" altLang="zh-TW" sz="1050" b="0" kern="1200" dirty="0">
                        <a:solidFill>
                          <a:srgbClr val="000000"/>
                        </a:solidFill>
                        <a:effectLst/>
                        <a:latin typeface="微軟正黑體" panose="020B0604030504040204" pitchFamily="34" charset="-120"/>
                        <a:ea typeface="微軟正黑體" panose="020B0604030504040204" pitchFamily="34" charset="-120"/>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050" b="0" dirty="0">
                          <a:solidFill>
                            <a:srgbClr val="000000"/>
                          </a:solidFill>
                          <a:effectLst/>
                          <a:latin typeface="微軟正黑體" panose="020B0604030504040204" pitchFamily="34" charset="-120"/>
                          <a:ea typeface="微軟正黑體" panose="020B0604030504040204" pitchFamily="34" charset="-120"/>
                        </a:rPr>
                        <a:t>同源使用</a:t>
                      </a:r>
                      <a:endParaRPr lang="en-US" altLang="zh-TW" sz="1050" b="0" dirty="0">
                        <a:solidFill>
                          <a:srgbClr val="000000"/>
                        </a:solidFill>
                        <a:effectLst/>
                        <a:latin typeface="微軟正黑體" panose="020B0604030504040204" pitchFamily="34" charset="-120"/>
                        <a:ea typeface="微軟正黑體" panose="020B0604030504040204" pitchFamily="34" charset="-12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050" b="0" dirty="0">
                          <a:solidFill>
                            <a:srgbClr val="000000"/>
                          </a:solidFill>
                          <a:effectLst/>
                          <a:latin typeface="微軟正黑體" panose="020B0604030504040204" pitchFamily="34" charset="-120"/>
                          <a:ea typeface="微軟正黑體" panose="020B0604030504040204" pitchFamily="34" charset="-120"/>
                        </a:rPr>
                        <a:t>不與其他物質併用</a:t>
                      </a:r>
                      <a:endParaRPr lang="en-US" altLang="zh-TW" sz="1050" b="0" dirty="0">
                        <a:solidFill>
                          <a:srgbClr val="000000"/>
                        </a:solidFill>
                        <a:effectLst/>
                        <a:latin typeface="微軟正黑體" panose="020B0604030504040204" pitchFamily="34" charset="-120"/>
                        <a:ea typeface="微軟正黑體" panose="020B0604030504040204" pitchFamily="34" charset="-12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050" b="0" dirty="0">
                          <a:solidFill>
                            <a:srgbClr val="000000"/>
                          </a:solidFill>
                          <a:effectLst/>
                          <a:latin typeface="微軟正黑體" panose="020B0604030504040204" pitchFamily="34" charset="-120"/>
                          <a:ea typeface="微軟正黑體" panose="020B0604030504040204" pitchFamily="34" charset="-120"/>
                        </a:rPr>
                        <a:t>不產生系統性作用</a:t>
                      </a:r>
                      <a:endParaRPr lang="en-US" altLang="zh-TW" sz="1050" b="0" dirty="0">
                        <a:solidFill>
                          <a:srgbClr val="000000"/>
                        </a:solidFill>
                        <a:effectLst/>
                        <a:latin typeface="微軟正黑體" panose="020B0604030504040204" pitchFamily="34" charset="-120"/>
                        <a:ea typeface="微軟正黑體" panose="020B0604030504040204" pitchFamily="34" charset="-12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050" b="0" dirty="0">
                          <a:solidFill>
                            <a:srgbClr val="000000"/>
                          </a:solidFill>
                          <a:effectLst/>
                          <a:latin typeface="微軟正黑體" panose="020B0604030504040204" pitchFamily="34" charset="-120"/>
                          <a:ea typeface="微軟正黑體" panose="020B0604030504040204" pitchFamily="34" charset="-120"/>
                        </a:rPr>
                        <a:t>例如硬骨、軟骨、眼角膜等組織物</a:t>
                      </a:r>
                      <a:endParaRPr lang="en-US" altLang="zh-TW" sz="1050" b="0" dirty="0">
                        <a:solidFill>
                          <a:srgbClr val="000000"/>
                        </a:solidFill>
                        <a:effectLst/>
                        <a:latin typeface="微軟正黑體" panose="020B0604030504040204" pitchFamily="34" charset="-120"/>
                        <a:ea typeface="微軟正黑體" panose="020B0604030504040204" pitchFamily="34" charset="-12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PHS 351</a:t>
                      </a:r>
                      <a:endParaRPr kumimoji="0" lang="en-US" altLang="zh-TW" sz="11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0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非</a:t>
                      </a:r>
                      <a:r>
                        <a:rPr kumimoji="0" lang="en-US" altLang="zh-TW" sz="10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361</a:t>
                      </a:r>
                      <a:r>
                        <a:rPr kumimoji="0" lang="zh-TW" altLang="en-US" sz="10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者</a:t>
                      </a:r>
                      <a:endParaRPr kumimoji="0" lang="en-US" altLang="zh-TW" sz="10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050" b="0" dirty="0">
                          <a:solidFill>
                            <a:srgbClr val="000000"/>
                          </a:solidFill>
                          <a:effectLst/>
                          <a:latin typeface="微軟正黑體" panose="020B0604030504040204" pitchFamily="34" charset="-120"/>
                          <a:ea typeface="微軟正黑體" panose="020B0604030504040204" pitchFamily="34" charset="-120"/>
                        </a:rPr>
                        <a:t>須申請臨床試驗</a:t>
                      </a:r>
                      <a:r>
                        <a:rPr lang="en-US" altLang="zh-TW" sz="1050" b="0" dirty="0">
                          <a:solidFill>
                            <a:srgbClr val="000000"/>
                          </a:solidFill>
                          <a:effectLst/>
                          <a:latin typeface="微軟正黑體" panose="020B0604030504040204" pitchFamily="34" charset="-120"/>
                          <a:ea typeface="微軟正黑體" panose="020B0604030504040204" pitchFamily="34" charset="-120"/>
                        </a:rPr>
                        <a:t>(IND)</a:t>
                      </a:r>
                      <a:r>
                        <a:rPr lang="zh-TW" altLang="en-US" sz="1050" b="0" dirty="0">
                          <a:solidFill>
                            <a:srgbClr val="000000"/>
                          </a:solidFill>
                          <a:effectLst/>
                          <a:latin typeface="微軟正黑體" panose="020B0604030504040204" pitchFamily="34" charset="-120"/>
                          <a:ea typeface="微軟正黑體" panose="020B0604030504040204" pitchFamily="34" charset="-120"/>
                        </a:rPr>
                        <a:t>或查驗登記</a:t>
                      </a:r>
                      <a:r>
                        <a:rPr lang="en-US" altLang="zh-TW" sz="1050" b="0" dirty="0">
                          <a:solidFill>
                            <a:srgbClr val="000000"/>
                          </a:solidFill>
                          <a:effectLst/>
                          <a:latin typeface="微軟正黑體" panose="020B0604030504040204" pitchFamily="34" charset="-120"/>
                          <a:ea typeface="微軟正黑體" panose="020B0604030504040204" pitchFamily="34" charset="-120"/>
                        </a:rPr>
                        <a:t>(BLA)</a:t>
                      </a:r>
                      <a:endParaRPr lang="zh-TW" altLang="en-US" sz="1050" b="0" dirty="0">
                        <a:solidFill>
                          <a:srgbClr val="000000"/>
                        </a:solidFill>
                        <a:effectLst/>
                        <a:latin typeface="微軟正黑體" panose="020B0604030504040204" pitchFamily="34" charset="-120"/>
                        <a:ea typeface="微軟正黑體" panose="020B0604030504040204" pitchFamily="34" charset="-12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100" b="0" dirty="0">
                          <a:solidFill>
                            <a:srgbClr val="000000"/>
                          </a:solidFill>
                          <a:effectLst/>
                          <a:latin typeface="微軟正黑體" panose="020B0604030504040204" pitchFamily="34" charset="-120"/>
                          <a:ea typeface="微軟正黑體" panose="020B0604030504040204" pitchFamily="34" charset="-120"/>
                        </a:rPr>
                        <a:t>制定再生醫學先進療法認定機制及審查規範。</a:t>
                      </a:r>
                      <a:endParaRPr lang="en-US" altLang="zh-TW" sz="1100" b="0" dirty="0">
                        <a:solidFill>
                          <a:srgbClr val="000000"/>
                        </a:solidFill>
                        <a:effectLst/>
                        <a:latin typeface="微軟正黑體" panose="020B0604030504040204" pitchFamily="34" charset="-120"/>
                        <a:ea typeface="微軟正黑體" panose="020B0604030504040204" pitchFamily="34" charset="-12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100" b="0" dirty="0">
                          <a:solidFill>
                            <a:srgbClr val="000000"/>
                          </a:solidFill>
                          <a:effectLst/>
                          <a:latin typeface="微軟正黑體" panose="020B0604030504040204" pitchFamily="34" charset="-120"/>
                          <a:ea typeface="微軟正黑體" panose="020B0604030504040204" pitchFamily="34" charset="-120"/>
                        </a:rPr>
                        <a:t>協助加速研發再生醫學治療。</a:t>
                      </a:r>
                    </a:p>
                    <a:p>
                      <a:pPr marL="85725" indent="-85725">
                        <a:buFont typeface="Arial" panose="020B0604020202020204" pitchFamily="34" charset="0"/>
                        <a:buChar char="•"/>
                      </a:pPr>
                      <a:endParaRPr lang="en-US" altLang="zh-TW" sz="1100" b="0" dirty="0">
                        <a:solidFill>
                          <a:srgbClr val="000000"/>
                        </a:solidFill>
                        <a:effectLst/>
                        <a:latin typeface="微軟正黑體" panose="020B0604030504040204" pitchFamily="34" charset="-120"/>
                        <a:ea typeface="微軟正黑體" panose="020B0604030504040204" pitchFamily="34" charset="-12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100" b="0" dirty="0">
                          <a:solidFill>
                            <a:srgbClr val="000000"/>
                          </a:solidFill>
                          <a:effectLst/>
                          <a:latin typeface="微軟正黑體" panose="020B0604030504040204" pitchFamily="34" charset="-120"/>
                          <a:ea typeface="微軟正黑體" panose="020B0604030504040204" pitchFamily="34" charset="-120"/>
                        </a:rPr>
                        <a:t>細胞處理為連續操作者</a:t>
                      </a:r>
                      <a:r>
                        <a:rPr lang="en-US" altLang="zh-TW" sz="1100" b="0" dirty="0">
                          <a:solidFill>
                            <a:srgbClr val="000000"/>
                          </a:solidFill>
                          <a:effectLst/>
                          <a:latin typeface="微軟正黑體" panose="020B0604030504040204" pitchFamily="34" charset="-120"/>
                          <a:ea typeface="微軟正黑體" panose="020B0604030504040204" pitchFamily="34" charset="-120"/>
                        </a:rPr>
                        <a:t>(substantial</a:t>
                      </a:r>
                      <a:r>
                        <a:rPr lang="en-US" altLang="zh-TW" sz="1100" b="0" baseline="0" dirty="0">
                          <a:solidFill>
                            <a:srgbClr val="000000"/>
                          </a:solidFill>
                          <a:effectLst/>
                          <a:latin typeface="微軟正黑體" panose="020B0604030504040204" pitchFamily="34" charset="-120"/>
                          <a:ea typeface="微軟正黑體" panose="020B0604030504040204" pitchFamily="34" charset="-120"/>
                        </a:rPr>
                        <a:t> manipulation)</a:t>
                      </a:r>
                      <a:r>
                        <a:rPr lang="zh-TW" altLang="en-US" sz="1100" b="0" baseline="0" dirty="0">
                          <a:solidFill>
                            <a:srgbClr val="000000"/>
                          </a:solidFill>
                          <a:effectLst/>
                          <a:latin typeface="微軟正黑體" panose="020B0604030504040204" pitchFamily="34" charset="-120"/>
                          <a:ea typeface="微軟正黑體" panose="020B0604030504040204" pitchFamily="34" charset="-120"/>
                        </a:rPr>
                        <a:t>由</a:t>
                      </a:r>
                      <a:r>
                        <a:rPr lang="en-US" altLang="zh-TW" sz="1100" b="0" baseline="0" dirty="0">
                          <a:solidFill>
                            <a:srgbClr val="000000"/>
                          </a:solidFill>
                          <a:effectLst/>
                          <a:latin typeface="微軟正黑體" panose="020B0604030504040204" pitchFamily="34" charset="-120"/>
                          <a:ea typeface="微軟正黑體" panose="020B0604030504040204" pitchFamily="34" charset="-120"/>
                        </a:rPr>
                        <a:t>EMA</a:t>
                      </a:r>
                      <a:r>
                        <a:rPr lang="zh-TW" altLang="en-US" sz="1100" b="0" baseline="0" dirty="0">
                          <a:solidFill>
                            <a:srgbClr val="000000"/>
                          </a:solidFill>
                          <a:effectLst/>
                          <a:latin typeface="微軟正黑體" panose="020B0604030504040204" pitchFamily="34" charset="-120"/>
                          <a:ea typeface="微軟正黑體" panose="020B0604030504040204" pitchFamily="34" charset="-120"/>
                        </a:rPr>
                        <a:t>審查，其餘由各國家管理</a:t>
                      </a:r>
                      <a:r>
                        <a:rPr lang="zh-TW" altLang="en-US" sz="1100" b="0" dirty="0">
                          <a:solidFill>
                            <a:srgbClr val="000000"/>
                          </a:solidFill>
                          <a:effectLst/>
                          <a:latin typeface="微軟正黑體" panose="020B0604030504040204" pitchFamily="34" charset="-120"/>
                          <a:ea typeface="微軟正黑體" panose="020B0604030504040204" pitchFamily="34" charset="-120"/>
                        </a:rPr>
                        <a:t>。</a:t>
                      </a:r>
                      <a:endParaRPr lang="en-US" altLang="zh-TW" sz="1100" b="0" dirty="0">
                        <a:solidFill>
                          <a:srgbClr val="000000"/>
                        </a:solidFill>
                        <a:effectLst/>
                        <a:latin typeface="微軟正黑體" panose="020B0604030504040204" pitchFamily="34" charset="-120"/>
                        <a:ea typeface="微軟正黑體" panose="020B0604030504040204" pitchFamily="34" charset="-12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048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b="1" baseline="0" dirty="0">
                          <a:solidFill>
                            <a:srgbClr val="000000"/>
                          </a:solidFill>
                          <a:latin typeface="微軟正黑體" pitchFamily="34" charset="-120"/>
                          <a:ea typeface="微軟正黑體" pitchFamily="34" charset="-120"/>
                        </a:rPr>
                        <a:t>例外情況</a:t>
                      </a:r>
                      <a:endParaRPr lang="zh-TW" altLang="en-US" sz="1200" b="1" dirty="0">
                        <a:solidFill>
                          <a:srgbClr val="000000"/>
                        </a:solidFill>
                        <a:latin typeface="微軟正黑體" pitchFamily="34" charset="-120"/>
                        <a:ea typeface="微軟正黑體" pitchFamily="34" charset="-12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zh-TW" altLang="en-US" sz="1100" b="0" dirty="0">
                          <a:solidFill>
                            <a:srgbClr val="000000"/>
                          </a:solidFill>
                          <a:effectLst/>
                          <a:latin typeface="微軟正黑體" panose="020B0604030504040204" pitchFamily="34" charset="-120"/>
                          <a:ea typeface="微軟正黑體" panose="020B0604030504040204" pitchFamily="34" charset="-120"/>
                        </a:rPr>
                        <a:t>無</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100" b="0" dirty="0">
                          <a:solidFill>
                            <a:srgbClr val="000000"/>
                          </a:solidFill>
                          <a:effectLst/>
                          <a:latin typeface="微軟正黑體" panose="020B0604030504040204" pitchFamily="34" charset="-120"/>
                          <a:ea typeface="微軟正黑體" panose="020B0604030504040204" pitchFamily="34" charset="-120"/>
                        </a:rPr>
                        <a:t>無</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1" baseline="0" dirty="0">
                          <a:solidFill>
                            <a:srgbClr val="008000"/>
                          </a:solidFill>
                          <a:effectLst/>
                          <a:latin typeface="微軟正黑體" panose="020B0604030504040204" pitchFamily="34" charset="-120"/>
                          <a:ea typeface="微軟正黑體" panose="020B0604030504040204" pitchFamily="34" charset="-120"/>
                        </a:rPr>
                        <a:t>醫院執行最小操作屬醫療法管理範疇。</a:t>
                      </a:r>
                      <a:endParaRPr lang="en-US" altLang="zh-TW" sz="1200" b="1" dirty="0">
                        <a:solidFill>
                          <a:srgbClr val="008000"/>
                        </a:solidFill>
                        <a:effectLst/>
                        <a:latin typeface="微軟正黑體" panose="020B0604030504040204" pitchFamily="34" charset="-120"/>
                        <a:ea typeface="微軟正黑體" panose="020B0604030504040204" pitchFamily="34" charset="-12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2">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1" baseline="0" dirty="0">
                          <a:solidFill>
                            <a:srgbClr val="008000"/>
                          </a:solidFill>
                          <a:effectLst/>
                          <a:latin typeface="微軟正黑體" panose="020B0604030504040204" pitchFamily="34" charset="-120"/>
                          <a:ea typeface="微軟正黑體" panose="020B0604030504040204" pitchFamily="34" charset="-120"/>
                        </a:rPr>
                        <a:t>取自特定個人後，經由同一外科手術而使用於同一個人。</a:t>
                      </a:r>
                      <a:endParaRPr lang="en-US" altLang="zh-TW" sz="1200" b="1" dirty="0">
                        <a:solidFill>
                          <a:srgbClr val="008000"/>
                        </a:solidFill>
                        <a:effectLst/>
                        <a:latin typeface="微軟正黑體" panose="020B0604030504040204" pitchFamily="34" charset="-120"/>
                        <a:ea typeface="微軟正黑體" panose="020B0604030504040204" pitchFamily="34" charset="-12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b="0" dirty="0">
                        <a:solidFill>
                          <a:srgbClr val="008000"/>
                        </a:solidFill>
                        <a:effectLst/>
                        <a:latin typeface="微軟正黑體" panose="020B0604030504040204" pitchFamily="34" charset="-120"/>
                        <a:ea typeface="微軟正黑體" panose="020B0604030504040204" pitchFamily="34" charset="-12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b="0" dirty="0">
                          <a:solidFill>
                            <a:srgbClr val="000000"/>
                          </a:solidFill>
                          <a:effectLst/>
                          <a:latin typeface="微軟正黑體" panose="020B0604030504040204" pitchFamily="34" charset="-120"/>
                          <a:ea typeface="微軟正黑體" panose="020B0604030504040204" pitchFamily="34" charset="-120"/>
                        </a:rPr>
                        <a:t>排除</a:t>
                      </a:r>
                      <a:r>
                        <a:rPr lang="en-US" altLang="zh-TW" sz="1200" b="0" dirty="0">
                          <a:solidFill>
                            <a:srgbClr val="000000"/>
                          </a:solidFill>
                          <a:effectLst/>
                          <a:latin typeface="微軟正黑體" panose="020B0604030504040204" pitchFamily="34" charset="-120"/>
                          <a:ea typeface="微軟正黑體" panose="020B0604030504040204" pitchFamily="34" charset="-120"/>
                        </a:rPr>
                        <a:t>PHS</a:t>
                      </a:r>
                      <a:r>
                        <a:rPr lang="en-US" altLang="zh-TW" sz="1200" b="0" baseline="0" dirty="0">
                          <a:solidFill>
                            <a:srgbClr val="000000"/>
                          </a:solidFill>
                          <a:effectLst/>
                          <a:latin typeface="微軟正黑體" panose="020B0604030504040204" pitchFamily="34" charset="-120"/>
                          <a:ea typeface="微軟正黑體" panose="020B0604030504040204" pitchFamily="34" charset="-120"/>
                        </a:rPr>
                        <a:t>361</a:t>
                      </a:r>
                      <a:r>
                        <a:rPr lang="zh-TW" altLang="en-US" sz="1200" b="0" baseline="0" dirty="0">
                          <a:solidFill>
                            <a:srgbClr val="000000"/>
                          </a:solidFill>
                          <a:effectLst/>
                          <a:latin typeface="微軟正黑體" panose="020B0604030504040204" pitchFamily="34" charset="-120"/>
                          <a:ea typeface="微軟正黑體" panose="020B0604030504040204" pitchFamily="34" charset="-120"/>
                        </a:rPr>
                        <a:t>產品。</a:t>
                      </a:r>
                      <a:endParaRPr lang="zh-TW" altLang="en-US" sz="1200" b="0" dirty="0">
                        <a:solidFill>
                          <a:srgbClr val="000000"/>
                        </a:solidFill>
                        <a:effectLst/>
                        <a:latin typeface="微軟正黑體" panose="020B0604030504040204" pitchFamily="34" charset="-120"/>
                        <a:ea typeface="微軟正黑體" panose="020B0604030504040204" pitchFamily="34" charset="-12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200" b="1" kern="1200" baseline="0" noProof="0" dirty="0">
                          <a:solidFill>
                            <a:srgbClr val="008000"/>
                          </a:solidFill>
                          <a:effectLst/>
                          <a:latin typeface="微軟正黑體" panose="020B0604030504040204" pitchFamily="34" charset="-120"/>
                          <a:ea typeface="微軟正黑體" panose="020B0604030504040204" pitchFamily="34" charset="-120"/>
                          <a:cs typeface="+mn-cs"/>
                        </a:rPr>
                        <a:t>Hospital exemption</a:t>
                      </a:r>
                      <a:r>
                        <a:rPr lang="zh-TW" altLang="en-US" sz="1200" b="1" kern="1200" baseline="0" noProof="0" dirty="0">
                          <a:solidFill>
                            <a:srgbClr val="008000"/>
                          </a:solidFill>
                          <a:effectLst/>
                          <a:latin typeface="微軟正黑體" panose="020B0604030504040204" pitchFamily="34" charset="-120"/>
                          <a:ea typeface="微軟正黑體" panose="020B0604030504040204" pitchFamily="34" charset="-120"/>
                          <a:cs typeface="+mn-cs"/>
                        </a:rPr>
                        <a:t>非常態製造、符合品質標準、在同一國內使用、由醫院特定醫生負責。</a:t>
                      </a:r>
                      <a:endParaRPr lang="en-US" altLang="zh-TW" sz="1200" b="1" kern="1200" baseline="0" noProof="0" dirty="0">
                        <a:solidFill>
                          <a:srgbClr val="008000"/>
                        </a:solidFill>
                        <a:effectLst/>
                        <a:latin typeface="微軟正黑體" panose="020B0604030504040204" pitchFamily="34" charset="-120"/>
                        <a:ea typeface="微軟正黑體" panose="020B0604030504040204" pitchFamily="34" charset="-120"/>
                        <a:cs typeface="+mn-cs"/>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638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b="1" dirty="0">
                          <a:solidFill>
                            <a:srgbClr val="000000"/>
                          </a:solidFill>
                          <a:latin typeface="微軟正黑體" pitchFamily="34" charset="-120"/>
                          <a:ea typeface="微軟正黑體" pitchFamily="34" charset="-120"/>
                        </a:rPr>
                        <a:t>名詞使用</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gridSpan="2">
                  <a:txBody>
                    <a:bodyPr/>
                    <a:lstStyle/>
                    <a:p>
                      <a:r>
                        <a:rPr lang="zh-TW" altLang="en-US" sz="1200" b="1" kern="1200" dirty="0">
                          <a:solidFill>
                            <a:srgbClr val="0000FF"/>
                          </a:solidFill>
                          <a:latin typeface="微軟正黑體" pitchFamily="34" charset="-120"/>
                          <a:ea typeface="微軟正黑體" pitchFamily="34" charset="-120"/>
                          <a:cs typeface="+mn-cs"/>
                        </a:rPr>
                        <a:t>再生醫療等製品 </a:t>
                      </a:r>
                      <a:r>
                        <a:rPr lang="en-US" altLang="zh-TW" sz="1200" b="1" kern="1200" dirty="0">
                          <a:solidFill>
                            <a:srgbClr val="0000FF"/>
                          </a:solidFill>
                          <a:latin typeface="微軟正黑體" pitchFamily="34" charset="-120"/>
                          <a:ea typeface="微軟正黑體" pitchFamily="34" charset="-120"/>
                          <a:cs typeface="+mn-cs"/>
                        </a:rPr>
                        <a:t>(</a:t>
                      </a:r>
                      <a:r>
                        <a:rPr lang="zh-TW" altLang="en-US" sz="1200" b="1" kern="1200" dirty="0">
                          <a:solidFill>
                            <a:srgbClr val="0000FF"/>
                          </a:solidFill>
                          <a:latin typeface="微軟正黑體" pitchFamily="34" charset="-120"/>
                          <a:ea typeface="微軟正黑體" pitchFamily="34" charset="-120"/>
                          <a:cs typeface="+mn-cs"/>
                        </a:rPr>
                        <a:t>包含細胞治療及基因治療產品</a:t>
                      </a:r>
                      <a:r>
                        <a:rPr lang="en-US" altLang="zh-TW" sz="1200" b="1" kern="1200" dirty="0">
                          <a:solidFill>
                            <a:srgbClr val="0000FF"/>
                          </a:solidFill>
                          <a:latin typeface="微軟正黑體" pitchFamily="34" charset="-120"/>
                          <a:ea typeface="微軟正黑體" pitchFamily="34" charset="-120"/>
                          <a:cs typeface="+mn-cs"/>
                        </a:rPr>
                        <a:t>)</a:t>
                      </a:r>
                      <a:endParaRPr lang="zh-TW" altLang="en-US" sz="1200" b="0" dirty="0">
                        <a:solidFill>
                          <a:srgbClr val="0000FF"/>
                        </a:solidFill>
                        <a:effectLst/>
                        <a:latin typeface="微軟正黑體" panose="020B0604030504040204" pitchFamily="34" charset="-120"/>
                        <a:ea typeface="微軟正黑體" panose="020B0604030504040204" pitchFamily="34" charset="-12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en-US" sz="1100" b="0" dirty="0">
                        <a:solidFill>
                          <a:srgbClr val="000000"/>
                        </a:solidFill>
                        <a:effectLst/>
                        <a:latin typeface="微軟正黑體" panose="020B0604030504040204" pitchFamily="34" charset="-120"/>
                        <a:ea typeface="微軟正黑體" panose="020B0604030504040204" pitchFamily="34" charset="-12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200" b="1" dirty="0">
                          <a:solidFill>
                            <a:srgbClr val="0000FF"/>
                          </a:solidFill>
                          <a:effectLst/>
                          <a:latin typeface="微軟正黑體" panose="020B0604030504040204" pitchFamily="34" charset="-120"/>
                          <a:ea typeface="微軟正黑體" panose="020B0604030504040204" pitchFamily="34" charset="-120"/>
                        </a:rPr>
                        <a:t>N/A</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3">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200" b="1" kern="1200" dirty="0">
                          <a:solidFill>
                            <a:srgbClr val="0000FF"/>
                          </a:solidFill>
                          <a:latin typeface="微軟正黑體" pitchFamily="34" charset="-120"/>
                          <a:ea typeface="微軟正黑體" pitchFamily="34" charset="-120"/>
                          <a:cs typeface="+mn-cs"/>
                        </a:rPr>
                        <a:t>Regenerative Medicine Advanced Therapy </a:t>
                      </a:r>
                      <a:r>
                        <a:rPr lang="zh-TW" altLang="en-US" sz="1200" b="1" kern="1200" dirty="0">
                          <a:solidFill>
                            <a:srgbClr val="0000FF"/>
                          </a:solidFill>
                          <a:latin typeface="微軟正黑體" pitchFamily="34" charset="-120"/>
                          <a:ea typeface="微軟正黑體" pitchFamily="34" charset="-120"/>
                          <a:cs typeface="+mn-cs"/>
                        </a:rPr>
                        <a:t>，</a:t>
                      </a:r>
                      <a:r>
                        <a:rPr lang="en-US" altLang="zh-TW" sz="1200" b="1" kern="1200" dirty="0">
                          <a:solidFill>
                            <a:srgbClr val="0000FF"/>
                          </a:solidFill>
                          <a:latin typeface="微軟正黑體" pitchFamily="34" charset="-120"/>
                          <a:ea typeface="微軟正黑體" pitchFamily="34" charset="-120"/>
                          <a:cs typeface="+mn-cs"/>
                        </a:rPr>
                        <a:t>RMAT</a:t>
                      </a:r>
                      <a:endParaRPr lang="en-US" altLang="zh-TW" sz="1200" b="0" dirty="0">
                        <a:solidFill>
                          <a:srgbClr val="0000FF"/>
                        </a:solidFill>
                        <a:effectLst/>
                        <a:latin typeface="微軟正黑體" panose="020B0604030504040204" pitchFamily="34" charset="-120"/>
                        <a:ea typeface="微軟正黑體" panose="020B0604030504040204" pitchFamily="34" charset="-12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en-US" sz="1200" b="0" dirty="0">
                        <a:solidFill>
                          <a:srgbClr val="000000"/>
                        </a:solidFill>
                        <a:effectLst/>
                        <a:latin typeface="微軟正黑體" panose="020B0604030504040204" pitchFamily="34" charset="-120"/>
                        <a:ea typeface="微軟正黑體" panose="020B0604030504040204" pitchFamily="34" charset="-120"/>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200" b="1" kern="1200" baseline="0" noProof="0" dirty="0">
                          <a:solidFill>
                            <a:srgbClr val="0000FF"/>
                          </a:solidFill>
                          <a:effectLst/>
                          <a:latin typeface="微軟正黑體" panose="020B0604030504040204" pitchFamily="34" charset="-120"/>
                          <a:ea typeface="微軟正黑體" panose="020B0604030504040204" pitchFamily="34" charset="-120"/>
                          <a:cs typeface="+mn-cs"/>
                        </a:rPr>
                        <a:t>Advanced Therapy Medicinal Product</a:t>
                      </a:r>
                      <a:r>
                        <a:rPr lang="zh-TW" altLang="en-US" sz="1200" b="1" kern="1200" baseline="0" noProof="0" dirty="0">
                          <a:solidFill>
                            <a:srgbClr val="0000FF"/>
                          </a:solidFill>
                          <a:effectLst/>
                          <a:latin typeface="微軟正黑體" panose="020B0604030504040204" pitchFamily="34" charset="-120"/>
                          <a:ea typeface="微軟正黑體" panose="020B0604030504040204" pitchFamily="34" charset="-120"/>
                          <a:cs typeface="+mn-cs"/>
                        </a:rPr>
                        <a:t>，</a:t>
                      </a:r>
                      <a:r>
                        <a:rPr lang="en-US" altLang="zh-TW" sz="1200" b="1" kern="1200" baseline="0" noProof="0" dirty="0">
                          <a:solidFill>
                            <a:srgbClr val="0000FF"/>
                          </a:solidFill>
                          <a:effectLst/>
                          <a:latin typeface="微軟正黑體" panose="020B0604030504040204" pitchFamily="34" charset="-120"/>
                          <a:ea typeface="微軟正黑體" panose="020B0604030504040204" pitchFamily="34" charset="-120"/>
                          <a:cs typeface="+mn-cs"/>
                        </a:rPr>
                        <a:t>ATMPs</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6" name="Picture 5" descr="C:\Users\hcs\Downloads\european-union.png"/>
          <p:cNvPicPr>
            <a:picLocks noChangeAspect="1" noChangeArrowheads="1"/>
          </p:cNvPicPr>
          <p:nvPr/>
        </p:nvPicPr>
        <p:blipFill>
          <a:blip r:embed="rId3"/>
          <a:srcRect/>
          <a:stretch>
            <a:fillRect/>
          </a:stretch>
        </p:blipFill>
        <p:spPr bwMode="auto">
          <a:xfrm>
            <a:off x="7893631" y="735020"/>
            <a:ext cx="468081" cy="468081"/>
          </a:xfrm>
          <a:prstGeom prst="rect">
            <a:avLst/>
          </a:prstGeom>
          <a:noFill/>
        </p:spPr>
      </p:pic>
      <p:pic>
        <p:nvPicPr>
          <p:cNvPr id="7" name="Picture 8" descr="C:\Users\hcs\Downloads\japan.png"/>
          <p:cNvPicPr>
            <a:picLocks noChangeAspect="1" noChangeArrowheads="1"/>
          </p:cNvPicPr>
          <p:nvPr/>
        </p:nvPicPr>
        <p:blipFill>
          <a:blip r:embed="rId4"/>
          <a:srcRect/>
          <a:stretch>
            <a:fillRect/>
          </a:stretch>
        </p:blipFill>
        <p:spPr bwMode="auto">
          <a:xfrm>
            <a:off x="1524727" y="735020"/>
            <a:ext cx="468081" cy="468081"/>
          </a:xfrm>
          <a:prstGeom prst="rect">
            <a:avLst/>
          </a:prstGeom>
          <a:noFill/>
        </p:spPr>
      </p:pic>
      <p:pic>
        <p:nvPicPr>
          <p:cNvPr id="8" name="Picture 9" descr="C:\Users\hcs\Downloads\united-states.png"/>
          <p:cNvPicPr>
            <a:picLocks noChangeAspect="1" noChangeArrowheads="1"/>
          </p:cNvPicPr>
          <p:nvPr/>
        </p:nvPicPr>
        <p:blipFill>
          <a:blip r:embed="rId5"/>
          <a:srcRect/>
          <a:stretch>
            <a:fillRect/>
          </a:stretch>
        </p:blipFill>
        <p:spPr bwMode="auto">
          <a:xfrm>
            <a:off x="5496044" y="735020"/>
            <a:ext cx="468081" cy="468081"/>
          </a:xfrm>
          <a:prstGeom prst="rect">
            <a:avLst/>
          </a:prstGeom>
          <a:noFill/>
        </p:spPr>
      </p:pic>
      <p:pic>
        <p:nvPicPr>
          <p:cNvPr id="9" name="Picture 10" descr="C:\Users\hcs\Downloads\south-korea.png"/>
          <p:cNvPicPr>
            <a:picLocks noChangeAspect="1" noChangeArrowheads="1"/>
          </p:cNvPicPr>
          <p:nvPr/>
        </p:nvPicPr>
        <p:blipFill>
          <a:blip r:embed="rId6"/>
          <a:srcRect/>
          <a:stretch>
            <a:fillRect/>
          </a:stretch>
        </p:blipFill>
        <p:spPr bwMode="auto">
          <a:xfrm>
            <a:off x="3331156" y="744545"/>
            <a:ext cx="468081" cy="468081"/>
          </a:xfrm>
          <a:prstGeom prst="rect">
            <a:avLst/>
          </a:prstGeom>
          <a:noFill/>
        </p:spPr>
      </p:pic>
      <p:sp>
        <p:nvSpPr>
          <p:cNvPr id="10" name="投影片編號版面配置區 3"/>
          <p:cNvSpPr txBox="1">
            <a:spLocks/>
          </p:cNvSpPr>
          <p:nvPr/>
        </p:nvSpPr>
        <p:spPr>
          <a:xfrm>
            <a:off x="7010400" y="6508754"/>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srgbClr val="656565">
                    <a:lumMod val="75000"/>
                  </a:srgbClr>
                </a:solidFill>
              </a:rPr>
              <a:pPr algn="r"/>
              <a:t>4</a:t>
            </a:fld>
            <a:endParaRPr lang="zh-TW" altLang="en-US" dirty="0">
              <a:solidFill>
                <a:srgbClr val="656565">
                  <a:lumMod val="75000"/>
                </a:srgbClr>
              </a:solidFill>
            </a:endParaRPr>
          </a:p>
        </p:txBody>
      </p:sp>
    </p:spTree>
    <p:extLst>
      <p:ext uri="{BB962C8B-B14F-4D97-AF65-F5344CB8AC3E}">
        <p14:creationId xmlns:p14="http://schemas.microsoft.com/office/powerpoint/2010/main" val="423968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brightnessContrast bright="10000"/>
                    </a14:imgEffect>
                  </a14:imgLayer>
                </a14:imgProps>
              </a:ext>
              <a:ext uri="{28A0092B-C50C-407E-A947-70E740481C1C}">
                <a14:useLocalDpi xmlns:a14="http://schemas.microsoft.com/office/drawing/2010/main" val="0"/>
              </a:ext>
            </a:extLst>
          </a:blip>
          <a:stretch>
            <a:fillRect/>
          </a:stretch>
        </p:blipFill>
        <p:spPr>
          <a:xfrm>
            <a:off x="457200" y="943628"/>
            <a:ext cx="7706057" cy="5246528"/>
          </a:xfrm>
          <a:prstGeom prst="rect">
            <a:avLst/>
          </a:prstGeom>
          <a:ln>
            <a:noFill/>
          </a:ln>
          <a:effectLst>
            <a:softEdge rad="112500"/>
          </a:effectLst>
        </p:spPr>
      </p:pic>
      <p:sp>
        <p:nvSpPr>
          <p:cNvPr id="6" name="Text Box 17"/>
          <p:cNvSpPr txBox="1">
            <a:spLocks noChangeArrowheads="1"/>
          </p:cNvSpPr>
          <p:nvPr/>
        </p:nvSpPr>
        <p:spPr bwMode="auto">
          <a:xfrm>
            <a:off x="6297449" y="1266032"/>
            <a:ext cx="2200602" cy="615553"/>
          </a:xfrm>
          <a:prstGeom prst="rect">
            <a:avLst/>
          </a:prstGeom>
          <a:noFill/>
          <a:ln>
            <a:noFill/>
          </a:ln>
          <a:effectLs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defTabSz="457200" eaLnBrk="1" hangingPunct="1"/>
            <a:r>
              <a:rPr kumimoji="0" lang="zh-TW" altLang="en-US" sz="2000" b="1" dirty="0">
                <a:solidFill>
                  <a:srgbClr val="002060"/>
                </a:solidFill>
                <a:latin typeface="微軟正黑體" panose="020B0604030504040204" pitchFamily="34" charset="-120"/>
                <a:ea typeface="微軟正黑體" panose="020B0604030504040204" pitchFamily="34" charset="-120"/>
              </a:rPr>
              <a:t>加拿大</a:t>
            </a:r>
            <a:r>
              <a:rPr kumimoji="0" lang="en-US" altLang="zh-TW" sz="2000" b="1" dirty="0">
                <a:solidFill>
                  <a:srgbClr val="002060"/>
                </a:solidFill>
                <a:latin typeface="微軟正黑體" panose="020B0604030504040204" pitchFamily="34" charset="-120"/>
                <a:ea typeface="微軟正黑體" panose="020B0604030504040204" pitchFamily="34" charset="-120"/>
              </a:rPr>
              <a:t> (1)</a:t>
            </a:r>
          </a:p>
          <a:p>
            <a:pPr marL="285750" indent="-285750" defTabSz="457200" eaLnBrk="1" hangingPunct="1">
              <a:buFont typeface="Arial" panose="020B0604020202020204" pitchFamily="34" charset="0"/>
              <a:buChar char="•"/>
            </a:pPr>
            <a:r>
              <a:rPr kumimoji="0" lang="en-US" altLang="zh-TW" sz="1400" b="1" dirty="0" err="1">
                <a:solidFill>
                  <a:srgbClr val="008000"/>
                </a:solidFill>
                <a:latin typeface="Calibri" panose="020F0502020204030204" pitchFamily="34" charset="0"/>
                <a:ea typeface="맑은 고딕" charset="-127"/>
              </a:rPr>
              <a:t>Prochymal</a:t>
            </a:r>
            <a:r>
              <a:rPr kumimoji="0" lang="en-US" altLang="zh-TW" sz="1400" b="1" dirty="0">
                <a:solidFill>
                  <a:srgbClr val="008000"/>
                </a:solidFill>
                <a:latin typeface="Calibri" panose="020F0502020204030204" pitchFamily="34" charset="0"/>
                <a:ea typeface="맑은 고딕" charset="-127"/>
              </a:rPr>
              <a:t>, MSC (2012)</a:t>
            </a:r>
          </a:p>
        </p:txBody>
      </p:sp>
      <p:sp>
        <p:nvSpPr>
          <p:cNvPr id="7" name="Text Box 17"/>
          <p:cNvSpPr txBox="1">
            <a:spLocks noChangeArrowheads="1"/>
          </p:cNvSpPr>
          <p:nvPr/>
        </p:nvSpPr>
        <p:spPr bwMode="auto">
          <a:xfrm>
            <a:off x="6299902" y="1986864"/>
            <a:ext cx="2204834" cy="4062651"/>
          </a:xfrm>
          <a:prstGeom prst="rect">
            <a:avLst/>
          </a:prstGeom>
          <a:noFill/>
          <a:ln>
            <a:noFill/>
          </a:ln>
          <a:effectLs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defTabSz="457200" eaLnBrk="1" hangingPunct="1"/>
            <a:r>
              <a:rPr kumimoji="0" lang="zh-TW" altLang="en-US" sz="2000" b="1" dirty="0">
                <a:solidFill>
                  <a:srgbClr val="002060"/>
                </a:solidFill>
                <a:latin typeface="微軟正黑體" panose="020B0604030504040204" pitchFamily="34" charset="-120"/>
                <a:ea typeface="微軟正黑體" panose="020B0604030504040204" pitchFamily="34" charset="-120"/>
              </a:rPr>
              <a:t>美國</a:t>
            </a:r>
            <a:r>
              <a:rPr kumimoji="0" lang="en-US" altLang="zh-TW" sz="2000" b="1" dirty="0">
                <a:solidFill>
                  <a:srgbClr val="002060"/>
                </a:solidFill>
                <a:latin typeface="微軟正黑體" panose="020B0604030504040204" pitchFamily="34" charset="-120"/>
                <a:ea typeface="微軟正黑體" panose="020B0604030504040204" pitchFamily="34" charset="-120"/>
              </a:rPr>
              <a:t> (15)</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Carticel</a:t>
            </a:r>
            <a:r>
              <a:rPr kumimoji="0" lang="en-US" altLang="zh-TW" sz="1400" b="1" dirty="0">
                <a:solidFill>
                  <a:srgbClr val="000000"/>
                </a:solidFill>
                <a:latin typeface="Calibri" panose="020F0502020204030204" pitchFamily="34" charset="0"/>
                <a:ea typeface="맑은 고딕" charset="-127"/>
              </a:rPr>
              <a:t> (1997)</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Provenge</a:t>
            </a:r>
            <a:r>
              <a:rPr kumimoji="0" lang="en-US" altLang="zh-TW" sz="1400" b="1" dirty="0">
                <a:solidFill>
                  <a:srgbClr val="000000"/>
                </a:solidFill>
                <a:latin typeface="Calibri" panose="020F0502020204030204" pitchFamily="34" charset="0"/>
                <a:ea typeface="맑은 고딕" charset="-127"/>
              </a:rPr>
              <a:t>, DC (2010)</a:t>
            </a:r>
          </a:p>
          <a:p>
            <a:pPr marL="285750" indent="-285750" defTabSz="457200" eaLnBrk="1" hangingPunct="1">
              <a:buFont typeface="Arial" panose="020B0604020202020204" pitchFamily="34" charset="0"/>
              <a:buChar char="•"/>
            </a:pPr>
            <a:r>
              <a:rPr lang="en-US" altLang="zh-TW" sz="1400" b="1" dirty="0" err="1">
                <a:solidFill>
                  <a:srgbClr val="008000"/>
                </a:solidFill>
                <a:latin typeface="+mn-lt"/>
                <a:ea typeface="+mn-ea"/>
              </a:rPr>
              <a:t>Laviv</a:t>
            </a:r>
            <a:r>
              <a:rPr lang="en-US" altLang="zh-TW" sz="1400" b="1" dirty="0">
                <a:solidFill>
                  <a:srgbClr val="008000"/>
                </a:solidFill>
                <a:latin typeface="+mn-lt"/>
                <a:ea typeface="+mn-ea"/>
              </a:rPr>
              <a:t>, </a:t>
            </a:r>
            <a:r>
              <a:rPr lang="en-US" altLang="zh-TW" sz="1400" b="1" dirty="0" err="1">
                <a:solidFill>
                  <a:srgbClr val="008000"/>
                </a:solidFill>
                <a:latin typeface="+mn-lt"/>
                <a:ea typeface="+mn-ea"/>
              </a:rPr>
              <a:t>fibrocell</a:t>
            </a:r>
            <a:r>
              <a:rPr lang="en-US" altLang="zh-TW" sz="1400" b="1" dirty="0">
                <a:solidFill>
                  <a:srgbClr val="008000"/>
                </a:solidFill>
                <a:latin typeface="+mn-lt"/>
                <a:ea typeface="+mn-ea"/>
              </a:rPr>
              <a:t> (2011)</a:t>
            </a:r>
          </a:p>
          <a:p>
            <a:pPr marL="285750" indent="-285750" defTabSz="457200" eaLnBrk="1" hangingPunct="1">
              <a:buFont typeface="Arial" panose="020B0604020202020204" pitchFamily="34" charset="0"/>
              <a:buChar char="•"/>
            </a:pPr>
            <a:r>
              <a:rPr kumimoji="0" lang="en-US" altLang="zh-TW" sz="1400" b="1" dirty="0" err="1">
                <a:solidFill>
                  <a:srgbClr val="008000"/>
                </a:solidFill>
                <a:latin typeface="Calibri" panose="020F0502020204030204" pitchFamily="34" charset="0"/>
                <a:ea typeface="맑은 고딕" charset="-127"/>
              </a:rPr>
              <a:t>Hemacord</a:t>
            </a:r>
            <a:r>
              <a:rPr kumimoji="0" lang="en-US" altLang="zh-TW" sz="1400" b="1" dirty="0">
                <a:solidFill>
                  <a:srgbClr val="008000"/>
                </a:solidFill>
                <a:latin typeface="Calibri" panose="020F0502020204030204" pitchFamily="34" charset="0"/>
                <a:ea typeface="맑은 고딕" charset="-127"/>
              </a:rPr>
              <a:t> (2011)</a:t>
            </a:r>
          </a:p>
          <a:p>
            <a:pPr marL="285750" indent="-285750" defTabSz="457200" eaLnBrk="1" hangingPunct="1">
              <a:buFont typeface="Arial" panose="020B0604020202020204" pitchFamily="34" charset="0"/>
              <a:buChar char="•"/>
            </a:pPr>
            <a:r>
              <a:rPr kumimoji="0" lang="en-US" altLang="zh-TW" sz="1400" b="1" dirty="0" err="1">
                <a:solidFill>
                  <a:srgbClr val="008000"/>
                </a:solidFill>
                <a:latin typeface="Calibri" panose="020F0502020204030204" pitchFamily="34" charset="0"/>
                <a:ea typeface="맑은 고딕" charset="-127"/>
              </a:rPr>
              <a:t>Gintuit</a:t>
            </a:r>
            <a:r>
              <a:rPr kumimoji="0" lang="en-US" altLang="zh-TW" sz="1400" b="1" dirty="0">
                <a:solidFill>
                  <a:srgbClr val="008000"/>
                </a:solidFill>
                <a:latin typeface="Calibri" panose="020F0502020204030204" pitchFamily="34" charset="0"/>
                <a:ea typeface="맑은 고딕" charset="-127"/>
              </a:rPr>
              <a:t> (2012)</a:t>
            </a:r>
          </a:p>
          <a:p>
            <a:pPr marL="285750" indent="-285750" defTabSz="457200" eaLnBrk="1" hangingPunct="1">
              <a:buFont typeface="Arial" panose="020B0604020202020204" pitchFamily="34" charset="0"/>
              <a:buChar char="•"/>
            </a:pPr>
            <a:r>
              <a:rPr kumimoji="0" lang="en-US" altLang="zh-TW" sz="1400" b="1" dirty="0">
                <a:solidFill>
                  <a:srgbClr val="008000"/>
                </a:solidFill>
                <a:latin typeface="Calibri" panose="020F0502020204030204" pitchFamily="34" charset="0"/>
                <a:ea typeface="맑은 고딕" charset="-127"/>
              </a:rPr>
              <a:t>HPC, Cord Blood (2012)</a:t>
            </a:r>
          </a:p>
          <a:p>
            <a:pPr marL="285750" indent="-285750" defTabSz="457200" eaLnBrk="1" hangingPunct="1">
              <a:buFont typeface="Arial" panose="020B0604020202020204" pitchFamily="34" charset="0"/>
              <a:buChar char="•"/>
            </a:pPr>
            <a:r>
              <a:rPr kumimoji="0" lang="en-US" altLang="zh-TW" sz="1400" b="1" dirty="0">
                <a:solidFill>
                  <a:srgbClr val="008000"/>
                </a:solidFill>
                <a:latin typeface="Calibri" panose="020F0502020204030204" pitchFamily="34" charset="0"/>
                <a:ea typeface="맑은 고딕" charset="-127"/>
              </a:rPr>
              <a:t>HPC, Cord Blood (2013)</a:t>
            </a:r>
          </a:p>
          <a:p>
            <a:pPr marL="285750" indent="-285750" defTabSz="457200" eaLnBrk="1" hangingPunct="1">
              <a:buFont typeface="Arial" panose="020B0604020202020204" pitchFamily="34" charset="0"/>
              <a:buChar char="•"/>
            </a:pPr>
            <a:r>
              <a:rPr kumimoji="0" lang="en-US" altLang="zh-TW" sz="1400" b="1" dirty="0" err="1">
                <a:solidFill>
                  <a:srgbClr val="008000"/>
                </a:solidFill>
                <a:latin typeface="Calibri" panose="020F0502020204030204" pitchFamily="34" charset="0"/>
                <a:ea typeface="맑은 고딕" charset="-127"/>
              </a:rPr>
              <a:t>Ducord</a:t>
            </a:r>
            <a:r>
              <a:rPr kumimoji="0" lang="en-US" altLang="zh-TW" sz="1400" b="1" dirty="0">
                <a:solidFill>
                  <a:srgbClr val="008000"/>
                </a:solidFill>
                <a:latin typeface="Calibri" panose="020F0502020204030204" pitchFamily="34" charset="0"/>
                <a:ea typeface="맑은 고딕" charset="-127"/>
              </a:rPr>
              <a:t> (2012)</a:t>
            </a:r>
          </a:p>
          <a:p>
            <a:pPr marL="285750" indent="-285750" defTabSz="457200" eaLnBrk="1" hangingPunct="1">
              <a:buFont typeface="Arial" panose="020B0604020202020204" pitchFamily="34" charset="0"/>
              <a:buChar char="•"/>
            </a:pPr>
            <a:r>
              <a:rPr kumimoji="0" lang="en-US" altLang="zh-TW" sz="1400" b="1" dirty="0" err="1">
                <a:solidFill>
                  <a:srgbClr val="008000"/>
                </a:solidFill>
                <a:latin typeface="Calibri" panose="020F0502020204030204" pitchFamily="34" charset="0"/>
                <a:ea typeface="맑은 고딕" charset="-127"/>
              </a:rPr>
              <a:t>Allocord</a:t>
            </a:r>
            <a:r>
              <a:rPr kumimoji="0" lang="en-US" altLang="zh-TW" sz="1400" b="1" dirty="0">
                <a:solidFill>
                  <a:srgbClr val="008000"/>
                </a:solidFill>
                <a:latin typeface="Calibri" panose="020F0502020204030204" pitchFamily="34" charset="0"/>
                <a:ea typeface="맑은 고딕" charset="-127"/>
              </a:rPr>
              <a:t> (2013)</a:t>
            </a:r>
          </a:p>
          <a:p>
            <a:pPr marL="285750" indent="-285750" defTabSz="457200" eaLnBrk="1" hangingPunct="1">
              <a:buFont typeface="Arial" panose="020B0604020202020204" pitchFamily="34" charset="0"/>
              <a:buChar char="•"/>
            </a:pPr>
            <a:r>
              <a:rPr kumimoji="0" lang="en-US" altLang="zh-TW" sz="1400" b="1" dirty="0" err="1">
                <a:solidFill>
                  <a:schemeClr val="accent1">
                    <a:lumMod val="75000"/>
                  </a:schemeClr>
                </a:solidFill>
                <a:latin typeface="Calibri" panose="020F0502020204030204" pitchFamily="34" charset="0"/>
                <a:ea typeface="맑은 고딕" charset="-127"/>
              </a:rPr>
              <a:t>Imlygic</a:t>
            </a:r>
            <a:r>
              <a:rPr kumimoji="0" lang="en-US" altLang="zh-TW" sz="1400" b="1" dirty="0">
                <a:solidFill>
                  <a:schemeClr val="accent1">
                    <a:lumMod val="75000"/>
                  </a:schemeClr>
                </a:solidFill>
                <a:latin typeface="Calibri" panose="020F0502020204030204" pitchFamily="34" charset="0"/>
                <a:ea typeface="맑은 고딕" charset="-127"/>
              </a:rPr>
              <a:t>, T-</a:t>
            </a:r>
            <a:r>
              <a:rPr kumimoji="0" lang="en-US" altLang="zh-TW" sz="1400" b="1" dirty="0" err="1">
                <a:solidFill>
                  <a:schemeClr val="accent1">
                    <a:lumMod val="75000"/>
                  </a:schemeClr>
                </a:solidFill>
                <a:latin typeface="Calibri" panose="020F0502020204030204" pitchFamily="34" charset="0"/>
                <a:ea typeface="맑은 고딕" charset="-127"/>
              </a:rPr>
              <a:t>Vec</a:t>
            </a:r>
            <a:r>
              <a:rPr kumimoji="0" lang="en-US" altLang="zh-TW" sz="1400" b="1" dirty="0">
                <a:solidFill>
                  <a:schemeClr val="accent1">
                    <a:lumMod val="75000"/>
                  </a:schemeClr>
                </a:solidFill>
                <a:latin typeface="Calibri" panose="020F0502020204030204" pitchFamily="34" charset="0"/>
                <a:ea typeface="맑은 고딕" charset="-127"/>
              </a:rPr>
              <a:t> (2015)</a:t>
            </a:r>
          </a:p>
          <a:p>
            <a:pPr marL="285750" indent="-285750" defTabSz="457200" eaLnBrk="1" hangingPunct="1">
              <a:buFont typeface="Arial" panose="020B0604020202020204" pitchFamily="34" charset="0"/>
              <a:buChar char="•"/>
            </a:pPr>
            <a:r>
              <a:rPr kumimoji="0" lang="en-US" altLang="zh-TW" sz="1400" b="1" dirty="0" err="1">
                <a:solidFill>
                  <a:srgbClr val="008000"/>
                </a:solidFill>
                <a:latin typeface="Calibri" panose="020F0502020204030204" pitchFamily="34" charset="0"/>
                <a:ea typeface="맑은 고딕" charset="-127"/>
              </a:rPr>
              <a:t>Clevecord</a:t>
            </a:r>
            <a:r>
              <a:rPr kumimoji="0" lang="en-US" altLang="zh-TW" sz="1400" b="1" dirty="0">
                <a:solidFill>
                  <a:srgbClr val="008000"/>
                </a:solidFill>
                <a:latin typeface="Calibri" panose="020F0502020204030204" pitchFamily="34" charset="0"/>
                <a:ea typeface="맑은 고딕" charset="-127"/>
              </a:rPr>
              <a:t> (2016)</a:t>
            </a:r>
          </a:p>
          <a:p>
            <a:pPr marL="285750" indent="-285750" defTabSz="457200" eaLnBrk="1" hangingPunct="1">
              <a:buFont typeface="Arial" panose="020B0604020202020204" pitchFamily="34" charset="0"/>
              <a:buChar char="•"/>
            </a:pPr>
            <a:r>
              <a:rPr kumimoji="0" lang="en-US" altLang="zh-TW" sz="1400" b="1" dirty="0">
                <a:solidFill>
                  <a:srgbClr val="000000"/>
                </a:solidFill>
                <a:latin typeface="Calibri" panose="020F0502020204030204" pitchFamily="34" charset="0"/>
                <a:ea typeface="맑은 고딕" charset="-127"/>
              </a:rPr>
              <a:t>MACI (2016)</a:t>
            </a:r>
          </a:p>
          <a:p>
            <a:pPr marL="285750" indent="-285750" defTabSz="457200" eaLnBrk="1" hangingPunct="1">
              <a:buFont typeface="Arial" panose="020B0604020202020204" pitchFamily="34" charset="0"/>
              <a:buChar char="•"/>
            </a:pPr>
            <a:r>
              <a:rPr kumimoji="0" lang="en-US" altLang="zh-TW" sz="1400" b="1" dirty="0" err="1">
                <a:solidFill>
                  <a:schemeClr val="accent1">
                    <a:lumMod val="75000"/>
                  </a:schemeClr>
                </a:solidFill>
                <a:latin typeface="Calibri" panose="020F0502020204030204" pitchFamily="34" charset="0"/>
                <a:ea typeface="맑은 고딕" charset="-127"/>
              </a:rPr>
              <a:t>Kymriah</a:t>
            </a:r>
            <a:r>
              <a:rPr kumimoji="0" lang="en-US" altLang="zh-TW" sz="1400" b="1" dirty="0">
                <a:solidFill>
                  <a:schemeClr val="accent1">
                    <a:lumMod val="75000"/>
                  </a:schemeClr>
                </a:solidFill>
                <a:latin typeface="Calibri" panose="020F0502020204030204" pitchFamily="34" charset="0"/>
                <a:ea typeface="맑은 고딕" charset="-127"/>
              </a:rPr>
              <a:t>(CAR-T)(2017)</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Luxturna</a:t>
            </a:r>
            <a:r>
              <a:rPr kumimoji="0" lang="en-US" altLang="zh-TW" sz="1400" b="1" dirty="0">
                <a:solidFill>
                  <a:srgbClr val="000000"/>
                </a:solidFill>
                <a:latin typeface="Calibri" panose="020F0502020204030204" pitchFamily="34" charset="0"/>
                <a:ea typeface="맑은 고딕" charset="-127"/>
              </a:rPr>
              <a:t>(2017)</a:t>
            </a:r>
          </a:p>
          <a:p>
            <a:pPr marL="285750" indent="-285750" defTabSz="457200" eaLnBrk="1" hangingPunct="1">
              <a:buFont typeface="Arial" panose="020B0604020202020204" pitchFamily="34" charset="0"/>
              <a:buChar char="•"/>
            </a:pPr>
            <a:r>
              <a:rPr kumimoji="0" lang="en-US" altLang="zh-TW" sz="1400" b="1" dirty="0" err="1">
                <a:solidFill>
                  <a:schemeClr val="accent1">
                    <a:lumMod val="75000"/>
                  </a:schemeClr>
                </a:solidFill>
                <a:latin typeface="Calibri" panose="020F0502020204030204" pitchFamily="34" charset="0"/>
                <a:ea typeface="맑은 고딕" charset="-127"/>
              </a:rPr>
              <a:t>Yescarta</a:t>
            </a:r>
            <a:r>
              <a:rPr kumimoji="0" lang="en-US" altLang="zh-TW" sz="1400" b="1" dirty="0">
                <a:solidFill>
                  <a:schemeClr val="accent1">
                    <a:lumMod val="75000"/>
                  </a:schemeClr>
                </a:solidFill>
                <a:latin typeface="Calibri" panose="020F0502020204030204" pitchFamily="34" charset="0"/>
                <a:ea typeface="맑은 고딕" charset="-127"/>
              </a:rPr>
              <a:t>(CAR-T)(2017)</a:t>
            </a:r>
          </a:p>
          <a:p>
            <a:pPr marL="285750" indent="-285750" defTabSz="457200" eaLnBrk="1" hangingPunct="1">
              <a:buFont typeface="Arial" panose="020B0604020202020204" pitchFamily="34" charset="0"/>
              <a:buChar char="•"/>
            </a:pPr>
            <a:endParaRPr kumimoji="0" lang="en-US" altLang="zh-TW" sz="1400" b="1" dirty="0">
              <a:solidFill>
                <a:srgbClr val="000000"/>
              </a:solidFill>
              <a:latin typeface="Calibri" panose="020F0502020204030204" pitchFamily="34" charset="0"/>
              <a:ea typeface="맑은 고딕" charset="-127"/>
            </a:endParaRPr>
          </a:p>
          <a:p>
            <a:pPr marL="285750" indent="-285750" defTabSz="457200" eaLnBrk="1" hangingPunct="1">
              <a:buFont typeface="Arial" panose="020B0604020202020204" pitchFamily="34" charset="0"/>
              <a:buChar char="•"/>
            </a:pPr>
            <a:endParaRPr kumimoji="0" lang="en-US" altLang="zh-TW" sz="1400" b="1" dirty="0">
              <a:solidFill>
                <a:srgbClr val="00B050"/>
              </a:solidFill>
              <a:latin typeface="Calibri" panose="020F0502020204030204" pitchFamily="34" charset="0"/>
              <a:ea typeface="맑은 고딕" charset="-127"/>
            </a:endParaRPr>
          </a:p>
        </p:txBody>
      </p:sp>
      <p:sp>
        <p:nvSpPr>
          <p:cNvPr id="9" name="Text Box 17"/>
          <p:cNvSpPr txBox="1">
            <a:spLocks noChangeArrowheads="1"/>
          </p:cNvSpPr>
          <p:nvPr/>
        </p:nvSpPr>
        <p:spPr bwMode="auto">
          <a:xfrm>
            <a:off x="4094252" y="1260752"/>
            <a:ext cx="2083647" cy="1261884"/>
          </a:xfrm>
          <a:prstGeom prst="rect">
            <a:avLst/>
          </a:prstGeom>
          <a:noFill/>
          <a:ln>
            <a:noFill/>
          </a:ln>
          <a:effectLs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defTabSz="457200" eaLnBrk="1" hangingPunct="1"/>
            <a:r>
              <a:rPr kumimoji="0" lang="zh-TW" altLang="en-US" sz="2000" b="1" dirty="0">
                <a:solidFill>
                  <a:srgbClr val="002060"/>
                </a:solidFill>
                <a:latin typeface="微軟正黑體" panose="020B0604030504040204" pitchFamily="34" charset="-120"/>
                <a:ea typeface="微軟正黑體" panose="020B0604030504040204" pitchFamily="34" charset="-120"/>
              </a:rPr>
              <a:t>日本</a:t>
            </a:r>
            <a:r>
              <a:rPr kumimoji="0" lang="en-US" altLang="zh-TW" sz="2000" b="1" dirty="0">
                <a:solidFill>
                  <a:srgbClr val="002060"/>
                </a:solidFill>
                <a:latin typeface="微軟正黑體" panose="020B0604030504040204" pitchFamily="34" charset="-120"/>
                <a:ea typeface="微軟正黑體" panose="020B0604030504040204" pitchFamily="34" charset="-120"/>
              </a:rPr>
              <a:t> (4)</a:t>
            </a:r>
          </a:p>
          <a:p>
            <a:pPr marL="285750" indent="-285750" defTabSz="457200" eaLnBrk="1" hangingPunct="1">
              <a:buFont typeface="Arial" panose="020B0604020202020204" pitchFamily="34" charset="0"/>
              <a:buChar char="•"/>
            </a:pPr>
            <a:r>
              <a:rPr kumimoji="0" lang="en-US" altLang="zh-TW" sz="1400" b="1" dirty="0">
                <a:solidFill>
                  <a:srgbClr val="000000"/>
                </a:solidFill>
                <a:latin typeface="Calibri" panose="020F0502020204030204" pitchFamily="34" charset="0"/>
                <a:ea typeface="맑은 고딕" charset="-127"/>
              </a:rPr>
              <a:t>JACE (2007)</a:t>
            </a:r>
          </a:p>
          <a:p>
            <a:pPr marL="285750" indent="-285750" defTabSz="457200" eaLnBrk="1" hangingPunct="1">
              <a:buFont typeface="Arial" panose="020B0604020202020204" pitchFamily="34" charset="0"/>
              <a:buChar char="•"/>
            </a:pPr>
            <a:r>
              <a:rPr kumimoji="0" lang="en-US" altLang="zh-TW" sz="1400" b="1" dirty="0">
                <a:solidFill>
                  <a:srgbClr val="000000"/>
                </a:solidFill>
                <a:latin typeface="Calibri" panose="020F0502020204030204" pitchFamily="34" charset="0"/>
                <a:ea typeface="맑은 고딕" charset="-127"/>
              </a:rPr>
              <a:t>JACC (2012)</a:t>
            </a:r>
          </a:p>
          <a:p>
            <a:pPr marL="285750" indent="-285750" defTabSz="457200" eaLnBrk="1" hangingPunct="1">
              <a:buFont typeface="Arial" panose="020B0604020202020204" pitchFamily="34" charset="0"/>
              <a:buChar char="•"/>
            </a:pPr>
            <a:r>
              <a:rPr kumimoji="0" lang="en-US" altLang="zh-TW" sz="1400" b="1" dirty="0">
                <a:solidFill>
                  <a:srgbClr val="008000"/>
                </a:solidFill>
                <a:latin typeface="Calibri" panose="020F0502020204030204" pitchFamily="34" charset="0"/>
                <a:ea typeface="맑은 고딕" charset="-127"/>
              </a:rPr>
              <a:t>TEMCELL, MSC (2015)</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HeartSheet</a:t>
            </a:r>
            <a:r>
              <a:rPr kumimoji="0" lang="en-US" altLang="zh-TW" sz="1400" b="1" dirty="0">
                <a:solidFill>
                  <a:srgbClr val="000000"/>
                </a:solidFill>
                <a:latin typeface="Calibri" panose="020F0502020204030204" pitchFamily="34" charset="0"/>
                <a:ea typeface="맑은 고딕" charset="-127"/>
              </a:rPr>
              <a:t> (2015)</a:t>
            </a:r>
          </a:p>
        </p:txBody>
      </p:sp>
      <p:sp>
        <p:nvSpPr>
          <p:cNvPr id="12" name="Text Box 17"/>
          <p:cNvSpPr txBox="1">
            <a:spLocks noChangeArrowheads="1"/>
          </p:cNvSpPr>
          <p:nvPr/>
        </p:nvSpPr>
        <p:spPr bwMode="auto">
          <a:xfrm>
            <a:off x="4145051" y="5502075"/>
            <a:ext cx="1831335" cy="830997"/>
          </a:xfrm>
          <a:prstGeom prst="rect">
            <a:avLst/>
          </a:prstGeom>
          <a:noFill/>
          <a:ln>
            <a:noFill/>
          </a:ln>
          <a:effectLs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defTabSz="457200" eaLnBrk="1" hangingPunct="1"/>
            <a:r>
              <a:rPr kumimoji="0" lang="zh-TW" altLang="en-US" sz="2000" b="1" dirty="0">
                <a:solidFill>
                  <a:srgbClr val="002060"/>
                </a:solidFill>
                <a:latin typeface="微軟正黑體" panose="020B0604030504040204" pitchFamily="34" charset="-120"/>
                <a:ea typeface="微軟正黑體" panose="020B0604030504040204" pitchFamily="34" charset="-120"/>
              </a:rPr>
              <a:t>紐西蘭 </a:t>
            </a:r>
            <a:r>
              <a:rPr kumimoji="0" lang="en-US" altLang="zh-TW" sz="2000" b="1" dirty="0">
                <a:solidFill>
                  <a:srgbClr val="002060"/>
                </a:solidFill>
                <a:latin typeface="微軟正黑體" panose="020B0604030504040204" pitchFamily="34" charset="-120"/>
                <a:ea typeface="微軟正黑體" panose="020B0604030504040204" pitchFamily="34" charset="-120"/>
              </a:rPr>
              <a:t>(2)</a:t>
            </a:r>
          </a:p>
          <a:p>
            <a:pPr marL="285750" indent="-285750" defTabSz="457200" eaLnBrk="1" hangingPunct="1">
              <a:buFont typeface="Arial" panose="020B0604020202020204" pitchFamily="34" charset="0"/>
              <a:buChar char="•"/>
            </a:pPr>
            <a:r>
              <a:rPr kumimoji="0" lang="en-US" altLang="zh-TW" sz="1400" b="1" dirty="0" err="1">
                <a:solidFill>
                  <a:srgbClr val="008000"/>
                </a:solidFill>
                <a:latin typeface="Calibri" panose="020F0502020204030204" pitchFamily="34" charset="0"/>
                <a:ea typeface="맑은 고딕" charset="-127"/>
              </a:rPr>
              <a:t>Prochymal</a:t>
            </a:r>
            <a:r>
              <a:rPr kumimoji="0" lang="en-US" altLang="zh-TW" sz="1400" b="1" dirty="0">
                <a:solidFill>
                  <a:srgbClr val="008000"/>
                </a:solidFill>
                <a:latin typeface="Calibri" panose="020F0502020204030204" pitchFamily="34" charset="0"/>
                <a:ea typeface="맑은 고딕" charset="-127"/>
              </a:rPr>
              <a:t>, MSC</a:t>
            </a:r>
          </a:p>
          <a:p>
            <a:pPr marL="285750" indent="-28575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ReCell</a:t>
            </a:r>
            <a:r>
              <a:rPr kumimoji="0" lang="en-US" altLang="zh-TW" sz="1400" b="1" dirty="0">
                <a:solidFill>
                  <a:srgbClr val="000000"/>
                </a:solidFill>
                <a:latin typeface="Calibri" panose="020F0502020204030204" pitchFamily="34" charset="0"/>
                <a:ea typeface="맑은 고딕" charset="-127"/>
              </a:rPr>
              <a:t>/</a:t>
            </a:r>
            <a:r>
              <a:rPr kumimoji="0" lang="en-US" altLang="zh-TW" sz="1400" b="1" dirty="0" err="1">
                <a:solidFill>
                  <a:srgbClr val="000000"/>
                </a:solidFill>
                <a:latin typeface="Calibri" panose="020F0502020204030204" pitchFamily="34" charset="0"/>
                <a:ea typeface="맑은 고딕" charset="-127"/>
              </a:rPr>
              <a:t>CellSpray</a:t>
            </a:r>
            <a:endParaRPr kumimoji="0" lang="en-US" altLang="zh-TW" sz="1400" b="1" dirty="0">
              <a:solidFill>
                <a:srgbClr val="008000"/>
              </a:solidFill>
              <a:latin typeface="Calibri" panose="020F0502020204030204" pitchFamily="34" charset="0"/>
              <a:ea typeface="맑은 고딕" charset="-127"/>
            </a:endParaRPr>
          </a:p>
        </p:txBody>
      </p:sp>
      <p:sp>
        <p:nvSpPr>
          <p:cNvPr id="13" name="Text Box 17"/>
          <p:cNvSpPr txBox="1">
            <a:spLocks noChangeArrowheads="1"/>
          </p:cNvSpPr>
          <p:nvPr/>
        </p:nvSpPr>
        <p:spPr bwMode="auto">
          <a:xfrm>
            <a:off x="71407" y="1269325"/>
            <a:ext cx="2134559" cy="2769989"/>
          </a:xfrm>
          <a:prstGeom prst="rect">
            <a:avLst/>
          </a:prstGeom>
          <a:noFill/>
          <a:ln>
            <a:noFill/>
          </a:ln>
          <a:effectLs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defTabSz="457200" eaLnBrk="1" hangingPunct="1"/>
            <a:r>
              <a:rPr kumimoji="0" lang="zh-TW" altLang="en-US" sz="2000" b="1" dirty="0">
                <a:solidFill>
                  <a:srgbClr val="002060"/>
                </a:solidFill>
                <a:latin typeface="微軟正黑體" panose="020B0604030504040204" pitchFamily="34" charset="-120"/>
                <a:ea typeface="微軟正黑體" panose="020B0604030504040204" pitchFamily="34" charset="-120"/>
              </a:rPr>
              <a:t>歐盟</a:t>
            </a:r>
            <a:r>
              <a:rPr kumimoji="0" lang="en-US" altLang="zh-TW" sz="2000" b="1" dirty="0">
                <a:solidFill>
                  <a:srgbClr val="002060"/>
                </a:solidFill>
                <a:latin typeface="微軟正黑體" panose="020B0604030504040204" pitchFamily="34" charset="-120"/>
                <a:ea typeface="微軟正黑體" panose="020B0604030504040204" pitchFamily="34" charset="-120"/>
              </a:rPr>
              <a:t> (10)</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Chondrocelect</a:t>
            </a:r>
            <a:r>
              <a:rPr kumimoji="0" lang="zh-TW" altLang="en-US" sz="1400" b="1" dirty="0">
                <a:solidFill>
                  <a:srgbClr val="000000"/>
                </a:solidFill>
                <a:latin typeface="Calibri" panose="020F0502020204030204" pitchFamily="34" charset="0"/>
                <a:ea typeface="맑은 고딕" charset="-127"/>
              </a:rPr>
              <a:t> </a:t>
            </a:r>
            <a:r>
              <a:rPr kumimoji="0" lang="en-US" altLang="zh-TW" sz="1400" b="1" dirty="0">
                <a:solidFill>
                  <a:srgbClr val="000000"/>
                </a:solidFill>
                <a:latin typeface="Calibri" panose="020F0502020204030204" pitchFamily="34" charset="0"/>
                <a:ea typeface="맑은 고딕" charset="-127"/>
              </a:rPr>
              <a:t>(2009)</a:t>
            </a:r>
          </a:p>
          <a:p>
            <a:pPr marL="285750" indent="-285750" defTabSz="457200" eaLnBrk="1" hangingPunct="1">
              <a:buFont typeface="Arial" panose="020B0604020202020204" pitchFamily="34" charset="0"/>
              <a:buChar char="•"/>
            </a:pPr>
            <a:r>
              <a:rPr kumimoji="0" lang="en-US" altLang="zh-TW" sz="1400" b="1" dirty="0">
                <a:solidFill>
                  <a:srgbClr val="000000"/>
                </a:solidFill>
                <a:latin typeface="Calibri" panose="020F0502020204030204" pitchFamily="34" charset="0"/>
                <a:ea typeface="맑은 고딕" charset="-127"/>
              </a:rPr>
              <a:t>MACI (2012)</a:t>
            </a:r>
          </a:p>
          <a:p>
            <a:pPr marL="285750" indent="-285750" defTabSz="457200" eaLnBrk="1" hangingPunct="1">
              <a:buFont typeface="Arial" panose="020B0604020202020204" pitchFamily="34" charset="0"/>
              <a:buChar char="•"/>
            </a:pPr>
            <a:r>
              <a:rPr kumimoji="0" lang="en-US" altLang="zh-TW" sz="1400" b="1" dirty="0" err="1">
                <a:solidFill>
                  <a:schemeClr val="accent1">
                    <a:lumMod val="75000"/>
                  </a:schemeClr>
                </a:solidFill>
                <a:latin typeface="Calibri" panose="020F0502020204030204" pitchFamily="34" charset="0"/>
                <a:ea typeface="맑은 고딕" charset="-127"/>
              </a:rPr>
              <a:t>Glybera</a:t>
            </a:r>
            <a:r>
              <a:rPr kumimoji="0" lang="en-US" altLang="zh-TW" sz="1400" b="1" dirty="0">
                <a:solidFill>
                  <a:schemeClr val="accent1">
                    <a:lumMod val="75000"/>
                  </a:schemeClr>
                </a:solidFill>
                <a:latin typeface="Calibri" panose="020F0502020204030204" pitchFamily="34" charset="0"/>
                <a:ea typeface="맑은 고딕" charset="-127"/>
              </a:rPr>
              <a:t> (2013)</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Provenge</a:t>
            </a:r>
            <a:r>
              <a:rPr kumimoji="0" lang="en-US" altLang="zh-TW" sz="1400" b="1" dirty="0">
                <a:solidFill>
                  <a:srgbClr val="000000"/>
                </a:solidFill>
                <a:latin typeface="Calibri" panose="020F0502020204030204" pitchFamily="34" charset="0"/>
                <a:ea typeface="맑은 고딕" charset="-127"/>
              </a:rPr>
              <a:t>, DC (2013)</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Holoclar</a:t>
            </a:r>
            <a:r>
              <a:rPr kumimoji="0" lang="en-US" altLang="zh-TW" sz="1400" b="1" dirty="0">
                <a:solidFill>
                  <a:srgbClr val="000000"/>
                </a:solidFill>
                <a:latin typeface="Calibri" panose="020F0502020204030204" pitchFamily="34" charset="0"/>
                <a:ea typeface="맑은 고딕" charset="-127"/>
              </a:rPr>
              <a:t> (2015)</a:t>
            </a:r>
          </a:p>
          <a:p>
            <a:pPr marL="285750" indent="-285750" defTabSz="457200" eaLnBrk="1" hangingPunct="1">
              <a:buFont typeface="Arial" panose="020B0604020202020204" pitchFamily="34" charset="0"/>
              <a:buChar char="•"/>
            </a:pPr>
            <a:r>
              <a:rPr kumimoji="0" lang="en-US" altLang="zh-TW" sz="1400" b="1" dirty="0" err="1">
                <a:solidFill>
                  <a:schemeClr val="accent1">
                    <a:lumMod val="75000"/>
                  </a:schemeClr>
                </a:solidFill>
                <a:latin typeface="Calibri" panose="020F0502020204030204" pitchFamily="34" charset="0"/>
                <a:ea typeface="맑은 고딕" charset="-127"/>
              </a:rPr>
              <a:t>Imlygic</a:t>
            </a:r>
            <a:r>
              <a:rPr kumimoji="0" lang="en-US" altLang="zh-TW" sz="1400" b="1" dirty="0">
                <a:solidFill>
                  <a:schemeClr val="accent1">
                    <a:lumMod val="75000"/>
                  </a:schemeClr>
                </a:solidFill>
                <a:latin typeface="Calibri" panose="020F0502020204030204" pitchFamily="34" charset="0"/>
                <a:ea typeface="맑은 고딕" charset="-127"/>
              </a:rPr>
              <a:t>, T-</a:t>
            </a:r>
            <a:r>
              <a:rPr kumimoji="0" lang="en-US" altLang="zh-TW" sz="1400" b="1" dirty="0" err="1">
                <a:solidFill>
                  <a:schemeClr val="accent1">
                    <a:lumMod val="75000"/>
                  </a:schemeClr>
                </a:solidFill>
                <a:latin typeface="Calibri" panose="020F0502020204030204" pitchFamily="34" charset="0"/>
                <a:ea typeface="맑은 고딕" charset="-127"/>
              </a:rPr>
              <a:t>Vec</a:t>
            </a:r>
            <a:r>
              <a:rPr kumimoji="0" lang="en-US" altLang="zh-TW" sz="1400" b="1" dirty="0">
                <a:solidFill>
                  <a:schemeClr val="accent1">
                    <a:lumMod val="75000"/>
                  </a:schemeClr>
                </a:solidFill>
                <a:latin typeface="Calibri" panose="020F0502020204030204" pitchFamily="34" charset="0"/>
                <a:ea typeface="맑은 고딕" charset="-127"/>
              </a:rPr>
              <a:t> (2015)</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Strimvelis</a:t>
            </a:r>
            <a:r>
              <a:rPr kumimoji="0" lang="en-US" altLang="zh-TW" sz="1400" b="1" dirty="0">
                <a:solidFill>
                  <a:srgbClr val="000000"/>
                </a:solidFill>
                <a:latin typeface="Calibri" panose="020F0502020204030204" pitchFamily="34" charset="0"/>
                <a:ea typeface="맑은 고딕" charset="-127"/>
              </a:rPr>
              <a:t> (2016) </a:t>
            </a:r>
          </a:p>
          <a:p>
            <a:pPr marL="285750" indent="-285750" defTabSz="457200" eaLnBrk="1" hangingPunct="1">
              <a:buFont typeface="Arial" panose="020B0604020202020204" pitchFamily="34" charset="0"/>
              <a:buChar char="•"/>
            </a:pPr>
            <a:r>
              <a:rPr kumimoji="0" lang="en-US" altLang="zh-TW" sz="1400" b="1" dirty="0">
                <a:solidFill>
                  <a:srgbClr val="008000"/>
                </a:solidFill>
                <a:latin typeface="Calibri" panose="020F0502020204030204" pitchFamily="34" charset="0"/>
                <a:ea typeface="맑은 고딕" charset="-127"/>
              </a:rPr>
              <a:t>Zalmoxis(2016)</a:t>
            </a:r>
          </a:p>
          <a:p>
            <a:pPr marL="285750" indent="-28575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Spherox</a:t>
            </a:r>
            <a:r>
              <a:rPr kumimoji="0" lang="en-US" altLang="zh-TW" sz="1400" b="1" dirty="0">
                <a:solidFill>
                  <a:srgbClr val="000000"/>
                </a:solidFill>
                <a:latin typeface="Calibri" panose="020F0502020204030204" pitchFamily="34" charset="0"/>
                <a:ea typeface="맑은 고딕" charset="-127"/>
              </a:rPr>
              <a:t> (2017)</a:t>
            </a:r>
          </a:p>
          <a:p>
            <a:pPr marL="285750" indent="-285750" defTabSz="457200" eaLnBrk="1" hangingPunct="1">
              <a:buFont typeface="Arial" panose="020B0604020202020204" pitchFamily="34" charset="0"/>
              <a:buChar char="•"/>
            </a:pPr>
            <a:r>
              <a:rPr kumimoji="0" lang="en-US" altLang="zh-TW" sz="1400" b="1" dirty="0" err="1">
                <a:solidFill>
                  <a:srgbClr val="008000"/>
                </a:solidFill>
                <a:latin typeface="Calibri" panose="020F0502020204030204" pitchFamily="34" charset="0"/>
                <a:ea typeface="맑은 고딕" charset="-127"/>
              </a:rPr>
              <a:t>Alofisel</a:t>
            </a:r>
            <a:r>
              <a:rPr kumimoji="0" lang="en-US" altLang="zh-TW" sz="1400" b="1" dirty="0">
                <a:solidFill>
                  <a:srgbClr val="008000"/>
                </a:solidFill>
                <a:latin typeface="Calibri" panose="020F0502020204030204" pitchFamily="34" charset="0"/>
                <a:ea typeface="맑은 고딕" charset="-127"/>
              </a:rPr>
              <a:t> (2018)</a:t>
            </a:r>
          </a:p>
          <a:p>
            <a:pPr defTabSz="457200" eaLnBrk="1" hangingPunct="1"/>
            <a:r>
              <a:rPr kumimoji="0" lang="en-US" altLang="zh-TW" sz="1400" b="1" i="1" dirty="0">
                <a:solidFill>
                  <a:srgbClr val="656565"/>
                </a:solidFill>
                <a:latin typeface="Calibri" panose="020F0502020204030204" pitchFamily="34" charset="0"/>
                <a:ea typeface="맑은 고딕" charset="-127"/>
              </a:rPr>
              <a:t>  </a:t>
            </a:r>
          </a:p>
        </p:txBody>
      </p:sp>
      <p:sp>
        <p:nvSpPr>
          <p:cNvPr id="14" name="文字方塊 13"/>
          <p:cNvSpPr txBox="1"/>
          <p:nvPr/>
        </p:nvSpPr>
        <p:spPr>
          <a:xfrm>
            <a:off x="10633" y="5738947"/>
            <a:ext cx="1948034" cy="738664"/>
          </a:xfrm>
          <a:prstGeom prst="rect">
            <a:avLst/>
          </a:prstGeom>
          <a:solidFill>
            <a:schemeClr val="bg1"/>
          </a:solidFill>
          <a:ln w="28575">
            <a:noFill/>
          </a:ln>
        </p:spPr>
        <p:txBody>
          <a:bodyPr wrap="none" rtlCol="0">
            <a:spAutoFit/>
          </a:bodyPr>
          <a:lstStyle/>
          <a:p>
            <a:pPr defTabSz="457200"/>
            <a:r>
              <a:rPr lang="en-US" altLang="zh-TW" sz="1400" b="1" dirty="0">
                <a:solidFill>
                  <a:srgbClr val="000000"/>
                </a:solidFill>
              </a:rPr>
              <a:t>In black: autologous</a:t>
            </a:r>
          </a:p>
          <a:p>
            <a:pPr defTabSz="457200"/>
            <a:r>
              <a:rPr lang="en-US" altLang="zh-TW" sz="1400" b="1" dirty="0">
                <a:solidFill>
                  <a:srgbClr val="008000"/>
                </a:solidFill>
              </a:rPr>
              <a:t>In green: allogeneic</a:t>
            </a:r>
          </a:p>
          <a:p>
            <a:pPr defTabSz="457200"/>
            <a:r>
              <a:rPr lang="en-US" altLang="zh-TW" sz="1400" b="1" dirty="0">
                <a:solidFill>
                  <a:schemeClr val="accent1">
                    <a:lumMod val="75000"/>
                  </a:schemeClr>
                </a:solidFill>
              </a:rPr>
              <a:t>In orange: gene therapy</a:t>
            </a:r>
            <a:endParaRPr lang="zh-TW" altLang="en-US" sz="1400" b="1" dirty="0">
              <a:solidFill>
                <a:schemeClr val="accent1">
                  <a:lumMod val="75000"/>
                </a:schemeClr>
              </a:solidFill>
            </a:endParaRPr>
          </a:p>
        </p:txBody>
      </p:sp>
      <p:sp>
        <p:nvSpPr>
          <p:cNvPr id="11" name="Text Box 17"/>
          <p:cNvSpPr txBox="1">
            <a:spLocks noChangeArrowheads="1"/>
          </p:cNvSpPr>
          <p:nvPr/>
        </p:nvSpPr>
        <p:spPr bwMode="auto">
          <a:xfrm>
            <a:off x="2052091" y="1265473"/>
            <a:ext cx="2428265" cy="3847207"/>
          </a:xfrm>
          <a:prstGeom prst="rect">
            <a:avLst/>
          </a:prstGeom>
          <a:noFill/>
          <a:ln>
            <a:noFill/>
          </a:ln>
          <a:effectLs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defTabSz="457200" eaLnBrk="1" hangingPunct="1"/>
            <a:r>
              <a:rPr kumimoji="0" lang="zh-TW" altLang="en-US" sz="2000" b="1" dirty="0">
                <a:solidFill>
                  <a:srgbClr val="002060"/>
                </a:solidFill>
                <a:latin typeface="微軟正黑體" panose="020B0604030504040204" pitchFamily="34" charset="-120"/>
                <a:ea typeface="微軟正黑體" panose="020B0604030504040204" pitchFamily="34" charset="-120"/>
              </a:rPr>
              <a:t>韓國</a:t>
            </a:r>
            <a:r>
              <a:rPr kumimoji="0" lang="en-US" altLang="zh-TW" sz="2000" b="1" dirty="0">
                <a:solidFill>
                  <a:srgbClr val="002060"/>
                </a:solidFill>
                <a:latin typeface="微軟正黑體" panose="020B0604030504040204" pitchFamily="34" charset="-120"/>
                <a:ea typeface="微軟正黑體" panose="020B0604030504040204" pitchFamily="34" charset="-120"/>
              </a:rPr>
              <a:t> (16)</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Chondron</a:t>
            </a:r>
            <a:r>
              <a:rPr kumimoji="0" lang="en-US" altLang="zh-TW" sz="1400" b="1" dirty="0">
                <a:solidFill>
                  <a:srgbClr val="000000"/>
                </a:solidFill>
                <a:latin typeface="Calibri" panose="020F0502020204030204" pitchFamily="34" charset="0"/>
                <a:ea typeface="맑은 고딕" charset="-127"/>
              </a:rPr>
              <a:t> (2001)</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Holoderm</a:t>
            </a:r>
            <a:r>
              <a:rPr kumimoji="0" lang="en-US" altLang="zh-TW" sz="1400" b="1" dirty="0">
                <a:solidFill>
                  <a:srgbClr val="000000"/>
                </a:solidFill>
                <a:latin typeface="Calibri" panose="020F0502020204030204" pitchFamily="34" charset="0"/>
                <a:ea typeface="맑은 고딕" charset="-127"/>
              </a:rPr>
              <a:t> (2002)</a:t>
            </a:r>
          </a:p>
          <a:p>
            <a:pPr marL="285750" indent="-285750" defTabSz="457200" eaLnBrk="1" hangingPunct="1">
              <a:buFont typeface="Arial" panose="020B0604020202020204" pitchFamily="34" charset="0"/>
              <a:buChar char="•"/>
            </a:pPr>
            <a:r>
              <a:rPr kumimoji="0" lang="en-US" altLang="zh-TW" sz="1400" b="1" dirty="0" err="1">
                <a:solidFill>
                  <a:srgbClr val="008000"/>
                </a:solidFill>
                <a:latin typeface="Calibri" panose="020F0502020204030204" pitchFamily="34" charset="0"/>
                <a:ea typeface="맑은 고딕" charset="-127"/>
              </a:rPr>
              <a:t>Kaloderm</a:t>
            </a:r>
            <a:r>
              <a:rPr kumimoji="0" lang="en-US" altLang="zh-TW" sz="1400" b="1" dirty="0">
                <a:solidFill>
                  <a:srgbClr val="008000"/>
                </a:solidFill>
                <a:latin typeface="Calibri" panose="020F0502020204030204" pitchFamily="34" charset="0"/>
                <a:ea typeface="맑은 고딕" charset="-127"/>
              </a:rPr>
              <a:t> (2005)</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Keraheal</a:t>
            </a:r>
            <a:r>
              <a:rPr kumimoji="0" lang="en-US" altLang="zh-TW" sz="1400" b="1" dirty="0">
                <a:solidFill>
                  <a:srgbClr val="000000"/>
                </a:solidFill>
                <a:latin typeface="Calibri" panose="020F0502020204030204" pitchFamily="34" charset="0"/>
                <a:ea typeface="맑은 고딕" charset="-127"/>
              </a:rPr>
              <a:t> (2006)</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CreaVax</a:t>
            </a:r>
            <a:r>
              <a:rPr kumimoji="0" lang="en-US" altLang="zh-TW" sz="1400" b="1" dirty="0">
                <a:solidFill>
                  <a:srgbClr val="000000"/>
                </a:solidFill>
                <a:latin typeface="Calibri" panose="020F0502020204030204" pitchFamily="34" charset="0"/>
                <a:ea typeface="맑은 고딕" charset="-127"/>
              </a:rPr>
              <a:t>-RCC (2007)</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Immuncell</a:t>
            </a:r>
            <a:r>
              <a:rPr kumimoji="0" lang="en-US" altLang="zh-TW" sz="1400" b="1" dirty="0">
                <a:solidFill>
                  <a:srgbClr val="000000"/>
                </a:solidFill>
                <a:latin typeface="Calibri" panose="020F0502020204030204" pitchFamily="34" charset="0"/>
                <a:ea typeface="맑은 고딕" charset="-127"/>
              </a:rPr>
              <a:t>-LC (2007)</a:t>
            </a:r>
            <a:endParaRPr kumimoji="0" lang="en-US" altLang="zh-TW" sz="1400" b="1" i="1" dirty="0">
              <a:solidFill>
                <a:srgbClr val="000000"/>
              </a:solidFill>
              <a:latin typeface="Calibri" panose="020F0502020204030204" pitchFamily="34" charset="0"/>
              <a:ea typeface="맑은 고딕" charset="-127"/>
            </a:endParaRPr>
          </a:p>
          <a:p>
            <a:pPr marL="285750" indent="-285750" defTabSz="457200" eaLnBrk="1" hangingPunct="1">
              <a:buFont typeface="Arial" panose="020B0604020202020204" pitchFamily="34" charset="0"/>
              <a:buChar char="•"/>
            </a:pPr>
            <a:r>
              <a:rPr kumimoji="0" lang="en-US" altLang="zh-TW" sz="1400" b="1" dirty="0">
                <a:solidFill>
                  <a:srgbClr val="000000"/>
                </a:solidFill>
                <a:latin typeface="Calibri" panose="020F0502020204030204" pitchFamily="34" charset="0"/>
                <a:ea typeface="맑은 고딕" charset="-127"/>
              </a:rPr>
              <a:t>RMS </a:t>
            </a:r>
            <a:r>
              <a:rPr kumimoji="0" lang="en-US" altLang="zh-TW" sz="1400" b="1" dirty="0" err="1">
                <a:solidFill>
                  <a:srgbClr val="000000"/>
                </a:solidFill>
                <a:latin typeface="Calibri" panose="020F0502020204030204" pitchFamily="34" charset="0"/>
                <a:ea typeface="맑은 고딕" charset="-127"/>
              </a:rPr>
              <a:t>Ossron</a:t>
            </a:r>
            <a:r>
              <a:rPr kumimoji="0" lang="en-US" altLang="zh-TW" sz="1400" b="1" dirty="0">
                <a:solidFill>
                  <a:srgbClr val="000000"/>
                </a:solidFill>
                <a:latin typeface="Calibri" panose="020F0502020204030204" pitchFamily="34" charset="0"/>
                <a:ea typeface="맑은 고딕" charset="-127"/>
              </a:rPr>
              <a:t> (2009)</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QueenCell</a:t>
            </a:r>
            <a:r>
              <a:rPr kumimoji="0" lang="en-US" altLang="zh-TW" sz="1400" b="1" dirty="0">
                <a:solidFill>
                  <a:srgbClr val="000000"/>
                </a:solidFill>
                <a:latin typeface="Calibri" panose="020F0502020204030204" pitchFamily="34" charset="0"/>
                <a:ea typeface="맑은 고딕" charset="-127"/>
              </a:rPr>
              <a:t> (2010)</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CureSkin</a:t>
            </a:r>
            <a:r>
              <a:rPr kumimoji="0" lang="en-US" altLang="zh-TW" sz="1400" b="1" dirty="0">
                <a:solidFill>
                  <a:srgbClr val="000000"/>
                </a:solidFill>
                <a:latin typeface="Calibri" panose="020F0502020204030204" pitchFamily="34" charset="0"/>
                <a:ea typeface="맑은 고딕" charset="-127"/>
              </a:rPr>
              <a:t> (2011)</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Hearticellgram</a:t>
            </a:r>
            <a:r>
              <a:rPr kumimoji="0" lang="en-US" altLang="zh-TW" sz="1400" b="1" dirty="0">
                <a:solidFill>
                  <a:srgbClr val="000000"/>
                </a:solidFill>
                <a:latin typeface="Calibri" panose="020F0502020204030204" pitchFamily="34" charset="0"/>
                <a:ea typeface="맑은 고딕" charset="-127"/>
              </a:rPr>
              <a:t>-AMI (2011)</a:t>
            </a:r>
          </a:p>
          <a:p>
            <a:pPr marL="285750" indent="-285750" defTabSz="457200" eaLnBrk="1" hangingPunct="1">
              <a:buFont typeface="Arial" panose="020B0604020202020204" pitchFamily="34" charset="0"/>
              <a:buChar char="•"/>
            </a:pPr>
            <a:r>
              <a:rPr kumimoji="0" lang="en-US" altLang="zh-TW" sz="1400" b="1" dirty="0" err="1">
                <a:solidFill>
                  <a:srgbClr val="008000"/>
                </a:solidFill>
                <a:latin typeface="Calibri" panose="020F0502020204030204" pitchFamily="34" charset="0"/>
                <a:ea typeface="맑은 고딕" charset="-127"/>
              </a:rPr>
              <a:t>Cartistem</a:t>
            </a:r>
            <a:r>
              <a:rPr kumimoji="0" lang="en-US" altLang="zh-TW" sz="1400" b="1" dirty="0">
                <a:solidFill>
                  <a:srgbClr val="008000"/>
                </a:solidFill>
                <a:latin typeface="Calibri" panose="020F0502020204030204" pitchFamily="34" charset="0"/>
                <a:ea typeface="맑은 고딕" charset="-127"/>
              </a:rPr>
              <a:t>, MSC (2012)</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Cupistem</a:t>
            </a:r>
            <a:r>
              <a:rPr kumimoji="0" lang="en-US" altLang="zh-TW" sz="1400" b="1" dirty="0">
                <a:solidFill>
                  <a:srgbClr val="000000"/>
                </a:solidFill>
                <a:latin typeface="Calibri" panose="020F0502020204030204" pitchFamily="34" charset="0"/>
                <a:ea typeface="맑은 고딕" charset="-127"/>
              </a:rPr>
              <a:t> (2012)</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Neuronata</a:t>
            </a:r>
            <a:r>
              <a:rPr kumimoji="0" lang="en-US" altLang="zh-TW" sz="1400" b="1" dirty="0">
                <a:solidFill>
                  <a:srgbClr val="000000"/>
                </a:solidFill>
                <a:latin typeface="Calibri" panose="020F0502020204030204" pitchFamily="34" charset="0"/>
                <a:ea typeface="맑은 고딕" charset="-127"/>
              </a:rPr>
              <a:t>-R (2014)</a:t>
            </a:r>
          </a:p>
          <a:p>
            <a:pPr marL="285750" indent="-285750" defTabSz="457200" eaLnBrk="1" hangingPunct="1">
              <a:buFont typeface="Arial" panose="020B0604020202020204" pitchFamily="34" charset="0"/>
              <a:buChar char="•"/>
            </a:pPr>
            <a:r>
              <a:rPr kumimoji="0" lang="en-US" altLang="zh-TW" sz="1400" b="1" dirty="0" err="1">
                <a:solidFill>
                  <a:srgbClr val="008000"/>
                </a:solidFill>
                <a:latin typeface="Calibri" panose="020F0502020204030204" pitchFamily="34" charset="0"/>
                <a:ea typeface="맑은 고딕" charset="-127"/>
              </a:rPr>
              <a:t>Keraheal-allo</a:t>
            </a:r>
            <a:r>
              <a:rPr kumimoji="0" lang="en-US" altLang="zh-TW" sz="1400" b="1" dirty="0">
                <a:solidFill>
                  <a:srgbClr val="008000"/>
                </a:solidFill>
                <a:latin typeface="Calibri" panose="020F0502020204030204" pitchFamily="34" charset="0"/>
                <a:ea typeface="맑은 고딕" charset="-127"/>
              </a:rPr>
              <a:t> (2015)</a:t>
            </a:r>
          </a:p>
          <a:p>
            <a:pPr marL="285750" indent="-285750" defTabSz="45720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Rosmir</a:t>
            </a:r>
            <a:r>
              <a:rPr kumimoji="0" lang="en-US" altLang="zh-TW" sz="1400" b="1" dirty="0">
                <a:solidFill>
                  <a:srgbClr val="000000"/>
                </a:solidFill>
                <a:latin typeface="Calibri" panose="020F0502020204030204" pitchFamily="34" charset="0"/>
                <a:ea typeface="맑은 고딕" charset="-127"/>
              </a:rPr>
              <a:t> (2017)</a:t>
            </a:r>
          </a:p>
          <a:p>
            <a:pPr marL="285750" indent="-285750" defTabSz="457200" eaLnBrk="1" hangingPunct="1">
              <a:buFont typeface="Arial" panose="020B0604020202020204" pitchFamily="34" charset="0"/>
              <a:buChar char="•"/>
            </a:pPr>
            <a:r>
              <a:rPr lang="en-US" altLang="zh-TW" sz="1400" b="1" dirty="0" err="1">
                <a:solidFill>
                  <a:srgbClr val="008000"/>
                </a:solidFill>
                <a:latin typeface="+mn-lt"/>
                <a:ea typeface="+mn-ea"/>
              </a:rPr>
              <a:t>Invossa</a:t>
            </a:r>
            <a:r>
              <a:rPr lang="en-US" altLang="zh-TW" sz="1400" b="1" dirty="0">
                <a:solidFill>
                  <a:srgbClr val="008000"/>
                </a:solidFill>
                <a:latin typeface="+mn-lt"/>
                <a:ea typeface="+mn-ea"/>
              </a:rPr>
              <a:t>-K (2017)</a:t>
            </a:r>
          </a:p>
        </p:txBody>
      </p:sp>
      <p:sp>
        <p:nvSpPr>
          <p:cNvPr id="15" name="標題 1"/>
          <p:cNvSpPr>
            <a:spLocks noGrp="1"/>
          </p:cNvSpPr>
          <p:nvPr>
            <p:ph type="title"/>
          </p:nvPr>
        </p:nvSpPr>
        <p:spPr>
          <a:xfrm>
            <a:off x="457200" y="236538"/>
            <a:ext cx="8229600" cy="601662"/>
          </a:xfrm>
        </p:spPr>
        <p:txBody>
          <a:bodyPr>
            <a:noAutofit/>
          </a:bodyPr>
          <a:lstStyle/>
          <a:p>
            <a:r>
              <a:rPr lang="zh-TW" altLang="en-US" sz="4000" b="1" dirty="0">
                <a:solidFill>
                  <a:srgbClr val="000000"/>
                </a:solidFill>
                <a:effectLst>
                  <a:outerShdw blurRad="38100" dist="38100" dir="2700000" algn="tl">
                    <a:srgbClr val="000000">
                      <a:alpha val="43137"/>
                    </a:srgbClr>
                  </a:outerShdw>
                </a:effectLst>
              </a:rPr>
              <a:t>國際再生醫療製劑</a:t>
            </a:r>
            <a:r>
              <a:rPr lang="zh-TW" altLang="en-US" sz="4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上市情況</a:t>
            </a:r>
          </a:p>
        </p:txBody>
      </p:sp>
      <p:sp>
        <p:nvSpPr>
          <p:cNvPr id="18" name="Text Box 17"/>
          <p:cNvSpPr txBox="1">
            <a:spLocks noChangeArrowheads="1"/>
          </p:cNvSpPr>
          <p:nvPr/>
        </p:nvSpPr>
        <p:spPr bwMode="auto">
          <a:xfrm>
            <a:off x="4145050" y="4685722"/>
            <a:ext cx="1831335" cy="830997"/>
          </a:xfrm>
          <a:prstGeom prst="rect">
            <a:avLst/>
          </a:prstGeom>
          <a:noFill/>
          <a:ln>
            <a:noFill/>
          </a:ln>
          <a:effectLs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defTabSz="457200" eaLnBrk="1" hangingPunct="1"/>
            <a:r>
              <a:rPr kumimoji="0" lang="zh-TW" altLang="en-US" sz="2000" b="1" dirty="0">
                <a:solidFill>
                  <a:srgbClr val="002060"/>
                </a:solidFill>
                <a:latin typeface="微軟正黑體" panose="020B0604030504040204" pitchFamily="34" charset="-120"/>
                <a:ea typeface="微軟正黑體" panose="020B0604030504040204" pitchFamily="34" charset="-120"/>
              </a:rPr>
              <a:t>澳洲 </a:t>
            </a:r>
            <a:r>
              <a:rPr kumimoji="0" lang="en-US" altLang="zh-TW" sz="2000" b="1" dirty="0">
                <a:solidFill>
                  <a:srgbClr val="002060"/>
                </a:solidFill>
                <a:latin typeface="微軟正黑體" panose="020B0604030504040204" pitchFamily="34" charset="-120"/>
                <a:ea typeface="微軟正黑體" panose="020B0604030504040204" pitchFamily="34" charset="-120"/>
              </a:rPr>
              <a:t>(2)</a:t>
            </a:r>
          </a:p>
          <a:p>
            <a:pPr marL="285750" indent="-28575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ReCell</a:t>
            </a:r>
            <a:r>
              <a:rPr kumimoji="0" lang="en-US" altLang="zh-TW" sz="1400" b="1" dirty="0">
                <a:solidFill>
                  <a:srgbClr val="000000"/>
                </a:solidFill>
                <a:latin typeface="Calibri" panose="020F0502020204030204" pitchFamily="34" charset="0"/>
                <a:ea typeface="맑은 고딕" charset="-127"/>
              </a:rPr>
              <a:t>/</a:t>
            </a:r>
            <a:r>
              <a:rPr kumimoji="0" lang="en-US" altLang="zh-TW" sz="1400" b="1" dirty="0" err="1">
                <a:solidFill>
                  <a:srgbClr val="000000"/>
                </a:solidFill>
                <a:latin typeface="Calibri" panose="020F0502020204030204" pitchFamily="34" charset="0"/>
                <a:ea typeface="맑은 고딕" charset="-127"/>
              </a:rPr>
              <a:t>CellSpray</a:t>
            </a:r>
            <a:endParaRPr kumimoji="0" lang="en-US" altLang="zh-TW" sz="1400" b="1" dirty="0">
              <a:solidFill>
                <a:srgbClr val="000000"/>
              </a:solidFill>
              <a:latin typeface="Calibri" panose="020F0502020204030204" pitchFamily="34" charset="0"/>
              <a:ea typeface="맑은 고딕" charset="-127"/>
            </a:endParaRPr>
          </a:p>
          <a:p>
            <a:pPr marL="285750" indent="-28575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Cartogen</a:t>
            </a:r>
            <a:r>
              <a:rPr kumimoji="0" lang="en-US" altLang="zh-TW" sz="1400" b="1" dirty="0">
                <a:solidFill>
                  <a:srgbClr val="000000"/>
                </a:solidFill>
                <a:latin typeface="Calibri" panose="020F0502020204030204" pitchFamily="34" charset="0"/>
                <a:ea typeface="맑은 고딕" charset="-127"/>
              </a:rPr>
              <a:t> </a:t>
            </a:r>
          </a:p>
        </p:txBody>
      </p:sp>
      <p:sp>
        <p:nvSpPr>
          <p:cNvPr id="19" name="Text Box 17"/>
          <p:cNvSpPr txBox="1">
            <a:spLocks noChangeArrowheads="1"/>
          </p:cNvSpPr>
          <p:nvPr/>
        </p:nvSpPr>
        <p:spPr bwMode="auto">
          <a:xfrm>
            <a:off x="4145051" y="3697472"/>
            <a:ext cx="1941424" cy="1046440"/>
          </a:xfrm>
          <a:prstGeom prst="rect">
            <a:avLst/>
          </a:prstGeom>
          <a:noFill/>
          <a:ln>
            <a:noFill/>
          </a:ln>
          <a:effectLs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defTabSz="457200" eaLnBrk="1" hangingPunct="1"/>
            <a:r>
              <a:rPr kumimoji="0" lang="zh-TW" altLang="en-US" sz="2000" b="1" dirty="0">
                <a:solidFill>
                  <a:srgbClr val="002060"/>
                </a:solidFill>
                <a:latin typeface="微軟正黑體" panose="020B0604030504040204" pitchFamily="34" charset="-120"/>
                <a:ea typeface="微軟正黑體" panose="020B0604030504040204" pitchFamily="34" charset="-120"/>
              </a:rPr>
              <a:t>新加坡 </a:t>
            </a:r>
            <a:r>
              <a:rPr kumimoji="0" lang="en-US" altLang="zh-TW" sz="2000" b="1" dirty="0">
                <a:solidFill>
                  <a:srgbClr val="002060"/>
                </a:solidFill>
                <a:latin typeface="微軟正黑體" panose="020B0604030504040204" pitchFamily="34" charset="-120"/>
                <a:ea typeface="微軟正黑體" panose="020B0604030504040204" pitchFamily="34" charset="-120"/>
              </a:rPr>
              <a:t>(3)</a:t>
            </a:r>
          </a:p>
          <a:p>
            <a:pPr marL="285750" indent="-28575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Chondrotransplant</a:t>
            </a:r>
            <a:endParaRPr kumimoji="0" lang="en-US" altLang="zh-TW" sz="1400" b="1" dirty="0">
              <a:solidFill>
                <a:srgbClr val="000000"/>
              </a:solidFill>
              <a:latin typeface="Calibri" panose="020F0502020204030204" pitchFamily="34" charset="0"/>
              <a:ea typeface="맑은 고딕" charset="-127"/>
            </a:endParaRPr>
          </a:p>
          <a:p>
            <a:pPr marL="285750" indent="-28575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ReCell</a:t>
            </a:r>
            <a:r>
              <a:rPr kumimoji="0" lang="en-US" altLang="zh-TW" sz="1400" b="1" dirty="0">
                <a:solidFill>
                  <a:srgbClr val="000000"/>
                </a:solidFill>
                <a:latin typeface="Calibri" panose="020F0502020204030204" pitchFamily="34" charset="0"/>
                <a:ea typeface="맑은 고딕" charset="-127"/>
              </a:rPr>
              <a:t>/</a:t>
            </a:r>
            <a:r>
              <a:rPr kumimoji="0" lang="en-US" altLang="zh-TW" sz="1400" b="1" dirty="0" err="1">
                <a:solidFill>
                  <a:srgbClr val="000000"/>
                </a:solidFill>
                <a:latin typeface="Calibri" panose="020F0502020204030204" pitchFamily="34" charset="0"/>
                <a:ea typeface="맑은 고딕" charset="-127"/>
              </a:rPr>
              <a:t>CellSpray</a:t>
            </a:r>
            <a:endParaRPr kumimoji="0" lang="en-US" altLang="zh-TW" sz="1400" b="1" dirty="0">
              <a:solidFill>
                <a:srgbClr val="000000"/>
              </a:solidFill>
              <a:latin typeface="Calibri" panose="020F0502020204030204" pitchFamily="34" charset="0"/>
              <a:ea typeface="맑은 고딕" charset="-127"/>
            </a:endParaRPr>
          </a:p>
          <a:p>
            <a:pPr marL="285750" indent="-285750" eaLnBrk="1" hangingPunct="1">
              <a:buFont typeface="Arial" panose="020B0604020202020204" pitchFamily="34" charset="0"/>
              <a:buChar char="•"/>
            </a:pPr>
            <a:r>
              <a:rPr kumimoji="0" lang="en-US" altLang="zh-TW" sz="1400" b="1" dirty="0" err="1">
                <a:solidFill>
                  <a:srgbClr val="000000"/>
                </a:solidFill>
                <a:latin typeface="Calibri" panose="020F0502020204030204" pitchFamily="34" charset="0"/>
                <a:ea typeface="맑은 고딕" charset="-127"/>
              </a:rPr>
              <a:t>Cartogen</a:t>
            </a:r>
            <a:r>
              <a:rPr kumimoji="0" lang="en-US" altLang="zh-TW" sz="1400" b="1" dirty="0">
                <a:solidFill>
                  <a:srgbClr val="000000"/>
                </a:solidFill>
                <a:latin typeface="Calibri" panose="020F0502020204030204" pitchFamily="34" charset="0"/>
                <a:ea typeface="맑은 고딕" charset="-127"/>
              </a:rPr>
              <a:t> </a:t>
            </a:r>
          </a:p>
        </p:txBody>
      </p:sp>
    </p:spTree>
    <p:extLst>
      <p:ext uri="{BB962C8B-B14F-4D97-AF65-F5344CB8AC3E}">
        <p14:creationId xmlns:p14="http://schemas.microsoft.com/office/powerpoint/2010/main" val="178518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a:solidFill>
                  <a:srgbClr val="000000"/>
                </a:solidFill>
                <a:effectLst>
                  <a:outerShdw blurRad="38100" dist="38100" dir="2700000" algn="tl">
                    <a:srgbClr val="000000">
                      <a:alpha val="43137"/>
                    </a:srgbClr>
                  </a:outerShdw>
                </a:effectLst>
                <a:cs typeface="+mj-cs"/>
              </a:rPr>
              <a:t>我國管理界定範圍</a:t>
            </a:r>
            <a:endParaRPr lang="zh-TW" altLang="en-US" dirty="0"/>
          </a:p>
        </p:txBody>
      </p:sp>
      <p:sp>
        <p:nvSpPr>
          <p:cNvPr id="43" name="手繪多邊形 42"/>
          <p:cNvSpPr/>
          <p:nvPr/>
        </p:nvSpPr>
        <p:spPr>
          <a:xfrm>
            <a:off x="1629158" y="1858839"/>
            <a:ext cx="2394284" cy="1034718"/>
          </a:xfrm>
          <a:custGeom>
            <a:avLst/>
            <a:gdLst>
              <a:gd name="connsiteX0" fmla="*/ 290762 w 2394284"/>
              <a:gd name="connsiteY0" fmla="*/ 0 h 1034718"/>
              <a:gd name="connsiteX1" fmla="*/ 713167 w 2394284"/>
              <a:gd name="connsiteY1" fmla="*/ 0 h 1034718"/>
              <a:gd name="connsiteX2" fmla="*/ 709862 w 2394284"/>
              <a:gd name="connsiteY2" fmla="*/ 32785 h 1034718"/>
              <a:gd name="connsiteX3" fmla="*/ 1197141 w 2394284"/>
              <a:gd name="connsiteY3" fmla="*/ 520064 h 1034718"/>
              <a:gd name="connsiteX4" fmla="*/ 1684420 w 2394284"/>
              <a:gd name="connsiteY4" fmla="*/ 32785 h 1034718"/>
              <a:gd name="connsiteX5" fmla="*/ 1681115 w 2394284"/>
              <a:gd name="connsiteY5" fmla="*/ 0 h 1034718"/>
              <a:gd name="connsiteX6" fmla="*/ 2103522 w 2394284"/>
              <a:gd name="connsiteY6" fmla="*/ 0 h 1034718"/>
              <a:gd name="connsiteX7" fmla="*/ 2394284 w 2394284"/>
              <a:gd name="connsiteY7" fmla="*/ 290762 h 1034718"/>
              <a:gd name="connsiteX8" fmla="*/ 2394284 w 2394284"/>
              <a:gd name="connsiteY8" fmla="*/ 1034718 h 1034718"/>
              <a:gd name="connsiteX9" fmla="*/ 0 w 2394284"/>
              <a:gd name="connsiteY9" fmla="*/ 1034718 h 1034718"/>
              <a:gd name="connsiteX10" fmla="*/ 0 w 2394284"/>
              <a:gd name="connsiteY10" fmla="*/ 290762 h 1034718"/>
              <a:gd name="connsiteX11" fmla="*/ 290762 w 2394284"/>
              <a:gd name="connsiteY11" fmla="*/ 0 h 10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4284" h="1034718">
                <a:moveTo>
                  <a:pt x="290762" y="0"/>
                </a:moveTo>
                <a:lnTo>
                  <a:pt x="713167" y="0"/>
                </a:lnTo>
                <a:lnTo>
                  <a:pt x="709862" y="32785"/>
                </a:lnTo>
                <a:cubicBezTo>
                  <a:pt x="709862" y="301902"/>
                  <a:pt x="928024" y="520064"/>
                  <a:pt x="1197141" y="520064"/>
                </a:cubicBezTo>
                <a:cubicBezTo>
                  <a:pt x="1466258" y="520064"/>
                  <a:pt x="1684420" y="301902"/>
                  <a:pt x="1684420" y="32785"/>
                </a:cubicBezTo>
                <a:lnTo>
                  <a:pt x="1681115" y="0"/>
                </a:lnTo>
                <a:lnTo>
                  <a:pt x="2103522" y="0"/>
                </a:lnTo>
                <a:cubicBezTo>
                  <a:pt x="2264105" y="0"/>
                  <a:pt x="2394284" y="130179"/>
                  <a:pt x="2394284" y="290762"/>
                </a:cubicBezTo>
                <a:lnTo>
                  <a:pt x="2394284" y="1034718"/>
                </a:lnTo>
                <a:lnTo>
                  <a:pt x="0" y="1034718"/>
                </a:lnTo>
                <a:lnTo>
                  <a:pt x="0" y="290762"/>
                </a:lnTo>
                <a:cubicBezTo>
                  <a:pt x="0" y="130179"/>
                  <a:pt x="130179" y="0"/>
                  <a:pt x="290762" y="0"/>
                </a:cubicBezTo>
                <a:close/>
              </a:path>
            </a:pathLst>
          </a:custGeom>
          <a:solidFill>
            <a:srgbClr val="F5C636"/>
          </a:solidFill>
          <a:ln w="25400" cap="flat" cmpd="sng" algn="ctr">
            <a:noFill/>
            <a:prstDash val="solid"/>
          </a:ln>
          <a:effectLst/>
        </p:spPr>
        <p:txBody>
          <a:bodyPr rtlCol="0" anchor="ctr"/>
          <a:lstStyle/>
          <a:p>
            <a:pPr algn="ctr" defTabSz="914400">
              <a:defRPr/>
            </a:pPr>
            <a:endParaRPr lang="zh-TW" altLang="en-US" kern="0">
              <a:solidFill>
                <a:prstClr val="white"/>
              </a:solidFill>
              <a:latin typeface="微軟正黑體" panose="020B0604030504040204" pitchFamily="34" charset="-120"/>
              <a:ea typeface="微軟正黑體" panose="020B0604030504040204" pitchFamily="34" charset="-120"/>
            </a:endParaRPr>
          </a:p>
        </p:txBody>
      </p:sp>
      <p:cxnSp>
        <p:nvCxnSpPr>
          <p:cNvPr id="44" name="直線接點 43"/>
          <p:cNvCxnSpPr/>
          <p:nvPr/>
        </p:nvCxnSpPr>
        <p:spPr>
          <a:xfrm>
            <a:off x="1629158" y="4553894"/>
            <a:ext cx="2394284" cy="0"/>
          </a:xfrm>
          <a:prstGeom prst="line">
            <a:avLst/>
          </a:prstGeom>
          <a:noFill/>
          <a:ln w="9525" cap="flat" cmpd="sng" algn="ctr">
            <a:solidFill>
              <a:sysClr val="window" lastClr="FFFFFF"/>
            </a:solidFill>
            <a:prstDash val="solid"/>
          </a:ln>
          <a:effectLst/>
        </p:spPr>
      </p:cxnSp>
      <p:sp>
        <p:nvSpPr>
          <p:cNvPr id="45" name="文字方塊 44"/>
          <p:cNvSpPr txBox="1"/>
          <p:nvPr/>
        </p:nvSpPr>
        <p:spPr>
          <a:xfrm>
            <a:off x="1895357" y="2379292"/>
            <a:ext cx="1861887" cy="523220"/>
          </a:xfrm>
          <a:prstGeom prst="rect">
            <a:avLst/>
          </a:prstGeom>
          <a:noFill/>
        </p:spPr>
        <p:txBody>
          <a:bodyPr wrap="square" rtlCol="0">
            <a:spAutoFit/>
          </a:bodyPr>
          <a:lstStyle/>
          <a:p>
            <a:pPr algn="ctr" defTabSz="914400"/>
            <a:r>
              <a:rPr lang="zh-TW" altLang="en-US" sz="28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醫療技術</a:t>
            </a:r>
          </a:p>
        </p:txBody>
      </p:sp>
      <p:sp>
        <p:nvSpPr>
          <p:cNvPr id="46" name="橢圓 45"/>
          <p:cNvSpPr/>
          <p:nvPr/>
        </p:nvSpPr>
        <p:spPr>
          <a:xfrm>
            <a:off x="2332999" y="1365539"/>
            <a:ext cx="986600" cy="986600"/>
          </a:xfrm>
          <a:prstGeom prst="ellipse">
            <a:avLst/>
          </a:prstGeom>
          <a:noFill/>
          <a:ln w="57150" cap="flat" cmpd="sng" algn="ctr">
            <a:solidFill>
              <a:srgbClr val="F5C636"/>
            </a:solidFill>
            <a:prstDash val="solid"/>
          </a:ln>
          <a:effectLst/>
        </p:spPr>
        <p:txBody>
          <a:bodyPr rtlCol="0" anchor="ctr"/>
          <a:lstStyle/>
          <a:p>
            <a:pPr algn="ctr" defTabSz="914400">
              <a:defRPr/>
            </a:pPr>
            <a:endParaRPr lang="zh-TW" altLang="en-US" kern="0">
              <a:solidFill>
                <a:prstClr val="white"/>
              </a:solidFill>
              <a:latin typeface="微軟正黑體" panose="020B0604030504040204" pitchFamily="34" charset="-120"/>
              <a:ea typeface="微軟正黑體" panose="020B0604030504040204" pitchFamily="34" charset="-120"/>
            </a:endParaRPr>
          </a:p>
        </p:txBody>
      </p:sp>
      <p:pic>
        <p:nvPicPr>
          <p:cNvPr id="47" name="Picture 2" descr="2000px-LOGO_of_MOHW.svg.png (2000×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733" y="1344565"/>
            <a:ext cx="1045652" cy="1045652"/>
          </a:xfrm>
          <a:prstGeom prst="rect">
            <a:avLst/>
          </a:prstGeom>
          <a:noFill/>
          <a:extLst>
            <a:ext uri="{909E8E84-426E-40DD-AFC4-6F175D3DCCD1}">
              <a14:hiddenFill xmlns:a14="http://schemas.microsoft.com/office/drawing/2010/main">
                <a:solidFill>
                  <a:srgbClr val="FFFFFF"/>
                </a:solidFill>
              </a14:hiddenFill>
            </a:ext>
          </a:extLst>
        </p:spPr>
      </p:pic>
      <p:sp>
        <p:nvSpPr>
          <p:cNvPr id="48" name="手繪多邊形 47"/>
          <p:cNvSpPr/>
          <p:nvPr/>
        </p:nvSpPr>
        <p:spPr>
          <a:xfrm>
            <a:off x="1640301" y="2911328"/>
            <a:ext cx="2394284" cy="2288601"/>
          </a:xfrm>
          <a:custGeom>
            <a:avLst/>
            <a:gdLst>
              <a:gd name="connsiteX0" fmla="*/ 0 w 2394284"/>
              <a:gd name="connsiteY0" fmla="*/ 0 h 2799756"/>
              <a:gd name="connsiteX1" fmla="*/ 2394284 w 2394284"/>
              <a:gd name="connsiteY1" fmla="*/ 0 h 2799756"/>
              <a:gd name="connsiteX2" fmla="*/ 2394284 w 2394284"/>
              <a:gd name="connsiteY2" fmla="*/ 2508994 h 2799756"/>
              <a:gd name="connsiteX3" fmla="*/ 2103522 w 2394284"/>
              <a:gd name="connsiteY3" fmla="*/ 2799756 h 2799756"/>
              <a:gd name="connsiteX4" fmla="*/ 290762 w 2394284"/>
              <a:gd name="connsiteY4" fmla="*/ 2799756 h 2799756"/>
              <a:gd name="connsiteX5" fmla="*/ 0 w 2394284"/>
              <a:gd name="connsiteY5" fmla="*/ 2508994 h 2799756"/>
              <a:gd name="connsiteX6" fmla="*/ 0 w 2394284"/>
              <a:gd name="connsiteY6" fmla="*/ 0 h 279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284" h="2799756">
                <a:moveTo>
                  <a:pt x="0" y="0"/>
                </a:moveTo>
                <a:lnTo>
                  <a:pt x="2394284" y="0"/>
                </a:lnTo>
                <a:lnTo>
                  <a:pt x="2394284" y="2508994"/>
                </a:lnTo>
                <a:cubicBezTo>
                  <a:pt x="2394284" y="2669577"/>
                  <a:pt x="2264105" y="2799756"/>
                  <a:pt x="2103522" y="2799756"/>
                </a:cubicBezTo>
                <a:lnTo>
                  <a:pt x="290762" y="2799756"/>
                </a:lnTo>
                <a:cubicBezTo>
                  <a:pt x="130179" y="2799756"/>
                  <a:pt x="0" y="2669577"/>
                  <a:pt x="0" y="2508994"/>
                </a:cubicBezTo>
                <a:lnTo>
                  <a:pt x="0" y="0"/>
                </a:lnTo>
                <a:close/>
              </a:path>
            </a:pathLst>
          </a:custGeom>
          <a:solidFill>
            <a:sysClr val="window" lastClr="FFFFFF">
              <a:lumMod val="85000"/>
            </a:sysClr>
          </a:solidFill>
          <a:ln w="25400" cap="flat" cmpd="sng" algn="ctr">
            <a:noFill/>
            <a:prstDash val="solid"/>
          </a:ln>
          <a:effectLst/>
        </p:spPr>
        <p:txBody>
          <a:bodyPr rtlCol="0" anchor="ctr"/>
          <a:lstStyle/>
          <a:p>
            <a:pPr algn="ctr" defTabSz="914400">
              <a:defRPr/>
            </a:pPr>
            <a:endParaRPr lang="zh-TW" altLang="en-US" kern="0">
              <a:solidFill>
                <a:prstClr val="white"/>
              </a:solidFill>
              <a:latin typeface="微軟正黑體" panose="020B0604030504040204" pitchFamily="34" charset="-120"/>
              <a:ea typeface="微軟正黑體" panose="020B0604030504040204" pitchFamily="34" charset="-120"/>
            </a:endParaRPr>
          </a:p>
        </p:txBody>
      </p:sp>
      <p:cxnSp>
        <p:nvCxnSpPr>
          <p:cNvPr id="49" name="直線接點 48"/>
          <p:cNvCxnSpPr/>
          <p:nvPr/>
        </p:nvCxnSpPr>
        <p:spPr>
          <a:xfrm>
            <a:off x="1640301" y="3423668"/>
            <a:ext cx="2394284" cy="0"/>
          </a:xfrm>
          <a:prstGeom prst="line">
            <a:avLst/>
          </a:prstGeom>
          <a:noFill/>
          <a:ln w="9525" cap="flat" cmpd="sng" algn="ctr">
            <a:solidFill>
              <a:sysClr val="window" lastClr="FFFFFF"/>
            </a:solidFill>
            <a:prstDash val="solid"/>
          </a:ln>
          <a:effectLst/>
        </p:spPr>
      </p:cxnSp>
      <p:cxnSp>
        <p:nvCxnSpPr>
          <p:cNvPr id="50" name="直線接點 49"/>
          <p:cNvCxnSpPr/>
          <p:nvPr/>
        </p:nvCxnSpPr>
        <p:spPr>
          <a:xfrm>
            <a:off x="1640301" y="4001183"/>
            <a:ext cx="2394284" cy="0"/>
          </a:xfrm>
          <a:prstGeom prst="line">
            <a:avLst/>
          </a:prstGeom>
          <a:noFill/>
          <a:ln w="9525" cap="flat" cmpd="sng" algn="ctr">
            <a:solidFill>
              <a:sysClr val="window" lastClr="FFFFFF"/>
            </a:solidFill>
            <a:prstDash val="solid"/>
          </a:ln>
          <a:effectLst/>
        </p:spPr>
      </p:cxnSp>
      <p:cxnSp>
        <p:nvCxnSpPr>
          <p:cNvPr id="51" name="直線接點 50"/>
          <p:cNvCxnSpPr/>
          <p:nvPr/>
        </p:nvCxnSpPr>
        <p:spPr>
          <a:xfrm>
            <a:off x="1640301" y="4578698"/>
            <a:ext cx="2394284" cy="0"/>
          </a:xfrm>
          <a:prstGeom prst="line">
            <a:avLst/>
          </a:prstGeom>
          <a:noFill/>
          <a:ln w="9525" cap="flat" cmpd="sng" algn="ctr">
            <a:solidFill>
              <a:sysClr val="window" lastClr="FFFFFF"/>
            </a:solidFill>
            <a:prstDash val="solid"/>
          </a:ln>
          <a:effectLst/>
        </p:spPr>
      </p:cxnSp>
      <p:sp>
        <p:nvSpPr>
          <p:cNvPr id="52" name="文字方塊 51"/>
          <p:cNvSpPr txBox="1"/>
          <p:nvPr/>
        </p:nvSpPr>
        <p:spPr>
          <a:xfrm>
            <a:off x="1671942" y="3549304"/>
            <a:ext cx="2198853" cy="369332"/>
          </a:xfrm>
          <a:prstGeom prst="rect">
            <a:avLst/>
          </a:prstGeom>
          <a:noFill/>
        </p:spPr>
        <p:txBody>
          <a:bodyPr wrap="square" rtlCol="0">
            <a:spAutoFit/>
          </a:bodyPr>
          <a:lstStyle/>
          <a:p>
            <a:pPr defTabSz="914400"/>
            <a:r>
              <a:rPr lang="zh-TW" altLang="en-US" dirty="0">
                <a:solidFill>
                  <a:prstClr val="black"/>
                </a:solidFill>
                <a:latin typeface="微軟正黑體" panose="020B0604030504040204" pitchFamily="34" charset="-120"/>
                <a:ea typeface="微軟正黑體" panose="020B0604030504040204" pitchFamily="34" charset="-120"/>
              </a:rPr>
              <a:t>客製化</a:t>
            </a:r>
          </a:p>
        </p:txBody>
      </p:sp>
      <p:sp>
        <p:nvSpPr>
          <p:cNvPr id="53" name="文字方塊 52"/>
          <p:cNvSpPr txBox="1"/>
          <p:nvPr/>
        </p:nvSpPr>
        <p:spPr>
          <a:xfrm>
            <a:off x="1668002" y="4104891"/>
            <a:ext cx="2198853" cy="369332"/>
          </a:xfrm>
          <a:prstGeom prst="rect">
            <a:avLst/>
          </a:prstGeom>
          <a:noFill/>
        </p:spPr>
        <p:txBody>
          <a:bodyPr wrap="square" rtlCol="0">
            <a:spAutoFit/>
          </a:bodyPr>
          <a:lstStyle/>
          <a:p>
            <a:pPr defTabSz="914400"/>
            <a:r>
              <a:rPr lang="zh-TW" altLang="en-US" dirty="0">
                <a:solidFill>
                  <a:prstClr val="black"/>
                </a:solidFill>
                <a:latin typeface="微軟正黑體" panose="020B0604030504040204" pitchFamily="34" charset="-120"/>
                <a:ea typeface="微軟正黑體" panose="020B0604030504040204" pitchFamily="34" charset="-120"/>
              </a:rPr>
              <a:t>製程管控</a:t>
            </a:r>
            <a:r>
              <a:rPr lang="en-US" altLang="zh-TW" dirty="0">
                <a:solidFill>
                  <a:prstClr val="black"/>
                </a:solidFill>
                <a:latin typeface="微軟正黑體" panose="020B0604030504040204" pitchFamily="34" charset="-120"/>
                <a:ea typeface="微軟正黑體" panose="020B0604030504040204" pitchFamily="34" charset="-120"/>
              </a:rPr>
              <a:t>-GTP</a:t>
            </a:r>
            <a:r>
              <a:rPr lang="zh-TW" altLang="en-US" dirty="0">
                <a:solidFill>
                  <a:prstClr val="black"/>
                </a:solidFill>
                <a:latin typeface="微軟正黑體" panose="020B0604030504040204" pitchFamily="34" charset="-120"/>
                <a:ea typeface="微軟正黑體" panose="020B0604030504040204" pitchFamily="34" charset="-120"/>
              </a:rPr>
              <a:t>標準</a:t>
            </a:r>
            <a:endParaRPr lang="en-US" altLang="zh-TW" dirty="0">
              <a:solidFill>
                <a:prstClr val="black"/>
              </a:solidFill>
              <a:latin typeface="微軟正黑體" panose="020B0604030504040204" pitchFamily="34" charset="-120"/>
              <a:ea typeface="微軟正黑體" panose="020B0604030504040204" pitchFamily="34" charset="-120"/>
            </a:endParaRPr>
          </a:p>
        </p:txBody>
      </p:sp>
      <p:sp>
        <p:nvSpPr>
          <p:cNvPr id="54" name="文字方塊 53"/>
          <p:cNvSpPr txBox="1"/>
          <p:nvPr/>
        </p:nvSpPr>
        <p:spPr>
          <a:xfrm>
            <a:off x="1640302" y="4704324"/>
            <a:ext cx="2507130" cy="369332"/>
          </a:xfrm>
          <a:prstGeom prst="rect">
            <a:avLst/>
          </a:prstGeom>
          <a:noFill/>
        </p:spPr>
        <p:txBody>
          <a:bodyPr wrap="square" rtlCol="0">
            <a:spAutoFit/>
          </a:bodyPr>
          <a:lstStyle/>
          <a:p>
            <a:pPr defTabSz="914400"/>
            <a:r>
              <a:rPr lang="zh-TW" altLang="en-US" dirty="0">
                <a:solidFill>
                  <a:prstClr val="black"/>
                </a:solidFill>
                <a:latin typeface="微軟正黑體" panose="020B0604030504040204" pitchFamily="34" charset="-120"/>
                <a:ea typeface="微軟正黑體" panose="020B0604030504040204" pitchFamily="34" charset="-120"/>
              </a:rPr>
              <a:t>開放</a:t>
            </a:r>
            <a:r>
              <a:rPr lang="en-US" altLang="zh-TW" dirty="0">
                <a:solidFill>
                  <a:prstClr val="black"/>
                </a:solidFill>
                <a:latin typeface="微軟正黑體" panose="020B0604030504040204" pitchFamily="34" charset="-120"/>
                <a:ea typeface="微軟正黑體" panose="020B0604030504040204" pitchFamily="34" charset="-120"/>
              </a:rPr>
              <a:t>6</a:t>
            </a:r>
            <a:r>
              <a:rPr lang="zh-TW" altLang="en-US" dirty="0">
                <a:solidFill>
                  <a:prstClr val="black"/>
                </a:solidFill>
                <a:latin typeface="微軟正黑體" panose="020B0604030504040204" pitchFamily="34" charset="-120"/>
                <a:ea typeface="微軟正黑體" panose="020B0604030504040204" pitchFamily="34" charset="-120"/>
              </a:rPr>
              <a:t>項細胞治療技術</a:t>
            </a:r>
          </a:p>
        </p:txBody>
      </p:sp>
      <p:sp>
        <p:nvSpPr>
          <p:cNvPr id="55" name="流程圖: 結束點 54"/>
          <p:cNvSpPr/>
          <p:nvPr/>
        </p:nvSpPr>
        <p:spPr>
          <a:xfrm>
            <a:off x="1419456" y="5288986"/>
            <a:ext cx="2880321" cy="936617"/>
          </a:xfrm>
          <a:prstGeom prst="flowChartTerminator">
            <a:avLst/>
          </a:prstGeom>
          <a:solidFill>
            <a:srgbClr val="FFD617">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defTabSz="914400">
              <a:defRPr/>
            </a:pPr>
            <a:r>
              <a:rPr lang="zh-TW" altLang="en-US" b="1" kern="0" dirty="0">
                <a:solidFill>
                  <a:prstClr val="white"/>
                </a:solidFill>
                <a:effectLst>
                  <a:glow rad="139700">
                    <a:srgbClr val="C0504D">
                      <a:satMod val="175000"/>
                      <a:alpha val="40000"/>
                    </a:srgbClr>
                  </a:glow>
                </a:effectLst>
                <a:latin typeface="微軟正黑體" pitchFamily="34" charset="-120"/>
                <a:ea typeface="微軟正黑體" pitchFamily="34" charset="-120"/>
              </a:rPr>
              <a:t>特定醫療技術</a:t>
            </a:r>
            <a:endParaRPr lang="en-US" altLang="zh-TW" b="1" kern="0" dirty="0">
              <a:solidFill>
                <a:prstClr val="white"/>
              </a:solidFill>
              <a:effectLst>
                <a:glow rad="139700">
                  <a:srgbClr val="C0504D">
                    <a:satMod val="175000"/>
                    <a:alpha val="40000"/>
                  </a:srgbClr>
                </a:glow>
              </a:effectLst>
              <a:latin typeface="微軟正黑體" pitchFamily="34" charset="-120"/>
              <a:ea typeface="微軟正黑體" pitchFamily="34" charset="-120"/>
            </a:endParaRPr>
          </a:p>
          <a:p>
            <a:pPr algn="ctr" defTabSz="914400">
              <a:defRPr/>
            </a:pPr>
            <a:r>
              <a:rPr lang="zh-TW" altLang="en-US" b="1" kern="0" dirty="0">
                <a:solidFill>
                  <a:prstClr val="white"/>
                </a:solidFill>
                <a:effectLst>
                  <a:glow rad="139700">
                    <a:srgbClr val="C0504D">
                      <a:satMod val="175000"/>
                      <a:alpha val="40000"/>
                    </a:srgbClr>
                  </a:glow>
                </a:effectLst>
                <a:latin typeface="微軟正黑體" pitchFamily="34" charset="-120"/>
                <a:ea typeface="微軟正黑體" pitchFamily="34" charset="-120"/>
              </a:rPr>
              <a:t>檢查檢驗醫療儀器</a:t>
            </a:r>
            <a:endParaRPr lang="en-US" altLang="zh-TW" b="1" kern="0" dirty="0">
              <a:solidFill>
                <a:prstClr val="white"/>
              </a:solidFill>
              <a:effectLst>
                <a:glow rad="139700">
                  <a:srgbClr val="C0504D">
                    <a:satMod val="175000"/>
                    <a:alpha val="40000"/>
                  </a:srgbClr>
                </a:glow>
              </a:effectLst>
              <a:latin typeface="微軟正黑體" pitchFamily="34" charset="-120"/>
              <a:ea typeface="微軟正黑體" pitchFamily="34" charset="-120"/>
            </a:endParaRPr>
          </a:p>
          <a:p>
            <a:pPr algn="ctr" defTabSz="914400">
              <a:defRPr/>
            </a:pPr>
            <a:r>
              <a:rPr lang="zh-TW" altLang="en-US" b="1" kern="0" dirty="0">
                <a:solidFill>
                  <a:prstClr val="white"/>
                </a:solidFill>
                <a:effectLst>
                  <a:glow rad="139700">
                    <a:srgbClr val="C0504D">
                      <a:satMod val="175000"/>
                      <a:alpha val="40000"/>
                    </a:srgbClr>
                  </a:glow>
                </a:effectLst>
                <a:latin typeface="微軟正黑體" pitchFamily="34" charset="-120"/>
                <a:ea typeface="微軟正黑體" pitchFamily="34" charset="-120"/>
              </a:rPr>
              <a:t>施行或使用管理辦法</a:t>
            </a:r>
          </a:p>
        </p:txBody>
      </p:sp>
      <p:sp>
        <p:nvSpPr>
          <p:cNvPr id="56" name="文字方塊 55"/>
          <p:cNvSpPr txBox="1"/>
          <p:nvPr/>
        </p:nvSpPr>
        <p:spPr>
          <a:xfrm>
            <a:off x="1662417" y="2987329"/>
            <a:ext cx="2198853" cy="400110"/>
          </a:xfrm>
          <a:prstGeom prst="rect">
            <a:avLst/>
          </a:prstGeom>
          <a:noFill/>
        </p:spPr>
        <p:txBody>
          <a:bodyPr wrap="square" rtlCol="0">
            <a:spAutoFit/>
          </a:bodyPr>
          <a:lstStyle/>
          <a:p>
            <a:pPr defTabSz="914400"/>
            <a:r>
              <a:rPr lang="zh-TW" altLang="en-US" sz="2000" b="1" u="sng" dirty="0">
                <a:solidFill>
                  <a:prstClr val="black"/>
                </a:solidFill>
                <a:latin typeface="微軟正黑體" panose="020B0604030504040204" pitchFamily="34" charset="-120"/>
                <a:ea typeface="微軟正黑體" panose="020B0604030504040204" pitchFamily="34" charset="-120"/>
              </a:rPr>
              <a:t>醫療機構</a:t>
            </a:r>
            <a:r>
              <a:rPr lang="zh-TW" altLang="en-US" dirty="0">
                <a:solidFill>
                  <a:prstClr val="black"/>
                </a:solidFill>
                <a:latin typeface="微軟正黑體" panose="020B0604030504040204" pitchFamily="34" charset="-120"/>
                <a:ea typeface="微軟正黑體" panose="020B0604030504040204" pitchFamily="34" charset="-120"/>
              </a:rPr>
              <a:t>提出申請</a:t>
            </a:r>
          </a:p>
        </p:txBody>
      </p:sp>
      <p:sp>
        <p:nvSpPr>
          <p:cNvPr id="57" name="文字方塊 56"/>
          <p:cNvSpPr txBox="1"/>
          <p:nvPr/>
        </p:nvSpPr>
        <p:spPr>
          <a:xfrm>
            <a:off x="182618" y="2802920"/>
            <a:ext cx="1210588" cy="400110"/>
          </a:xfrm>
          <a:prstGeom prst="rect">
            <a:avLst/>
          </a:prstGeom>
          <a:noFill/>
        </p:spPr>
        <p:txBody>
          <a:bodyPr wrap="none" rtlCol="0">
            <a:spAutoFit/>
          </a:bodyPr>
          <a:lstStyle/>
          <a:p>
            <a:pPr defTabSz="914400"/>
            <a:r>
              <a:rPr lang="zh-TW" altLang="en-US" sz="2000" b="1" dirty="0">
                <a:solidFill>
                  <a:prstClr val="black"/>
                </a:solidFill>
                <a:latin typeface="微軟正黑體" panose="020B0604030504040204" pitchFamily="34" charset="-120"/>
                <a:ea typeface="微軟正黑體" panose="020B0604030504040204" pitchFamily="34" charset="-120"/>
              </a:rPr>
              <a:t>醫療機構</a:t>
            </a:r>
          </a:p>
        </p:txBody>
      </p:sp>
      <p:pic>
        <p:nvPicPr>
          <p:cNvPr id="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19" y="3361831"/>
            <a:ext cx="1356920" cy="84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手繪多邊形 58"/>
          <p:cNvSpPr/>
          <p:nvPr/>
        </p:nvSpPr>
        <p:spPr>
          <a:xfrm>
            <a:off x="4809310" y="1875965"/>
            <a:ext cx="2394284" cy="1034718"/>
          </a:xfrm>
          <a:custGeom>
            <a:avLst/>
            <a:gdLst>
              <a:gd name="connsiteX0" fmla="*/ 290762 w 2394284"/>
              <a:gd name="connsiteY0" fmla="*/ 0 h 1034718"/>
              <a:gd name="connsiteX1" fmla="*/ 713168 w 2394284"/>
              <a:gd name="connsiteY1" fmla="*/ 0 h 1034718"/>
              <a:gd name="connsiteX2" fmla="*/ 709863 w 2394284"/>
              <a:gd name="connsiteY2" fmla="*/ 32785 h 1034718"/>
              <a:gd name="connsiteX3" fmla="*/ 1197142 w 2394284"/>
              <a:gd name="connsiteY3" fmla="*/ 520064 h 1034718"/>
              <a:gd name="connsiteX4" fmla="*/ 1684421 w 2394284"/>
              <a:gd name="connsiteY4" fmla="*/ 32785 h 1034718"/>
              <a:gd name="connsiteX5" fmla="*/ 1681116 w 2394284"/>
              <a:gd name="connsiteY5" fmla="*/ 0 h 1034718"/>
              <a:gd name="connsiteX6" fmla="*/ 2103522 w 2394284"/>
              <a:gd name="connsiteY6" fmla="*/ 0 h 1034718"/>
              <a:gd name="connsiteX7" fmla="*/ 2394284 w 2394284"/>
              <a:gd name="connsiteY7" fmla="*/ 290762 h 1034718"/>
              <a:gd name="connsiteX8" fmla="*/ 2394284 w 2394284"/>
              <a:gd name="connsiteY8" fmla="*/ 1034718 h 1034718"/>
              <a:gd name="connsiteX9" fmla="*/ 0 w 2394284"/>
              <a:gd name="connsiteY9" fmla="*/ 1034718 h 1034718"/>
              <a:gd name="connsiteX10" fmla="*/ 0 w 2394284"/>
              <a:gd name="connsiteY10" fmla="*/ 290762 h 1034718"/>
              <a:gd name="connsiteX11" fmla="*/ 290762 w 2394284"/>
              <a:gd name="connsiteY11" fmla="*/ 0 h 10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4284" h="1034718">
                <a:moveTo>
                  <a:pt x="290762" y="0"/>
                </a:moveTo>
                <a:lnTo>
                  <a:pt x="713168" y="0"/>
                </a:lnTo>
                <a:lnTo>
                  <a:pt x="709863" y="32785"/>
                </a:lnTo>
                <a:cubicBezTo>
                  <a:pt x="709863" y="301902"/>
                  <a:pt x="928025" y="520064"/>
                  <a:pt x="1197142" y="520064"/>
                </a:cubicBezTo>
                <a:cubicBezTo>
                  <a:pt x="1466259" y="520064"/>
                  <a:pt x="1684421" y="301902"/>
                  <a:pt x="1684421" y="32785"/>
                </a:cubicBezTo>
                <a:lnTo>
                  <a:pt x="1681116" y="0"/>
                </a:lnTo>
                <a:lnTo>
                  <a:pt x="2103522" y="0"/>
                </a:lnTo>
                <a:cubicBezTo>
                  <a:pt x="2264105" y="0"/>
                  <a:pt x="2394284" y="130179"/>
                  <a:pt x="2394284" y="290762"/>
                </a:cubicBezTo>
                <a:lnTo>
                  <a:pt x="2394284" y="1034718"/>
                </a:lnTo>
                <a:lnTo>
                  <a:pt x="0" y="1034718"/>
                </a:lnTo>
                <a:lnTo>
                  <a:pt x="0" y="290762"/>
                </a:lnTo>
                <a:cubicBezTo>
                  <a:pt x="0" y="130179"/>
                  <a:pt x="130179" y="0"/>
                  <a:pt x="290762" y="0"/>
                </a:cubicBezTo>
                <a:close/>
              </a:path>
            </a:pathLst>
          </a:custGeom>
          <a:solidFill>
            <a:srgbClr val="6BCBC5"/>
          </a:solidFill>
          <a:ln w="25400" cap="flat" cmpd="sng" algn="ctr">
            <a:noFill/>
            <a:prstDash val="solid"/>
          </a:ln>
          <a:effectLst/>
        </p:spPr>
        <p:txBody>
          <a:bodyPr rtlCol="0" anchor="ctr"/>
          <a:lstStyle/>
          <a:p>
            <a:pPr algn="ctr" defTabSz="914400">
              <a:defRPr/>
            </a:pPr>
            <a:endParaRPr lang="zh-TW" altLang="en-US" kern="0">
              <a:solidFill>
                <a:prstClr val="white"/>
              </a:solidFill>
              <a:latin typeface="微軟正黑體" panose="020B0604030504040204" pitchFamily="34" charset="-120"/>
              <a:ea typeface="微軟正黑體" panose="020B0604030504040204" pitchFamily="34" charset="-120"/>
            </a:endParaRPr>
          </a:p>
        </p:txBody>
      </p:sp>
      <p:sp>
        <p:nvSpPr>
          <p:cNvPr id="60" name="手繪多邊形 59"/>
          <p:cNvSpPr/>
          <p:nvPr/>
        </p:nvSpPr>
        <p:spPr>
          <a:xfrm>
            <a:off x="4809310" y="2914283"/>
            <a:ext cx="2394284" cy="2279022"/>
          </a:xfrm>
          <a:custGeom>
            <a:avLst/>
            <a:gdLst>
              <a:gd name="connsiteX0" fmla="*/ 0 w 2394284"/>
              <a:gd name="connsiteY0" fmla="*/ 0 h 2799756"/>
              <a:gd name="connsiteX1" fmla="*/ 2394284 w 2394284"/>
              <a:gd name="connsiteY1" fmla="*/ 0 h 2799756"/>
              <a:gd name="connsiteX2" fmla="*/ 2394284 w 2394284"/>
              <a:gd name="connsiteY2" fmla="*/ 2508994 h 2799756"/>
              <a:gd name="connsiteX3" fmla="*/ 2103522 w 2394284"/>
              <a:gd name="connsiteY3" fmla="*/ 2799756 h 2799756"/>
              <a:gd name="connsiteX4" fmla="*/ 290762 w 2394284"/>
              <a:gd name="connsiteY4" fmla="*/ 2799756 h 2799756"/>
              <a:gd name="connsiteX5" fmla="*/ 0 w 2394284"/>
              <a:gd name="connsiteY5" fmla="*/ 2508994 h 2799756"/>
              <a:gd name="connsiteX6" fmla="*/ 0 w 2394284"/>
              <a:gd name="connsiteY6" fmla="*/ 0 h 279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284" h="2799756">
                <a:moveTo>
                  <a:pt x="0" y="0"/>
                </a:moveTo>
                <a:lnTo>
                  <a:pt x="2394284" y="0"/>
                </a:lnTo>
                <a:lnTo>
                  <a:pt x="2394284" y="2508994"/>
                </a:lnTo>
                <a:cubicBezTo>
                  <a:pt x="2394284" y="2669577"/>
                  <a:pt x="2264105" y="2799756"/>
                  <a:pt x="2103522" y="2799756"/>
                </a:cubicBezTo>
                <a:lnTo>
                  <a:pt x="290762" y="2799756"/>
                </a:lnTo>
                <a:cubicBezTo>
                  <a:pt x="130179" y="2799756"/>
                  <a:pt x="0" y="2669577"/>
                  <a:pt x="0" y="2508994"/>
                </a:cubicBezTo>
                <a:lnTo>
                  <a:pt x="0" y="0"/>
                </a:lnTo>
                <a:close/>
              </a:path>
            </a:pathLst>
          </a:custGeom>
          <a:solidFill>
            <a:sysClr val="window" lastClr="FFFFFF">
              <a:lumMod val="85000"/>
            </a:sysClr>
          </a:solidFill>
          <a:ln w="25400" cap="flat" cmpd="sng" algn="ctr">
            <a:noFill/>
            <a:prstDash val="solid"/>
          </a:ln>
          <a:effectLst/>
        </p:spPr>
        <p:txBody>
          <a:bodyPr rtlCol="0" anchor="ctr"/>
          <a:lstStyle/>
          <a:p>
            <a:pPr algn="ctr" defTabSz="914400">
              <a:defRPr/>
            </a:pPr>
            <a:endParaRPr lang="zh-TW" altLang="en-US" kern="0">
              <a:solidFill>
                <a:prstClr val="white"/>
              </a:solidFill>
              <a:latin typeface="微軟正黑體" panose="020B0604030504040204" pitchFamily="34" charset="-120"/>
              <a:ea typeface="微軟正黑體" panose="020B0604030504040204" pitchFamily="34" charset="-120"/>
            </a:endParaRPr>
          </a:p>
        </p:txBody>
      </p:sp>
      <p:cxnSp>
        <p:nvCxnSpPr>
          <p:cNvPr id="61" name="直線接點 60"/>
          <p:cNvCxnSpPr/>
          <p:nvPr/>
        </p:nvCxnSpPr>
        <p:spPr>
          <a:xfrm>
            <a:off x="4809310" y="3447889"/>
            <a:ext cx="2394284" cy="0"/>
          </a:xfrm>
          <a:prstGeom prst="line">
            <a:avLst/>
          </a:prstGeom>
          <a:noFill/>
          <a:ln w="9525" cap="flat" cmpd="sng" algn="ctr">
            <a:solidFill>
              <a:sysClr val="window" lastClr="FFFFFF"/>
            </a:solidFill>
            <a:prstDash val="solid"/>
          </a:ln>
          <a:effectLst/>
        </p:spPr>
      </p:cxnSp>
      <p:cxnSp>
        <p:nvCxnSpPr>
          <p:cNvPr id="62" name="直線接點 61"/>
          <p:cNvCxnSpPr/>
          <p:nvPr/>
        </p:nvCxnSpPr>
        <p:spPr>
          <a:xfrm>
            <a:off x="4809310" y="4025404"/>
            <a:ext cx="2394284" cy="0"/>
          </a:xfrm>
          <a:prstGeom prst="line">
            <a:avLst/>
          </a:prstGeom>
          <a:noFill/>
          <a:ln w="9525" cap="flat" cmpd="sng" algn="ctr">
            <a:solidFill>
              <a:sysClr val="window" lastClr="FFFFFF"/>
            </a:solidFill>
            <a:prstDash val="solid"/>
          </a:ln>
          <a:effectLst/>
        </p:spPr>
      </p:cxnSp>
      <p:cxnSp>
        <p:nvCxnSpPr>
          <p:cNvPr id="63" name="直線接點 62"/>
          <p:cNvCxnSpPr/>
          <p:nvPr/>
        </p:nvCxnSpPr>
        <p:spPr>
          <a:xfrm>
            <a:off x="4809310" y="4602919"/>
            <a:ext cx="2394284" cy="0"/>
          </a:xfrm>
          <a:prstGeom prst="line">
            <a:avLst/>
          </a:prstGeom>
          <a:noFill/>
          <a:ln w="9525" cap="flat" cmpd="sng" algn="ctr">
            <a:solidFill>
              <a:sysClr val="window" lastClr="FFFFFF"/>
            </a:solidFill>
            <a:prstDash val="solid"/>
          </a:ln>
          <a:effectLst/>
        </p:spPr>
      </p:cxnSp>
      <p:sp>
        <p:nvSpPr>
          <p:cNvPr id="64" name="文字方塊 63"/>
          <p:cNvSpPr txBox="1"/>
          <p:nvPr/>
        </p:nvSpPr>
        <p:spPr>
          <a:xfrm>
            <a:off x="4837576" y="2992500"/>
            <a:ext cx="2198853" cy="400110"/>
          </a:xfrm>
          <a:prstGeom prst="rect">
            <a:avLst/>
          </a:prstGeom>
          <a:noFill/>
        </p:spPr>
        <p:txBody>
          <a:bodyPr wrap="square" rtlCol="0">
            <a:spAutoFit/>
          </a:bodyPr>
          <a:lstStyle/>
          <a:p>
            <a:pPr defTabSz="914400"/>
            <a:r>
              <a:rPr lang="zh-TW" altLang="en-US" sz="2000" b="1" u="sng" dirty="0">
                <a:solidFill>
                  <a:prstClr val="black"/>
                </a:solidFill>
                <a:latin typeface="微軟正黑體" panose="020B0604030504040204" pitchFamily="34" charset="-120"/>
                <a:ea typeface="微軟正黑體" panose="020B0604030504040204" pitchFamily="34" charset="-120"/>
              </a:rPr>
              <a:t>藥商</a:t>
            </a:r>
            <a:r>
              <a:rPr lang="zh-TW" altLang="en-US" dirty="0">
                <a:solidFill>
                  <a:prstClr val="black"/>
                </a:solidFill>
                <a:latin typeface="微軟正黑體" panose="020B0604030504040204" pitchFamily="34" charset="-120"/>
                <a:ea typeface="微軟正黑體" panose="020B0604030504040204" pitchFamily="34" charset="-120"/>
              </a:rPr>
              <a:t>提出申請</a:t>
            </a:r>
          </a:p>
        </p:txBody>
      </p:sp>
      <p:sp>
        <p:nvSpPr>
          <p:cNvPr id="65" name="文字方塊 64"/>
          <p:cNvSpPr txBox="1"/>
          <p:nvPr/>
        </p:nvSpPr>
        <p:spPr>
          <a:xfrm>
            <a:off x="4795928" y="4131989"/>
            <a:ext cx="2602904" cy="369332"/>
          </a:xfrm>
          <a:prstGeom prst="rect">
            <a:avLst/>
          </a:prstGeom>
          <a:noFill/>
        </p:spPr>
        <p:txBody>
          <a:bodyPr wrap="square" rtlCol="0">
            <a:spAutoFit/>
          </a:bodyPr>
          <a:lstStyle/>
          <a:p>
            <a:pPr defTabSz="914400"/>
            <a:r>
              <a:rPr lang="zh-TW" altLang="en-US" dirty="0">
                <a:solidFill>
                  <a:prstClr val="black"/>
                </a:solidFill>
                <a:latin typeface="微軟正黑體" panose="020B0604030504040204" pitchFamily="34" charset="-120"/>
                <a:ea typeface="微軟正黑體" panose="020B0604030504040204" pitchFamily="34" charset="-120"/>
              </a:rPr>
              <a:t>製程管控</a:t>
            </a:r>
            <a:r>
              <a:rPr lang="en-US" altLang="zh-TW" dirty="0">
                <a:solidFill>
                  <a:prstClr val="black"/>
                </a:solidFill>
                <a:latin typeface="微軟正黑體" panose="020B0604030504040204" pitchFamily="34" charset="-120"/>
                <a:ea typeface="微軟正黑體" panose="020B0604030504040204" pitchFamily="34" charset="-120"/>
              </a:rPr>
              <a:t>- GTP</a:t>
            </a:r>
            <a:r>
              <a:rPr lang="zh-TW" altLang="en-US" dirty="0">
                <a:solidFill>
                  <a:prstClr val="black"/>
                </a:solidFill>
                <a:latin typeface="微軟正黑體" panose="020B0604030504040204" pitchFamily="34" charset="-120"/>
                <a:ea typeface="微軟正黑體" panose="020B0604030504040204" pitchFamily="34" charset="-120"/>
              </a:rPr>
              <a:t>、</a:t>
            </a:r>
            <a:r>
              <a:rPr lang="en-US" altLang="zh-TW" dirty="0">
                <a:solidFill>
                  <a:prstClr val="black"/>
                </a:solidFill>
                <a:latin typeface="微軟正黑體" panose="020B0604030504040204" pitchFamily="34" charset="-120"/>
                <a:ea typeface="微軟正黑體" panose="020B0604030504040204" pitchFamily="34" charset="-120"/>
              </a:rPr>
              <a:t>GMP</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66" name="文字方塊 65"/>
          <p:cNvSpPr txBox="1"/>
          <p:nvPr/>
        </p:nvSpPr>
        <p:spPr>
          <a:xfrm>
            <a:off x="5075509" y="2396418"/>
            <a:ext cx="1861887" cy="523220"/>
          </a:xfrm>
          <a:prstGeom prst="rect">
            <a:avLst/>
          </a:prstGeom>
          <a:noFill/>
        </p:spPr>
        <p:txBody>
          <a:bodyPr wrap="square" rtlCol="0">
            <a:spAutoFit/>
          </a:bodyPr>
          <a:lstStyle/>
          <a:p>
            <a:pPr algn="ctr" defTabSz="914400"/>
            <a:r>
              <a:rPr lang="zh-TW" altLang="en-US" sz="28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製劑</a:t>
            </a:r>
          </a:p>
        </p:txBody>
      </p:sp>
      <p:sp>
        <p:nvSpPr>
          <p:cNvPr id="67" name="橢圓 66"/>
          <p:cNvSpPr/>
          <p:nvPr/>
        </p:nvSpPr>
        <p:spPr>
          <a:xfrm>
            <a:off x="5513152" y="1382665"/>
            <a:ext cx="986600" cy="986600"/>
          </a:xfrm>
          <a:prstGeom prst="ellipse">
            <a:avLst/>
          </a:prstGeom>
          <a:noFill/>
          <a:ln w="57150" cap="flat" cmpd="sng" algn="ctr">
            <a:solidFill>
              <a:srgbClr val="6BCBC5"/>
            </a:solidFill>
            <a:prstDash val="solid"/>
          </a:ln>
          <a:effectLst/>
        </p:spPr>
        <p:txBody>
          <a:bodyPr rtlCol="0" anchor="ctr"/>
          <a:lstStyle/>
          <a:p>
            <a:pPr algn="ctr" defTabSz="914400">
              <a:defRPr/>
            </a:pPr>
            <a:endParaRPr lang="zh-TW" altLang="en-US" kern="0">
              <a:solidFill>
                <a:prstClr val="white"/>
              </a:solidFill>
              <a:latin typeface="微軟正黑體" panose="020B0604030504040204" pitchFamily="34" charset="-120"/>
              <a:ea typeface="微軟正黑體" panose="020B0604030504040204" pitchFamily="34" charset="-120"/>
            </a:endParaRPr>
          </a:p>
        </p:txBody>
      </p:sp>
      <p:grpSp>
        <p:nvGrpSpPr>
          <p:cNvPr id="68" name="群組 67"/>
          <p:cNvGrpSpPr>
            <a:grpSpLocks noChangeAspect="1"/>
          </p:cNvGrpSpPr>
          <p:nvPr/>
        </p:nvGrpSpPr>
        <p:grpSpPr>
          <a:xfrm>
            <a:off x="5513152" y="1350196"/>
            <a:ext cx="1000484" cy="986599"/>
            <a:chOff x="7191826" y="1633392"/>
            <a:chExt cx="762000" cy="751424"/>
          </a:xfrm>
        </p:grpSpPr>
        <p:sp>
          <p:nvSpPr>
            <p:cNvPr id="69" name="橢圓 68"/>
            <p:cNvSpPr/>
            <p:nvPr/>
          </p:nvSpPr>
          <p:spPr>
            <a:xfrm>
              <a:off x="7191826" y="1633392"/>
              <a:ext cx="762000" cy="751424"/>
            </a:xfrm>
            <a:prstGeom prst="ellipse">
              <a:avLst/>
            </a:prstGeom>
            <a:solidFill>
              <a:sysClr val="window" lastClr="FFFFFF"/>
            </a:solidFill>
            <a:ln w="9525" cap="flat" cmpd="sng" algn="ctr">
              <a:solidFill>
                <a:srgbClr val="656565"/>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zh-TW" altLang="en-US" kern="0">
                <a:solidFill>
                  <a:prstClr val="white"/>
                </a:solidFill>
                <a:latin typeface="微軟正黑體" panose="020B0604030504040204" pitchFamily="34" charset="-120"/>
                <a:ea typeface="微軟正黑體" panose="020B0604030504040204" pitchFamily="34" charset="-120"/>
              </a:endParaRPr>
            </a:p>
          </p:txBody>
        </p:sp>
        <p:pic>
          <p:nvPicPr>
            <p:cNvPr id="70" name="Picture 4" descr="署無全銜_去背.gif (1584×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374" y="1797584"/>
              <a:ext cx="686846" cy="433615"/>
            </a:xfrm>
            <a:prstGeom prst="rect">
              <a:avLst/>
            </a:prstGeom>
            <a:noFill/>
            <a:extLst>
              <a:ext uri="{909E8E84-426E-40DD-AFC4-6F175D3DCCD1}">
                <a14:hiddenFill xmlns:a14="http://schemas.microsoft.com/office/drawing/2010/main">
                  <a:solidFill>
                    <a:srgbClr val="FFFFFF"/>
                  </a:solidFill>
                </a14:hiddenFill>
              </a:ext>
            </a:extLst>
          </p:spPr>
        </p:pic>
      </p:grpSp>
      <p:sp>
        <p:nvSpPr>
          <p:cNvPr id="71" name="文字方塊 70"/>
          <p:cNvSpPr txBox="1"/>
          <p:nvPr/>
        </p:nvSpPr>
        <p:spPr>
          <a:xfrm>
            <a:off x="4642336" y="4728546"/>
            <a:ext cx="2742233" cy="369332"/>
          </a:xfrm>
          <a:prstGeom prst="rect">
            <a:avLst/>
          </a:prstGeom>
          <a:noFill/>
        </p:spPr>
        <p:txBody>
          <a:bodyPr wrap="square" rtlCol="0">
            <a:spAutoFit/>
          </a:bodyPr>
          <a:lstStyle/>
          <a:p>
            <a:pPr algn="ctr" defTabSz="914400"/>
            <a:r>
              <a:rPr lang="zh-TW" altLang="en-US" dirty="0">
                <a:solidFill>
                  <a:prstClr val="black"/>
                </a:solidFill>
                <a:latin typeface="微軟正黑體" panose="020B0604030504040204" pitchFamily="34" charset="-120"/>
                <a:ea typeface="微軟正黑體" panose="020B0604030504040204" pitchFamily="34" charset="-120"/>
              </a:rPr>
              <a:t>取得製劑許可證可販售</a:t>
            </a:r>
            <a:endParaRPr lang="en-US" altLang="zh-TW" dirty="0">
              <a:solidFill>
                <a:prstClr val="black"/>
              </a:solidFill>
              <a:latin typeface="微軟正黑體" panose="020B0604030504040204" pitchFamily="34" charset="-120"/>
              <a:ea typeface="微軟正黑體" panose="020B0604030504040204" pitchFamily="34" charset="-120"/>
            </a:endParaRPr>
          </a:p>
        </p:txBody>
      </p:sp>
      <p:sp>
        <p:nvSpPr>
          <p:cNvPr id="72" name="流程圖: 結束點 71"/>
          <p:cNvSpPr/>
          <p:nvPr/>
        </p:nvSpPr>
        <p:spPr>
          <a:xfrm>
            <a:off x="4680665" y="5282362"/>
            <a:ext cx="2880321" cy="936617"/>
          </a:xfrm>
          <a:prstGeom prst="flowChartTerminator">
            <a:avLst/>
          </a:prstGeom>
          <a:solidFill>
            <a:srgbClr val="31AF9E"/>
          </a:solidFill>
          <a:ln w="381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defTabSz="914400">
              <a:defRPr/>
            </a:pPr>
            <a:r>
              <a:rPr lang="zh-TW" altLang="en-US" sz="2400" b="1" kern="0" dirty="0">
                <a:solidFill>
                  <a:prstClr val="white"/>
                </a:solidFill>
                <a:effectLst>
                  <a:glow rad="139700">
                    <a:srgbClr val="4F81BD">
                      <a:satMod val="175000"/>
                      <a:alpha val="40000"/>
                    </a:srgbClr>
                  </a:glow>
                </a:effectLst>
                <a:latin typeface="微軟正黑體" panose="020B0604030504040204" pitchFamily="34" charset="-120"/>
                <a:ea typeface="微軟正黑體" panose="020B0604030504040204" pitchFamily="34" charset="-120"/>
              </a:rPr>
              <a:t>再生醫療製劑</a:t>
            </a:r>
            <a:endParaRPr lang="en-US" altLang="zh-TW" sz="2400" b="1" kern="0" dirty="0">
              <a:solidFill>
                <a:prstClr val="white"/>
              </a:solidFill>
              <a:effectLst>
                <a:glow rad="139700">
                  <a:srgbClr val="4F81BD">
                    <a:satMod val="175000"/>
                    <a:alpha val="40000"/>
                  </a:srgbClr>
                </a:glow>
              </a:effectLst>
              <a:latin typeface="微軟正黑體" panose="020B0604030504040204" pitchFamily="34" charset="-120"/>
              <a:ea typeface="微軟正黑體" panose="020B0604030504040204" pitchFamily="34" charset="-120"/>
            </a:endParaRPr>
          </a:p>
          <a:p>
            <a:pPr algn="ctr" defTabSz="914400">
              <a:defRPr/>
            </a:pPr>
            <a:r>
              <a:rPr lang="zh-TW" altLang="en-US" sz="2400" b="1" kern="0" dirty="0">
                <a:solidFill>
                  <a:prstClr val="white"/>
                </a:solidFill>
                <a:effectLst>
                  <a:glow rad="139700">
                    <a:srgbClr val="4F81BD">
                      <a:satMod val="175000"/>
                      <a:alpha val="40000"/>
                    </a:srgbClr>
                  </a:glow>
                </a:effectLst>
                <a:latin typeface="微軟正黑體" panose="020B0604030504040204" pitchFamily="34" charset="-120"/>
                <a:ea typeface="微軟正黑體" panose="020B0604030504040204" pitchFamily="34" charset="-120"/>
              </a:rPr>
              <a:t>管理條例草案</a:t>
            </a:r>
          </a:p>
        </p:txBody>
      </p:sp>
      <p:sp>
        <p:nvSpPr>
          <p:cNvPr id="73" name="矩形 72"/>
          <p:cNvSpPr/>
          <p:nvPr/>
        </p:nvSpPr>
        <p:spPr>
          <a:xfrm>
            <a:off x="4543425" y="1251188"/>
            <a:ext cx="4400550" cy="5057787"/>
          </a:xfrm>
          <a:prstGeom prst="rect">
            <a:avLst/>
          </a:prstGeom>
          <a:noFill/>
          <a:ln w="38100" cap="flat" cmpd="sng" algn="ctr">
            <a:solidFill>
              <a:srgbClr val="00B050"/>
            </a:solidFill>
            <a:prstDash val="sysDash"/>
          </a:ln>
          <a:effectLst>
            <a:outerShdw blurRad="40000" dist="23000" dir="5400000" rotWithShape="0">
              <a:srgbClr val="000000">
                <a:alpha val="35000"/>
              </a:srgbClr>
            </a:outerShdw>
          </a:effectLst>
        </p:spPr>
        <p:txBody>
          <a:bodyPr rtlCol="0" anchor="ctr"/>
          <a:lstStyle/>
          <a:p>
            <a:pPr algn="ctr" defTabSz="914400">
              <a:defRPr/>
            </a:pPr>
            <a:endParaRPr lang="zh-TW" altLang="en-US" kern="0">
              <a:solidFill>
                <a:prstClr val="white"/>
              </a:solidFill>
              <a:latin typeface="微軟正黑體" panose="020B0604030504040204" pitchFamily="34" charset="-120"/>
              <a:ea typeface="微軟正黑體" panose="020B0604030504040204" pitchFamily="34" charset="-120"/>
            </a:endParaRPr>
          </a:p>
        </p:txBody>
      </p:sp>
      <p:sp>
        <p:nvSpPr>
          <p:cNvPr id="74" name="文字方塊 73"/>
          <p:cNvSpPr txBox="1"/>
          <p:nvPr/>
        </p:nvSpPr>
        <p:spPr>
          <a:xfrm>
            <a:off x="7560985" y="5264872"/>
            <a:ext cx="1382990" cy="954107"/>
          </a:xfrm>
          <a:prstGeom prst="rect">
            <a:avLst/>
          </a:prstGeom>
          <a:noFill/>
        </p:spPr>
        <p:txBody>
          <a:bodyPr wrap="square" rtlCol="0">
            <a:spAutoFit/>
          </a:bodyPr>
          <a:lstStyle/>
          <a:p>
            <a:r>
              <a:rPr lang="zh-TW" altLang="en-US" sz="1400" dirty="0">
                <a:solidFill>
                  <a:srgbClr val="1F497D"/>
                </a:solidFill>
                <a:latin typeface="微軟正黑體" panose="020B0604030504040204" pitchFamily="34" charset="-120"/>
                <a:ea typeface="微軟正黑體" panose="020B0604030504040204" pitchFamily="34" charset="-120"/>
              </a:rPr>
              <a:t>適用藥事法相關規定</a:t>
            </a:r>
          </a:p>
          <a:p>
            <a:r>
              <a:rPr lang="zh-TW" altLang="en-US" sz="1400" dirty="0">
                <a:solidFill>
                  <a:srgbClr val="1F497D"/>
                </a:solidFill>
                <a:latin typeface="微軟正黑體" panose="020B0604030504040204" pitchFamily="34" charset="-120"/>
                <a:ea typeface="微軟正黑體" panose="020B0604030504040204" pitchFamily="34" charset="-120"/>
              </a:rPr>
              <a:t> </a:t>
            </a:r>
            <a:r>
              <a:rPr lang="en-US" altLang="zh-TW" sz="1400" dirty="0">
                <a:solidFill>
                  <a:srgbClr val="1F497D"/>
                </a:solidFill>
                <a:latin typeface="微軟正黑體" panose="020B0604030504040204" pitchFamily="34" charset="-120"/>
                <a:ea typeface="微軟正黑體" panose="020B0604030504040204" pitchFamily="34" charset="-120"/>
              </a:rPr>
              <a:t>(</a:t>
            </a:r>
            <a:r>
              <a:rPr lang="zh-TW" altLang="en-US" sz="1400" dirty="0">
                <a:solidFill>
                  <a:srgbClr val="1F497D"/>
                </a:solidFill>
                <a:latin typeface="微軟正黑體" panose="020B0604030504040204" pitchFamily="34" charset="-120"/>
                <a:ea typeface="微軟正黑體" panose="020B0604030504040204" pitchFamily="34" charset="-120"/>
              </a:rPr>
              <a:t>如：資料專屬、專利連結</a:t>
            </a:r>
            <a:r>
              <a:rPr lang="en-US" altLang="zh-TW" sz="1400" dirty="0">
                <a:solidFill>
                  <a:srgbClr val="1F497D"/>
                </a:solidFill>
                <a:latin typeface="微軟正黑體" panose="020B0604030504040204" pitchFamily="34" charset="-120"/>
                <a:ea typeface="微軟正黑體" panose="020B0604030504040204" pitchFamily="34" charset="-120"/>
              </a:rPr>
              <a:t>)</a:t>
            </a:r>
            <a:endParaRPr lang="zh-TW" altLang="en-US" sz="1400" dirty="0">
              <a:solidFill>
                <a:srgbClr val="1F497D"/>
              </a:solidFill>
              <a:latin typeface="微軟正黑體" panose="020B0604030504040204" pitchFamily="34" charset="-120"/>
              <a:ea typeface="微軟正黑體" panose="020B0604030504040204" pitchFamily="34" charset="-120"/>
            </a:endParaRPr>
          </a:p>
        </p:txBody>
      </p:sp>
      <p:sp>
        <p:nvSpPr>
          <p:cNvPr id="75" name="文字方塊 74"/>
          <p:cNvSpPr txBox="1"/>
          <p:nvPr/>
        </p:nvSpPr>
        <p:spPr>
          <a:xfrm>
            <a:off x="4835526" y="3544950"/>
            <a:ext cx="2198853" cy="369332"/>
          </a:xfrm>
          <a:prstGeom prst="rect">
            <a:avLst/>
          </a:prstGeom>
          <a:noFill/>
        </p:spPr>
        <p:txBody>
          <a:bodyPr wrap="square" rtlCol="0">
            <a:spAutoFit/>
          </a:bodyPr>
          <a:lstStyle/>
          <a:p>
            <a:pPr defTabSz="914400"/>
            <a:r>
              <a:rPr lang="zh-TW" altLang="en-US" dirty="0">
                <a:solidFill>
                  <a:prstClr val="black"/>
                </a:solidFill>
                <a:latin typeface="微軟正黑體" panose="020B0604030504040204" pitchFamily="34" charset="-120"/>
                <a:ea typeface="微軟正黑體" panose="020B0604030504040204" pitchFamily="34" charset="-120"/>
              </a:rPr>
              <a:t>商品化</a:t>
            </a:r>
          </a:p>
        </p:txBody>
      </p:sp>
      <p:pic>
        <p:nvPicPr>
          <p:cNvPr id="7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078" r="4051"/>
          <a:stretch/>
        </p:blipFill>
        <p:spPr bwMode="auto">
          <a:xfrm>
            <a:off x="7296569" y="3236885"/>
            <a:ext cx="1492157" cy="97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文字方塊 76"/>
          <p:cNvSpPr txBox="1"/>
          <p:nvPr/>
        </p:nvSpPr>
        <p:spPr>
          <a:xfrm>
            <a:off x="7673183" y="2803888"/>
            <a:ext cx="697627" cy="400110"/>
          </a:xfrm>
          <a:prstGeom prst="rect">
            <a:avLst/>
          </a:prstGeom>
          <a:noFill/>
        </p:spPr>
        <p:txBody>
          <a:bodyPr wrap="none" rtlCol="0">
            <a:spAutoFit/>
          </a:bodyPr>
          <a:lstStyle/>
          <a:p>
            <a:pPr defTabSz="914400"/>
            <a:r>
              <a:rPr lang="zh-TW" altLang="en-US" sz="2000" b="1" dirty="0">
                <a:solidFill>
                  <a:prstClr val="black"/>
                </a:solidFill>
                <a:latin typeface="微軟正黑體" panose="020B0604030504040204" pitchFamily="34" charset="-120"/>
                <a:ea typeface="微軟正黑體" panose="020B0604030504040204" pitchFamily="34" charset="-120"/>
              </a:rPr>
              <a:t>藥商</a:t>
            </a:r>
          </a:p>
        </p:txBody>
      </p:sp>
      <p:sp>
        <p:nvSpPr>
          <p:cNvPr id="78" name="文字方塊 77"/>
          <p:cNvSpPr txBox="1"/>
          <p:nvPr/>
        </p:nvSpPr>
        <p:spPr>
          <a:xfrm>
            <a:off x="7506821" y="4184221"/>
            <a:ext cx="1266825" cy="646331"/>
          </a:xfrm>
          <a:prstGeom prst="rect">
            <a:avLst/>
          </a:prstGeom>
          <a:noFill/>
        </p:spPr>
        <p:txBody>
          <a:bodyPr wrap="square" rtlCol="0">
            <a:spAutoFit/>
          </a:bodyPr>
          <a:lstStyle/>
          <a:p>
            <a:r>
              <a:rPr lang="zh-TW" altLang="en-US" sz="1200" dirty="0">
                <a:solidFill>
                  <a:srgbClr val="002060"/>
                </a:solidFill>
                <a:latin typeface="微軟正黑體" panose="020B0604030504040204" pitchFamily="34" charset="-120"/>
                <a:ea typeface="微軟正黑體" panose="020B0604030504040204" pitchFamily="34" charset="-120"/>
              </a:rPr>
              <a:t>例如：八仙塵爆專案進口細胞治療產品</a:t>
            </a:r>
            <a:r>
              <a:rPr lang="en-US" altLang="zh-TW" sz="1200" dirty="0">
                <a:solidFill>
                  <a:srgbClr val="002060"/>
                </a:solidFill>
                <a:latin typeface="微軟正黑體" panose="020B0604030504040204" pitchFamily="34" charset="-120"/>
                <a:ea typeface="微軟正黑體" panose="020B0604030504040204" pitchFamily="34" charset="-120"/>
              </a:rPr>
              <a:t>JACE</a:t>
            </a:r>
            <a:endParaRPr lang="zh-TW" altLang="en-US" sz="1200" dirty="0">
              <a:solidFill>
                <a:srgbClr val="002060"/>
              </a:solidFill>
              <a:latin typeface="微軟正黑體" panose="020B0604030504040204" pitchFamily="34" charset="-120"/>
              <a:ea typeface="微軟正黑體" panose="020B0604030504040204" pitchFamily="34" charset="-120"/>
            </a:endParaRPr>
          </a:p>
        </p:txBody>
      </p:sp>
      <p:sp>
        <p:nvSpPr>
          <p:cNvPr id="79"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tint val="75000"/>
                </a:prstClr>
              </a:solidFill>
              <a:effectLst/>
              <a:uLnTx/>
              <a:uFillTx/>
              <a:latin typeface="標楷體"/>
              <a:ea typeface="標楷體"/>
              <a:cs typeface="+mn-cs"/>
            </a:endParaRPr>
          </a:p>
        </p:txBody>
      </p:sp>
      <p:sp>
        <p:nvSpPr>
          <p:cNvPr id="81" name="投影片編號版面配置區 3"/>
          <p:cNvSpPr txBox="1">
            <a:spLocks/>
          </p:cNvSpPr>
          <p:nvPr/>
        </p:nvSpPr>
        <p:spPr>
          <a:xfrm>
            <a:off x="7038975" y="6483354"/>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6</a:t>
            </a:fld>
            <a:endParaRPr lang="zh-TW" altLang="en-US" dirty="0">
              <a:solidFill>
                <a:prstClr val="black">
                  <a:tint val="75000"/>
                </a:prstClr>
              </a:solidFill>
            </a:endParaRPr>
          </a:p>
        </p:txBody>
      </p:sp>
    </p:spTree>
    <p:extLst>
      <p:ext uri="{BB962C8B-B14F-4D97-AF65-F5344CB8AC3E}">
        <p14:creationId xmlns:p14="http://schemas.microsoft.com/office/powerpoint/2010/main" val="3069864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400" b="1" dirty="0">
                <a:solidFill>
                  <a:schemeClr val="tx1">
                    <a:lumMod val="50000"/>
                  </a:schemeClr>
                </a:solidFill>
                <a:latin typeface="微軟正黑體" panose="020B0604030504040204" pitchFamily="34" charset="-120"/>
                <a:ea typeface="微軟正黑體" panose="020B0604030504040204" pitchFamily="34" charset="-120"/>
              </a:rPr>
              <a:t>特管辦法</a:t>
            </a:r>
          </a:p>
        </p:txBody>
      </p:sp>
      <p:sp>
        <p:nvSpPr>
          <p:cNvPr id="4" name="文字版面配置區 3">
            <a:extLst>
              <a:ext uri="{FF2B5EF4-FFF2-40B4-BE49-F238E27FC236}">
                <a16:creationId xmlns:a16="http://schemas.microsoft.com/office/drawing/2014/main" id="{C5EEE0B7-77E9-4BEA-A5F5-312FECC81660}"/>
              </a:ext>
            </a:extLst>
          </p:cNvPr>
          <p:cNvSpPr>
            <a:spLocks noGrp="1"/>
          </p:cNvSpPr>
          <p:nvPr>
            <p:ph type="body" sz="quarter" idx="11"/>
          </p:nvPr>
        </p:nvSpPr>
        <p:spPr/>
        <p:txBody>
          <a:bodyPr/>
          <a:lstStyle/>
          <a:p>
            <a:pPr lvl="0"/>
            <a:r>
              <a:rPr lang="zh-TW" altLang="en-US" sz="2800" dirty="0"/>
              <a:t>全名：特定醫療技術檢查檢驗醫療儀器施行或使用管理辦法（簡稱特管辦法）</a:t>
            </a:r>
            <a:endParaRPr lang="en-US" altLang="zh-TW" sz="2800" dirty="0"/>
          </a:p>
          <a:p>
            <a:pPr lvl="0"/>
            <a:r>
              <a:rPr lang="zh-TW" altLang="en-US" sz="2800" dirty="0"/>
              <a:t>依據醫療法第</a:t>
            </a:r>
            <a:r>
              <a:rPr lang="en-US" altLang="zh-TW" sz="2800" dirty="0">
                <a:latin typeface="+mn-lt"/>
              </a:rPr>
              <a:t>62</a:t>
            </a:r>
            <a:r>
              <a:rPr lang="zh-TW" altLang="en-US" sz="2800" dirty="0"/>
              <a:t>條第</a:t>
            </a:r>
            <a:r>
              <a:rPr lang="en-US" altLang="zh-TW" sz="2800" dirty="0">
                <a:latin typeface="+mn-lt"/>
              </a:rPr>
              <a:t>2</a:t>
            </a:r>
            <a:r>
              <a:rPr lang="zh-TW" altLang="en-US" sz="2800" dirty="0"/>
              <a:t>項規定訂定</a:t>
            </a:r>
            <a:endParaRPr lang="en-US" altLang="zh-TW" sz="2800" dirty="0"/>
          </a:p>
          <a:p>
            <a:pPr lvl="1"/>
            <a:r>
              <a:rPr lang="zh-TW" altLang="en-US" sz="2400" dirty="0"/>
              <a:t>為提升醫療服務品質，中央主管機關得訂定辦法，就特定醫療技術、檢查、檢驗或醫療儀器，規定其適應症、操作人員資格、條件及其他應遵行事項。</a:t>
            </a:r>
            <a:endParaRPr lang="en-US" altLang="zh-TW" sz="2400" dirty="0"/>
          </a:p>
          <a:p>
            <a:pPr lvl="0"/>
            <a:r>
              <a:rPr lang="en-US" altLang="zh-TW" sz="2800" dirty="0">
                <a:latin typeface="+mn-lt"/>
              </a:rPr>
              <a:t>92</a:t>
            </a:r>
            <a:r>
              <a:rPr lang="zh-TW" altLang="en-US" sz="2800" dirty="0">
                <a:latin typeface="+mn-lt"/>
              </a:rPr>
              <a:t>年</a:t>
            </a:r>
            <a:r>
              <a:rPr lang="en-US" altLang="zh-TW" sz="2800" dirty="0">
                <a:latin typeface="+mn-lt"/>
              </a:rPr>
              <a:t>12</a:t>
            </a:r>
            <a:r>
              <a:rPr lang="zh-TW" altLang="en-US" sz="2800" dirty="0">
                <a:latin typeface="+mn-lt"/>
              </a:rPr>
              <a:t>月</a:t>
            </a:r>
            <a:r>
              <a:rPr lang="en-US" altLang="zh-TW" sz="2800" dirty="0">
                <a:latin typeface="+mn-lt"/>
              </a:rPr>
              <a:t>24</a:t>
            </a:r>
            <a:r>
              <a:rPr lang="zh-TW" altLang="en-US" sz="2800" dirty="0">
                <a:latin typeface="+mn-lt"/>
              </a:rPr>
              <a:t>日發布施行，全文</a:t>
            </a:r>
            <a:r>
              <a:rPr lang="en-US" altLang="zh-TW" sz="2800" dirty="0">
                <a:latin typeface="+mn-lt"/>
              </a:rPr>
              <a:t>11</a:t>
            </a:r>
            <a:r>
              <a:rPr lang="zh-TW" altLang="en-US" sz="2800" dirty="0">
                <a:latin typeface="+mn-lt"/>
              </a:rPr>
              <a:t>條</a:t>
            </a:r>
            <a:endParaRPr lang="en-US" altLang="zh-TW" sz="2800" dirty="0">
              <a:latin typeface="+mn-lt"/>
            </a:endParaRPr>
          </a:p>
          <a:p>
            <a:pPr lvl="0"/>
            <a:r>
              <a:rPr lang="en-US" altLang="zh-TW" sz="2800" dirty="0">
                <a:latin typeface="+mn-lt"/>
              </a:rPr>
              <a:t>107</a:t>
            </a:r>
            <a:r>
              <a:rPr lang="zh-TW" altLang="en-US" sz="2800" dirty="0">
                <a:latin typeface="+mn-lt"/>
              </a:rPr>
              <a:t>年</a:t>
            </a:r>
            <a:r>
              <a:rPr lang="en-US" altLang="zh-TW" sz="2800" dirty="0">
                <a:latin typeface="+mn-lt"/>
              </a:rPr>
              <a:t>9</a:t>
            </a:r>
            <a:r>
              <a:rPr lang="zh-TW" altLang="en-US" sz="2800" dirty="0">
                <a:latin typeface="+mn-lt"/>
              </a:rPr>
              <a:t>月</a:t>
            </a:r>
            <a:r>
              <a:rPr lang="en-US" altLang="zh-TW" sz="2800" dirty="0">
                <a:latin typeface="+mn-lt"/>
              </a:rPr>
              <a:t>4</a:t>
            </a:r>
            <a:r>
              <a:rPr lang="zh-TW" altLang="en-US" sz="2800" dirty="0">
                <a:latin typeface="+mn-lt"/>
              </a:rPr>
              <a:t>日發布</a:t>
            </a:r>
            <a:r>
              <a:rPr lang="zh-TW" altLang="en-US" sz="2800" dirty="0"/>
              <a:t>修正條文共</a:t>
            </a:r>
            <a:r>
              <a:rPr lang="en-US" altLang="zh-TW" sz="2800" dirty="0">
                <a:latin typeface="+mn-lt"/>
              </a:rPr>
              <a:t>34</a:t>
            </a:r>
            <a:r>
              <a:rPr lang="zh-TW" altLang="en-US" sz="2800" dirty="0">
                <a:latin typeface="+mn-lt"/>
              </a:rPr>
              <a:t>條</a:t>
            </a:r>
            <a:r>
              <a:rPr lang="zh-TW" altLang="en-US" sz="2800" dirty="0"/>
              <a:t>，將細胞治療技術納入管理</a:t>
            </a:r>
            <a:endParaRPr lang="zh-TW" altLang="en-US" dirty="0"/>
          </a:p>
        </p:txBody>
      </p:sp>
      <p:sp>
        <p:nvSpPr>
          <p:cNvPr id="6" name="投影片編號版面配置區 5"/>
          <p:cNvSpPr>
            <a:spLocks noGrp="1"/>
          </p:cNvSpPr>
          <p:nvPr>
            <p:ph type="sldNum" sz="quarter" idx="4294967295"/>
          </p:nvPr>
        </p:nvSpPr>
        <p:spPr/>
        <p:txBody>
          <a:bodyPr/>
          <a:lstStyle/>
          <a:p>
            <a:fld id="{79D25B42-AF40-421B-A0C4-E25F8992BE57}" type="slidenum">
              <a:rPr lang="zh-TW" altLang="en-US" smtClean="0"/>
              <a:pPr/>
              <a:t>7</a:t>
            </a:fld>
            <a:endParaRPr lang="en-US" altLang="zh-TW" dirty="0"/>
          </a:p>
        </p:txBody>
      </p:sp>
    </p:spTree>
    <p:extLst>
      <p:ext uri="{BB962C8B-B14F-4D97-AF65-F5344CB8AC3E}">
        <p14:creationId xmlns:p14="http://schemas.microsoft.com/office/powerpoint/2010/main" val="99334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6B7DFB-6C08-4F8D-9332-7C68FEB7928D}"/>
              </a:ext>
            </a:extLst>
          </p:cNvPr>
          <p:cNvSpPr>
            <a:spLocks noGrp="1"/>
          </p:cNvSpPr>
          <p:nvPr>
            <p:ph type="title"/>
          </p:nvPr>
        </p:nvSpPr>
        <p:spPr/>
        <p:txBody>
          <a:bodyPr/>
          <a:lstStyle/>
          <a:p>
            <a:r>
              <a:rPr lang="zh-TW" altLang="en-US" sz="4000" b="1" dirty="0">
                <a:solidFill>
                  <a:schemeClr val="tx1">
                    <a:lumMod val="50000"/>
                  </a:schemeClr>
                </a:solidFill>
                <a:effectLst>
                  <a:outerShdw blurRad="38100" dist="38100" dir="2700000" algn="tl">
                    <a:srgbClr val="000000">
                      <a:alpha val="43137"/>
                    </a:srgbClr>
                  </a:outerShdw>
                </a:effectLst>
              </a:rPr>
              <a:t>管理架構</a:t>
            </a:r>
          </a:p>
        </p:txBody>
      </p:sp>
      <p:sp>
        <p:nvSpPr>
          <p:cNvPr id="3" name="文字版面配置區 2">
            <a:extLst>
              <a:ext uri="{FF2B5EF4-FFF2-40B4-BE49-F238E27FC236}">
                <a16:creationId xmlns:a16="http://schemas.microsoft.com/office/drawing/2014/main" id="{1EA109D9-03E5-4999-A88E-3D58D7795B64}"/>
              </a:ext>
            </a:extLst>
          </p:cNvPr>
          <p:cNvSpPr>
            <a:spLocks noGrp="1"/>
          </p:cNvSpPr>
          <p:nvPr>
            <p:ph type="body" sz="quarter" idx="10"/>
          </p:nvPr>
        </p:nvSpPr>
        <p:spPr/>
        <p:txBody>
          <a:bodyPr/>
          <a:lstStyle/>
          <a:p>
            <a:endParaRPr lang="zh-TW" altLang="en-US"/>
          </a:p>
        </p:txBody>
      </p:sp>
      <p:sp>
        <p:nvSpPr>
          <p:cNvPr id="4" name="矩形 3">
            <a:extLst>
              <a:ext uri="{FF2B5EF4-FFF2-40B4-BE49-F238E27FC236}">
                <a16:creationId xmlns:a16="http://schemas.microsoft.com/office/drawing/2014/main" id="{E6A4CF74-AC3E-4956-85D6-405FB10CA04A}"/>
              </a:ext>
            </a:extLst>
          </p:cNvPr>
          <p:cNvSpPr/>
          <p:nvPr/>
        </p:nvSpPr>
        <p:spPr>
          <a:xfrm>
            <a:off x="57767" y="4550226"/>
            <a:ext cx="9035337" cy="2155982"/>
          </a:xfrm>
          <a:prstGeom prst="rect">
            <a:avLst/>
          </a:prstGeom>
          <a:solidFill>
            <a:srgbClr val="FFFF9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5" name="矩形 4">
            <a:extLst>
              <a:ext uri="{FF2B5EF4-FFF2-40B4-BE49-F238E27FC236}">
                <a16:creationId xmlns:a16="http://schemas.microsoft.com/office/drawing/2014/main" id="{819EF0B0-81C6-405C-9CD6-002F7BAD1B99}"/>
              </a:ext>
            </a:extLst>
          </p:cNvPr>
          <p:cNvSpPr/>
          <p:nvPr/>
        </p:nvSpPr>
        <p:spPr>
          <a:xfrm>
            <a:off x="3970158" y="1499909"/>
            <a:ext cx="5045367" cy="1864391"/>
          </a:xfrm>
          <a:prstGeom prst="rect">
            <a:avLst/>
          </a:prstGeom>
          <a:solidFill>
            <a:srgbClr val="C0504D">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6" name="矩形 5">
            <a:extLst>
              <a:ext uri="{FF2B5EF4-FFF2-40B4-BE49-F238E27FC236}">
                <a16:creationId xmlns:a16="http://schemas.microsoft.com/office/drawing/2014/main" id="{DB1CD0F7-4152-46ED-9478-5115AF1994CF}"/>
              </a:ext>
            </a:extLst>
          </p:cNvPr>
          <p:cNvSpPr/>
          <p:nvPr/>
        </p:nvSpPr>
        <p:spPr>
          <a:xfrm>
            <a:off x="83266" y="1497882"/>
            <a:ext cx="5045367" cy="3001273"/>
          </a:xfrm>
          <a:prstGeom prst="rect">
            <a:avLst/>
          </a:prstGeom>
          <a:solidFill>
            <a:srgbClr val="C0504D">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7" name="投影片編號版面配置區 3">
            <a:extLst>
              <a:ext uri="{FF2B5EF4-FFF2-40B4-BE49-F238E27FC236}">
                <a16:creationId xmlns:a16="http://schemas.microsoft.com/office/drawing/2014/main" id="{AE1B95FC-298E-456F-B953-FD26A83BAE74}"/>
              </a:ext>
            </a:extLst>
          </p:cNvPr>
          <p:cNvSpPr txBox="1">
            <a:spLocks/>
          </p:cNvSpPr>
          <p:nvPr/>
        </p:nvSpPr>
        <p:spPr>
          <a:xfrm>
            <a:off x="6844250" y="6436821"/>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DED283-3321-4A87-8015-5377E0F8A722}"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8" name="圓角矩形 5">
            <a:extLst>
              <a:ext uri="{FF2B5EF4-FFF2-40B4-BE49-F238E27FC236}">
                <a16:creationId xmlns:a16="http://schemas.microsoft.com/office/drawing/2014/main" id="{C5623B20-F4F7-498A-A64F-01F010242BF2}"/>
              </a:ext>
            </a:extLst>
          </p:cNvPr>
          <p:cNvSpPr/>
          <p:nvPr/>
        </p:nvSpPr>
        <p:spPr>
          <a:xfrm>
            <a:off x="83267" y="3240665"/>
            <a:ext cx="989128" cy="71421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36000" rIns="36000" rtlCol="0" anchor="ctr"/>
          <a:lstStyle/>
          <a:p>
            <a:pPr algn="ctr" defTabSz="914400">
              <a:defRPr/>
            </a:pPr>
            <a:r>
              <a:rPr lang="zh-TW" altLang="en-US" sz="1600" b="1" kern="0" dirty="0">
                <a:solidFill>
                  <a:prstClr val="black"/>
                </a:solidFill>
                <a:latin typeface="Times New Roman"/>
                <a:ea typeface="標楷體"/>
              </a:rPr>
              <a:t>新細胞</a:t>
            </a:r>
            <a:endParaRPr lang="en-US" altLang="zh-TW" sz="1600" b="1" kern="0" dirty="0">
              <a:solidFill>
                <a:prstClr val="black"/>
              </a:solidFill>
              <a:latin typeface="Times New Roman"/>
              <a:ea typeface="標楷體"/>
            </a:endParaRPr>
          </a:p>
          <a:p>
            <a:pPr algn="ctr" defTabSz="914400">
              <a:defRPr/>
            </a:pPr>
            <a:r>
              <a:rPr lang="zh-TW" altLang="en-US" sz="1600" b="1" kern="0" dirty="0">
                <a:solidFill>
                  <a:prstClr val="black"/>
                </a:solidFill>
                <a:latin typeface="Times New Roman"/>
                <a:ea typeface="標楷體"/>
              </a:rPr>
              <a:t>治療技術</a:t>
            </a:r>
          </a:p>
        </p:txBody>
      </p:sp>
      <p:sp>
        <p:nvSpPr>
          <p:cNvPr id="9" name="圓角矩形 6">
            <a:extLst>
              <a:ext uri="{FF2B5EF4-FFF2-40B4-BE49-F238E27FC236}">
                <a16:creationId xmlns:a16="http://schemas.microsoft.com/office/drawing/2014/main" id="{03D2FB81-BBB1-4870-967D-021F51E97D27}"/>
              </a:ext>
            </a:extLst>
          </p:cNvPr>
          <p:cNvSpPr/>
          <p:nvPr/>
        </p:nvSpPr>
        <p:spPr>
          <a:xfrm>
            <a:off x="83267" y="4737560"/>
            <a:ext cx="1037043" cy="792088"/>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zh-TW" altLang="en-US" sz="1600" b="1" kern="0" dirty="0">
                <a:solidFill>
                  <a:prstClr val="black"/>
                </a:solidFill>
                <a:latin typeface="Times New Roman"/>
                <a:ea typeface="標楷體"/>
              </a:rPr>
              <a:t>再生醫療製劑</a:t>
            </a:r>
          </a:p>
        </p:txBody>
      </p:sp>
      <p:sp>
        <p:nvSpPr>
          <p:cNvPr id="10" name="圓角矩形 7">
            <a:extLst>
              <a:ext uri="{FF2B5EF4-FFF2-40B4-BE49-F238E27FC236}">
                <a16:creationId xmlns:a16="http://schemas.microsoft.com/office/drawing/2014/main" id="{45B46076-54F6-4AAD-A50E-D992B64E8DF3}"/>
              </a:ext>
            </a:extLst>
          </p:cNvPr>
          <p:cNvSpPr/>
          <p:nvPr/>
        </p:nvSpPr>
        <p:spPr>
          <a:xfrm>
            <a:off x="1310504" y="4737560"/>
            <a:ext cx="1118724" cy="792088"/>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lIns="0" rIns="0" rtlCol="0" anchor="ctr"/>
          <a:lstStyle/>
          <a:p>
            <a:pPr algn="ctr" defTabSz="914400">
              <a:defRPr/>
            </a:pPr>
            <a:r>
              <a:rPr lang="zh-TW" altLang="en-US" sz="1600" b="1" kern="0" dirty="0">
                <a:solidFill>
                  <a:prstClr val="black"/>
                </a:solidFill>
                <a:latin typeface="Times New Roman"/>
                <a:ea typeface="標楷體"/>
              </a:rPr>
              <a:t>臨床前研發</a:t>
            </a:r>
          </a:p>
        </p:txBody>
      </p:sp>
      <p:sp>
        <p:nvSpPr>
          <p:cNvPr id="11" name="圓角矩形 10">
            <a:extLst>
              <a:ext uri="{FF2B5EF4-FFF2-40B4-BE49-F238E27FC236}">
                <a16:creationId xmlns:a16="http://schemas.microsoft.com/office/drawing/2014/main" id="{6E1CB71E-5656-480D-80AD-340AFB4324DD}"/>
              </a:ext>
            </a:extLst>
          </p:cNvPr>
          <p:cNvSpPr/>
          <p:nvPr/>
        </p:nvSpPr>
        <p:spPr>
          <a:xfrm>
            <a:off x="8007757" y="4761591"/>
            <a:ext cx="1035330" cy="792088"/>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defRPr/>
            </a:pPr>
            <a:r>
              <a:rPr lang="zh-TW" altLang="en-US" sz="1600" b="1" kern="0" dirty="0">
                <a:solidFill>
                  <a:prstClr val="white"/>
                </a:solidFill>
                <a:latin typeface="Times New Roman"/>
                <a:ea typeface="標楷體"/>
              </a:rPr>
              <a:t>許可證</a:t>
            </a:r>
            <a:endParaRPr lang="en-US" altLang="zh-TW" sz="1600" b="1" kern="0" dirty="0">
              <a:solidFill>
                <a:prstClr val="white"/>
              </a:solidFill>
              <a:latin typeface="Times New Roman"/>
              <a:ea typeface="標楷體"/>
            </a:endParaRPr>
          </a:p>
          <a:p>
            <a:pPr algn="ctr" defTabSz="914400">
              <a:defRPr/>
            </a:pPr>
            <a:r>
              <a:rPr lang="en-US" altLang="zh-TW" sz="1400" b="1" kern="0" dirty="0">
                <a:solidFill>
                  <a:prstClr val="white"/>
                </a:solidFill>
                <a:latin typeface="Times New Roman"/>
                <a:ea typeface="標楷體"/>
              </a:rPr>
              <a:t>(</a:t>
            </a:r>
            <a:r>
              <a:rPr lang="zh-TW" altLang="en-US" sz="1400" b="1" kern="0" dirty="0">
                <a:solidFill>
                  <a:prstClr val="white"/>
                </a:solidFill>
                <a:latin typeface="Times New Roman"/>
                <a:ea typeface="標楷體"/>
              </a:rPr>
              <a:t>產品上市</a:t>
            </a:r>
            <a:r>
              <a:rPr lang="en-US" altLang="zh-TW" sz="1400" b="1" kern="0" dirty="0">
                <a:solidFill>
                  <a:prstClr val="white"/>
                </a:solidFill>
                <a:latin typeface="Times New Roman"/>
                <a:ea typeface="標楷體"/>
              </a:rPr>
              <a:t>)</a:t>
            </a:r>
            <a:endParaRPr lang="zh-TW" altLang="en-US" sz="1400" b="1" kern="0" dirty="0">
              <a:solidFill>
                <a:prstClr val="white"/>
              </a:solidFill>
              <a:latin typeface="Times New Roman"/>
              <a:ea typeface="標楷體"/>
            </a:endParaRPr>
          </a:p>
        </p:txBody>
      </p:sp>
      <p:sp>
        <p:nvSpPr>
          <p:cNvPr id="12" name="圓角矩形 11">
            <a:extLst>
              <a:ext uri="{FF2B5EF4-FFF2-40B4-BE49-F238E27FC236}">
                <a16:creationId xmlns:a16="http://schemas.microsoft.com/office/drawing/2014/main" id="{09371D53-AC9B-4139-9428-6CA699F2B10D}"/>
              </a:ext>
            </a:extLst>
          </p:cNvPr>
          <p:cNvSpPr/>
          <p:nvPr/>
        </p:nvSpPr>
        <p:spPr>
          <a:xfrm>
            <a:off x="1260719" y="3240251"/>
            <a:ext cx="1101179" cy="739027"/>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zh-TW" altLang="en-US" sz="1600" kern="0" dirty="0">
                <a:solidFill>
                  <a:prstClr val="black"/>
                </a:solidFill>
                <a:latin typeface="Times New Roman"/>
                <a:ea typeface="標楷體"/>
              </a:rPr>
              <a:t>臨床試驗</a:t>
            </a:r>
          </a:p>
        </p:txBody>
      </p:sp>
      <p:sp>
        <p:nvSpPr>
          <p:cNvPr id="13" name="菱形 12">
            <a:extLst>
              <a:ext uri="{FF2B5EF4-FFF2-40B4-BE49-F238E27FC236}">
                <a16:creationId xmlns:a16="http://schemas.microsoft.com/office/drawing/2014/main" id="{98EB448C-DB77-4CDB-82FB-2DE7F18EB1D7}"/>
              </a:ext>
            </a:extLst>
          </p:cNvPr>
          <p:cNvSpPr/>
          <p:nvPr/>
        </p:nvSpPr>
        <p:spPr>
          <a:xfrm>
            <a:off x="2654655" y="3201730"/>
            <a:ext cx="1814723" cy="792088"/>
          </a:xfrm>
          <a:prstGeom prst="diamond">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defRPr/>
            </a:pPr>
            <a:endParaRPr lang="zh-TW" altLang="en-US" sz="1400" kern="0" dirty="0">
              <a:solidFill>
                <a:prstClr val="white"/>
              </a:solidFill>
              <a:latin typeface="Times New Roman"/>
              <a:ea typeface="標楷體"/>
            </a:endParaRPr>
          </a:p>
        </p:txBody>
      </p:sp>
      <p:sp>
        <p:nvSpPr>
          <p:cNvPr id="14" name="圓角矩形 13">
            <a:extLst>
              <a:ext uri="{FF2B5EF4-FFF2-40B4-BE49-F238E27FC236}">
                <a16:creationId xmlns:a16="http://schemas.microsoft.com/office/drawing/2014/main" id="{DFA12640-B91C-4106-B699-671D2AC41D23}"/>
              </a:ext>
            </a:extLst>
          </p:cNvPr>
          <p:cNvSpPr/>
          <p:nvPr/>
        </p:nvSpPr>
        <p:spPr>
          <a:xfrm>
            <a:off x="2811048" y="2132107"/>
            <a:ext cx="1310221" cy="79208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0" rIns="0" rtlCol="0" anchor="ctr"/>
          <a:lstStyle/>
          <a:p>
            <a:pPr algn="ctr" defTabSz="914400">
              <a:defRPr/>
            </a:pPr>
            <a:r>
              <a:rPr lang="zh-TW" altLang="en-US" sz="1600" kern="0" dirty="0">
                <a:solidFill>
                  <a:prstClr val="black"/>
                </a:solidFill>
                <a:latin typeface="Times New Roman"/>
                <a:ea typeface="標楷體"/>
              </a:rPr>
              <a:t>特定醫療技術</a:t>
            </a:r>
            <a:r>
              <a:rPr lang="en-US" altLang="zh-TW" sz="1600" b="1" kern="0" dirty="0">
                <a:solidFill>
                  <a:srgbClr val="FF0000"/>
                </a:solidFill>
                <a:latin typeface="Times New Roman"/>
                <a:ea typeface="標楷體"/>
              </a:rPr>
              <a:t>(</a:t>
            </a:r>
            <a:r>
              <a:rPr lang="zh-TW" altLang="en-US" sz="1600" b="1" kern="0" dirty="0">
                <a:solidFill>
                  <a:srgbClr val="FF0000"/>
                </a:solidFill>
                <a:latin typeface="Times New Roman"/>
                <a:ea typeface="標楷體"/>
              </a:rPr>
              <a:t>特管辦法</a:t>
            </a:r>
            <a:r>
              <a:rPr lang="en-US" altLang="zh-TW" sz="1600" b="1" kern="0" dirty="0">
                <a:solidFill>
                  <a:srgbClr val="FF0000"/>
                </a:solidFill>
                <a:latin typeface="Times New Roman"/>
                <a:ea typeface="標楷體"/>
              </a:rPr>
              <a:t>)</a:t>
            </a:r>
            <a:endParaRPr lang="zh-TW" altLang="en-US" sz="1600" b="1" kern="0" dirty="0">
              <a:solidFill>
                <a:srgbClr val="FF0000"/>
              </a:solidFill>
              <a:latin typeface="Times New Roman"/>
              <a:ea typeface="標楷體"/>
            </a:endParaRPr>
          </a:p>
        </p:txBody>
      </p:sp>
      <p:sp>
        <p:nvSpPr>
          <p:cNvPr id="15" name="菱形 14">
            <a:extLst>
              <a:ext uri="{FF2B5EF4-FFF2-40B4-BE49-F238E27FC236}">
                <a16:creationId xmlns:a16="http://schemas.microsoft.com/office/drawing/2014/main" id="{47322149-2F26-4CA6-98E7-1C6A589FF256}"/>
              </a:ext>
            </a:extLst>
          </p:cNvPr>
          <p:cNvSpPr/>
          <p:nvPr/>
        </p:nvSpPr>
        <p:spPr>
          <a:xfrm>
            <a:off x="4488386" y="2179223"/>
            <a:ext cx="1472257" cy="697855"/>
          </a:xfrm>
          <a:prstGeom prst="diamond">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defRPr/>
            </a:pPr>
            <a:endParaRPr lang="zh-TW" altLang="en-US" sz="1600" kern="0" dirty="0">
              <a:solidFill>
                <a:prstClr val="white"/>
              </a:solidFill>
              <a:latin typeface="Times New Roman"/>
              <a:ea typeface="標楷體"/>
            </a:endParaRPr>
          </a:p>
        </p:txBody>
      </p:sp>
      <p:sp>
        <p:nvSpPr>
          <p:cNvPr id="16" name="圓角矩形 15">
            <a:extLst>
              <a:ext uri="{FF2B5EF4-FFF2-40B4-BE49-F238E27FC236}">
                <a16:creationId xmlns:a16="http://schemas.microsoft.com/office/drawing/2014/main" id="{779FFA05-9325-4ED6-A625-B4545DFFD802}"/>
              </a:ext>
            </a:extLst>
          </p:cNvPr>
          <p:cNvSpPr/>
          <p:nvPr/>
        </p:nvSpPr>
        <p:spPr>
          <a:xfrm>
            <a:off x="6583796" y="1657110"/>
            <a:ext cx="1533736" cy="54891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zh-TW" altLang="en-US" sz="1600" b="1" kern="0" dirty="0">
                <a:solidFill>
                  <a:prstClr val="white"/>
                </a:solidFill>
                <a:latin typeface="Times New Roman"/>
                <a:ea typeface="標楷體"/>
              </a:rPr>
              <a:t>解除定期評估</a:t>
            </a:r>
            <a:r>
              <a:rPr lang="en-US" altLang="zh-TW" sz="1600" b="1" kern="0" dirty="0">
                <a:solidFill>
                  <a:prstClr val="white"/>
                </a:solidFill>
                <a:latin typeface="Times New Roman"/>
                <a:ea typeface="標楷體"/>
              </a:rPr>
              <a:t>/</a:t>
            </a:r>
            <a:r>
              <a:rPr lang="zh-TW" altLang="en-US" sz="1600" b="1" kern="0" dirty="0">
                <a:solidFill>
                  <a:prstClr val="white"/>
                </a:solidFill>
                <a:latin typeface="Times New Roman"/>
                <a:ea typeface="標楷體"/>
              </a:rPr>
              <a:t>常規醫療</a:t>
            </a:r>
          </a:p>
        </p:txBody>
      </p:sp>
      <p:sp>
        <p:nvSpPr>
          <p:cNvPr id="17" name="圓角矩形 16">
            <a:extLst>
              <a:ext uri="{FF2B5EF4-FFF2-40B4-BE49-F238E27FC236}">
                <a16:creationId xmlns:a16="http://schemas.microsoft.com/office/drawing/2014/main" id="{264EAA8B-E160-43C7-A0F4-491198064FC6}"/>
              </a:ext>
            </a:extLst>
          </p:cNvPr>
          <p:cNvSpPr/>
          <p:nvPr/>
        </p:nvSpPr>
        <p:spPr>
          <a:xfrm>
            <a:off x="6574509" y="2331166"/>
            <a:ext cx="1524373" cy="39604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zh-TW" altLang="en-US" sz="1600" kern="0" dirty="0">
                <a:solidFill>
                  <a:prstClr val="black"/>
                </a:solidFill>
                <a:latin typeface="Times New Roman"/>
                <a:ea typeface="標楷體"/>
              </a:rPr>
              <a:t>持續評估</a:t>
            </a:r>
          </a:p>
        </p:txBody>
      </p:sp>
      <p:sp>
        <p:nvSpPr>
          <p:cNvPr id="18" name="圓角矩形 17">
            <a:extLst>
              <a:ext uri="{FF2B5EF4-FFF2-40B4-BE49-F238E27FC236}">
                <a16:creationId xmlns:a16="http://schemas.microsoft.com/office/drawing/2014/main" id="{99094E7F-4FCD-4D88-8F76-469C471F4416}"/>
              </a:ext>
            </a:extLst>
          </p:cNvPr>
          <p:cNvSpPr/>
          <p:nvPr/>
        </p:nvSpPr>
        <p:spPr>
          <a:xfrm>
            <a:off x="6568063" y="2866546"/>
            <a:ext cx="1540274" cy="39604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zh-TW" altLang="en-US" sz="1600" kern="0" dirty="0">
                <a:solidFill>
                  <a:prstClr val="black"/>
                </a:solidFill>
                <a:latin typeface="Times New Roman"/>
                <a:ea typeface="標楷體"/>
              </a:rPr>
              <a:t>停止技術許可</a:t>
            </a:r>
          </a:p>
        </p:txBody>
      </p:sp>
      <p:sp>
        <p:nvSpPr>
          <p:cNvPr id="19" name="圓角矩形 18">
            <a:extLst>
              <a:ext uri="{FF2B5EF4-FFF2-40B4-BE49-F238E27FC236}">
                <a16:creationId xmlns:a16="http://schemas.microsoft.com/office/drawing/2014/main" id="{0A383763-FDDF-4D56-B9EB-EE68828A05BE}"/>
              </a:ext>
            </a:extLst>
          </p:cNvPr>
          <p:cNvSpPr/>
          <p:nvPr/>
        </p:nvSpPr>
        <p:spPr>
          <a:xfrm>
            <a:off x="5413407" y="3653187"/>
            <a:ext cx="1154656" cy="564651"/>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zh-TW" altLang="en-US" sz="1600" kern="0" dirty="0">
                <a:solidFill>
                  <a:prstClr val="black"/>
                </a:solidFill>
                <a:latin typeface="Times New Roman"/>
                <a:ea typeface="標楷體"/>
              </a:rPr>
              <a:t>人體試驗</a:t>
            </a:r>
            <a:endParaRPr lang="en-US" altLang="zh-TW" sz="1600" kern="0" dirty="0">
              <a:solidFill>
                <a:prstClr val="black"/>
              </a:solidFill>
              <a:latin typeface="Times New Roman"/>
              <a:ea typeface="標楷體"/>
            </a:endParaRPr>
          </a:p>
          <a:p>
            <a:pPr algn="ctr" defTabSz="914400">
              <a:defRPr/>
            </a:pPr>
            <a:r>
              <a:rPr lang="zh-TW" altLang="en-US" sz="1600" kern="0" dirty="0">
                <a:solidFill>
                  <a:prstClr val="black"/>
                </a:solidFill>
                <a:latin typeface="Times New Roman"/>
                <a:ea typeface="標楷體"/>
              </a:rPr>
              <a:t>附屬計畫</a:t>
            </a:r>
          </a:p>
        </p:txBody>
      </p:sp>
      <p:sp>
        <p:nvSpPr>
          <p:cNvPr id="20" name="圓角矩形 19">
            <a:extLst>
              <a:ext uri="{FF2B5EF4-FFF2-40B4-BE49-F238E27FC236}">
                <a16:creationId xmlns:a16="http://schemas.microsoft.com/office/drawing/2014/main" id="{99456225-6220-4BEB-ABB3-6B0AC467F896}"/>
              </a:ext>
            </a:extLst>
          </p:cNvPr>
          <p:cNvSpPr/>
          <p:nvPr/>
        </p:nvSpPr>
        <p:spPr>
          <a:xfrm>
            <a:off x="6217457" y="5826965"/>
            <a:ext cx="2014830" cy="740411"/>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zh-TW" altLang="en-US" sz="1600" b="1" kern="0" dirty="0">
                <a:solidFill>
                  <a:prstClr val="black"/>
                </a:solidFill>
                <a:latin typeface="Times New Roman"/>
                <a:ea typeface="標楷體"/>
              </a:rPr>
              <a:t>有條件期限許可函</a:t>
            </a:r>
            <a:endParaRPr lang="en-US" altLang="zh-TW" sz="1600" b="1" kern="0" dirty="0">
              <a:solidFill>
                <a:prstClr val="black"/>
              </a:solidFill>
              <a:latin typeface="Times New Roman"/>
              <a:ea typeface="標楷體"/>
            </a:endParaRPr>
          </a:p>
          <a:p>
            <a:pPr algn="ctr" defTabSz="914400">
              <a:defRPr/>
            </a:pPr>
            <a:r>
              <a:rPr lang="zh-TW" altLang="en-US" sz="1100" kern="0" dirty="0">
                <a:solidFill>
                  <a:srgbClr val="EEECE1">
                    <a:lumMod val="25000"/>
                  </a:srgbClr>
                </a:solidFill>
                <a:latin typeface="Times New Roman"/>
                <a:ea typeface="標楷體"/>
              </a:rPr>
              <a:t>預防、診治危及生命或嚴重失能之疾病，且國內尚無適當藥物或合適替代療法者</a:t>
            </a:r>
          </a:p>
        </p:txBody>
      </p:sp>
      <p:cxnSp>
        <p:nvCxnSpPr>
          <p:cNvPr id="21" name="直線單箭頭接點 20">
            <a:extLst>
              <a:ext uri="{FF2B5EF4-FFF2-40B4-BE49-F238E27FC236}">
                <a16:creationId xmlns:a16="http://schemas.microsoft.com/office/drawing/2014/main" id="{6B3ED1CB-BB45-4526-B697-62EDD5FCF506}"/>
              </a:ext>
            </a:extLst>
          </p:cNvPr>
          <p:cNvCxnSpPr/>
          <p:nvPr/>
        </p:nvCxnSpPr>
        <p:spPr>
          <a:xfrm>
            <a:off x="1120310" y="5115175"/>
            <a:ext cx="190195" cy="5770"/>
          </a:xfrm>
          <a:prstGeom prst="straightConnector1">
            <a:avLst/>
          </a:prstGeom>
          <a:noFill/>
          <a:ln w="28575" cap="flat" cmpd="sng" algn="ctr">
            <a:solidFill>
              <a:srgbClr val="8064A2">
                <a:shade val="95000"/>
                <a:satMod val="105000"/>
              </a:srgbClr>
            </a:solidFill>
            <a:prstDash val="solid"/>
            <a:tailEnd type="arrow"/>
          </a:ln>
          <a:effectLst/>
        </p:spPr>
      </p:cxnSp>
      <p:cxnSp>
        <p:nvCxnSpPr>
          <p:cNvPr id="22" name="直線單箭頭接點 21">
            <a:extLst>
              <a:ext uri="{FF2B5EF4-FFF2-40B4-BE49-F238E27FC236}">
                <a16:creationId xmlns:a16="http://schemas.microsoft.com/office/drawing/2014/main" id="{B324B41A-6FB7-410B-9B6B-470D5BA807C7}"/>
              </a:ext>
            </a:extLst>
          </p:cNvPr>
          <p:cNvCxnSpPr/>
          <p:nvPr/>
        </p:nvCxnSpPr>
        <p:spPr>
          <a:xfrm flipV="1">
            <a:off x="1065432" y="3641068"/>
            <a:ext cx="195288" cy="7270"/>
          </a:xfrm>
          <a:prstGeom prst="straightConnector1">
            <a:avLst/>
          </a:prstGeom>
          <a:noFill/>
          <a:ln w="28575" cap="flat" cmpd="sng" algn="ctr">
            <a:solidFill>
              <a:srgbClr val="4F81BD">
                <a:shade val="95000"/>
                <a:satMod val="105000"/>
              </a:srgbClr>
            </a:solidFill>
            <a:prstDash val="solid"/>
            <a:tailEnd type="arrow"/>
          </a:ln>
          <a:effectLst/>
        </p:spPr>
      </p:cxnSp>
      <p:cxnSp>
        <p:nvCxnSpPr>
          <p:cNvPr id="23" name="直線單箭頭接點 22">
            <a:extLst>
              <a:ext uri="{FF2B5EF4-FFF2-40B4-BE49-F238E27FC236}">
                <a16:creationId xmlns:a16="http://schemas.microsoft.com/office/drawing/2014/main" id="{CEE7A510-D279-4BF8-BC51-A1FF08351AFB}"/>
              </a:ext>
            </a:extLst>
          </p:cNvPr>
          <p:cNvCxnSpPr/>
          <p:nvPr/>
        </p:nvCxnSpPr>
        <p:spPr>
          <a:xfrm>
            <a:off x="2363800" y="3611404"/>
            <a:ext cx="292757" cy="874"/>
          </a:xfrm>
          <a:prstGeom prst="straightConnector1">
            <a:avLst/>
          </a:prstGeom>
          <a:noFill/>
          <a:ln w="28575" cap="flat" cmpd="sng" algn="ctr">
            <a:solidFill>
              <a:srgbClr val="4F81BD">
                <a:shade val="95000"/>
                <a:satMod val="105000"/>
              </a:srgbClr>
            </a:solidFill>
            <a:prstDash val="solid"/>
            <a:tailEnd type="arrow"/>
          </a:ln>
          <a:effectLst/>
        </p:spPr>
      </p:cxnSp>
      <p:cxnSp>
        <p:nvCxnSpPr>
          <p:cNvPr id="24" name="直線單箭頭接點 23">
            <a:extLst>
              <a:ext uri="{FF2B5EF4-FFF2-40B4-BE49-F238E27FC236}">
                <a16:creationId xmlns:a16="http://schemas.microsoft.com/office/drawing/2014/main" id="{D0E48804-5F4B-427C-8417-21C9AAAFB2BB}"/>
              </a:ext>
            </a:extLst>
          </p:cNvPr>
          <p:cNvCxnSpPr/>
          <p:nvPr/>
        </p:nvCxnSpPr>
        <p:spPr>
          <a:xfrm flipV="1">
            <a:off x="4135669" y="2532555"/>
            <a:ext cx="360040" cy="2288"/>
          </a:xfrm>
          <a:prstGeom prst="straightConnector1">
            <a:avLst/>
          </a:prstGeom>
          <a:noFill/>
          <a:ln w="28575" cap="flat" cmpd="sng" algn="ctr">
            <a:solidFill>
              <a:srgbClr val="4F81BD">
                <a:shade val="95000"/>
                <a:satMod val="105000"/>
              </a:srgbClr>
            </a:solidFill>
            <a:prstDash val="solid"/>
            <a:tailEnd type="arrow"/>
          </a:ln>
          <a:effectLst/>
        </p:spPr>
      </p:cxnSp>
      <p:cxnSp>
        <p:nvCxnSpPr>
          <p:cNvPr id="25" name="直線單箭頭接點 24">
            <a:extLst>
              <a:ext uri="{FF2B5EF4-FFF2-40B4-BE49-F238E27FC236}">
                <a16:creationId xmlns:a16="http://schemas.microsoft.com/office/drawing/2014/main" id="{B3473937-9BAE-4BE0-AC1E-0EAA236B09D1}"/>
              </a:ext>
            </a:extLst>
          </p:cNvPr>
          <p:cNvCxnSpPr/>
          <p:nvPr/>
        </p:nvCxnSpPr>
        <p:spPr>
          <a:xfrm>
            <a:off x="5210650" y="1931565"/>
            <a:ext cx="1388119" cy="0"/>
          </a:xfrm>
          <a:prstGeom prst="straightConnector1">
            <a:avLst/>
          </a:prstGeom>
          <a:noFill/>
          <a:ln w="28575" cap="flat" cmpd="sng" algn="ctr">
            <a:solidFill>
              <a:srgbClr val="4F81BD">
                <a:shade val="95000"/>
                <a:satMod val="105000"/>
              </a:srgbClr>
            </a:solidFill>
            <a:prstDash val="solid"/>
            <a:tailEnd type="arrow"/>
          </a:ln>
          <a:effectLst/>
        </p:spPr>
      </p:cxnSp>
      <p:cxnSp>
        <p:nvCxnSpPr>
          <p:cNvPr id="26" name="直線單箭頭接點 25">
            <a:extLst>
              <a:ext uri="{FF2B5EF4-FFF2-40B4-BE49-F238E27FC236}">
                <a16:creationId xmlns:a16="http://schemas.microsoft.com/office/drawing/2014/main" id="{DC4512B7-A5A6-443C-AD5A-938C7026B4AD}"/>
              </a:ext>
            </a:extLst>
          </p:cNvPr>
          <p:cNvCxnSpPr>
            <a:stCxn id="15" idx="3"/>
          </p:cNvCxnSpPr>
          <p:nvPr/>
        </p:nvCxnSpPr>
        <p:spPr>
          <a:xfrm flipV="1">
            <a:off x="5960643" y="2525163"/>
            <a:ext cx="619262" cy="2988"/>
          </a:xfrm>
          <a:prstGeom prst="straightConnector1">
            <a:avLst/>
          </a:prstGeom>
          <a:noFill/>
          <a:ln w="28575" cap="flat" cmpd="sng" algn="ctr">
            <a:solidFill>
              <a:srgbClr val="4F81BD">
                <a:shade val="95000"/>
                <a:satMod val="105000"/>
              </a:srgbClr>
            </a:solidFill>
            <a:prstDash val="solid"/>
            <a:tailEnd type="arrow"/>
          </a:ln>
          <a:effectLst/>
        </p:spPr>
      </p:cxnSp>
      <p:cxnSp>
        <p:nvCxnSpPr>
          <p:cNvPr id="27" name="直線單箭頭接點 26">
            <a:extLst>
              <a:ext uri="{FF2B5EF4-FFF2-40B4-BE49-F238E27FC236}">
                <a16:creationId xmlns:a16="http://schemas.microsoft.com/office/drawing/2014/main" id="{E2E9F113-0217-4266-8D86-38E0D747D85F}"/>
              </a:ext>
            </a:extLst>
          </p:cNvPr>
          <p:cNvCxnSpPr/>
          <p:nvPr/>
        </p:nvCxnSpPr>
        <p:spPr>
          <a:xfrm flipV="1">
            <a:off x="5224515" y="3054658"/>
            <a:ext cx="1350086" cy="14489"/>
          </a:xfrm>
          <a:prstGeom prst="straightConnector1">
            <a:avLst/>
          </a:prstGeom>
          <a:noFill/>
          <a:ln w="28575" cap="flat" cmpd="sng" algn="ctr">
            <a:solidFill>
              <a:srgbClr val="4F81BD">
                <a:shade val="95000"/>
                <a:satMod val="105000"/>
              </a:srgbClr>
            </a:solidFill>
            <a:prstDash val="solid"/>
            <a:tailEnd type="arrow"/>
          </a:ln>
          <a:effectLst/>
        </p:spPr>
      </p:cxnSp>
      <p:sp>
        <p:nvSpPr>
          <p:cNvPr id="28" name="文字方塊 27">
            <a:extLst>
              <a:ext uri="{FF2B5EF4-FFF2-40B4-BE49-F238E27FC236}">
                <a16:creationId xmlns:a16="http://schemas.microsoft.com/office/drawing/2014/main" id="{5D7EA002-8764-44EA-BDF3-1AE10A7DC1E4}"/>
              </a:ext>
            </a:extLst>
          </p:cNvPr>
          <p:cNvSpPr txBox="1"/>
          <p:nvPr/>
        </p:nvSpPr>
        <p:spPr>
          <a:xfrm>
            <a:off x="5685968" y="1654566"/>
            <a:ext cx="959300" cy="276999"/>
          </a:xfrm>
          <a:prstGeom prst="rect">
            <a:avLst/>
          </a:prstGeom>
          <a:noFill/>
        </p:spPr>
        <p:txBody>
          <a:bodyPr wrap="square" rtlCol="0">
            <a:spAutoFit/>
          </a:bodyPr>
          <a:lstStyle/>
          <a:p>
            <a:pPr algn="ctr" defTabSz="914400">
              <a:defRPr/>
            </a:pPr>
            <a:r>
              <a:rPr lang="zh-TW" altLang="en-US" sz="1200" kern="0" dirty="0">
                <a:solidFill>
                  <a:prstClr val="black"/>
                </a:solidFill>
                <a:latin typeface="微軟正黑體" panose="020B0604030504040204" pitchFamily="34" charset="-120"/>
                <a:ea typeface="微軟正黑體" panose="020B0604030504040204" pitchFamily="34" charset="-120"/>
              </a:rPr>
              <a:t>成效確認</a:t>
            </a:r>
          </a:p>
        </p:txBody>
      </p:sp>
      <p:sp>
        <p:nvSpPr>
          <p:cNvPr id="29" name="文字方塊 28">
            <a:extLst>
              <a:ext uri="{FF2B5EF4-FFF2-40B4-BE49-F238E27FC236}">
                <a16:creationId xmlns:a16="http://schemas.microsoft.com/office/drawing/2014/main" id="{D38D2187-DB6B-4F61-9125-7C39D547697E}"/>
              </a:ext>
            </a:extLst>
          </p:cNvPr>
          <p:cNvSpPr txBox="1"/>
          <p:nvPr/>
        </p:nvSpPr>
        <p:spPr>
          <a:xfrm>
            <a:off x="5705098" y="2246191"/>
            <a:ext cx="954464" cy="276999"/>
          </a:xfrm>
          <a:prstGeom prst="rect">
            <a:avLst/>
          </a:prstGeom>
          <a:noFill/>
        </p:spPr>
        <p:txBody>
          <a:bodyPr wrap="square" rtlCol="0">
            <a:spAutoFit/>
          </a:bodyPr>
          <a:lstStyle/>
          <a:p>
            <a:pPr algn="ctr" defTabSz="914400">
              <a:defRPr/>
            </a:pPr>
            <a:r>
              <a:rPr lang="zh-TW" altLang="en-US" sz="1200" kern="0" dirty="0">
                <a:solidFill>
                  <a:prstClr val="black"/>
                </a:solidFill>
                <a:latin typeface="微軟正黑體" panose="020B0604030504040204" pitchFamily="34" charset="-120"/>
                <a:ea typeface="微軟正黑體" panose="020B0604030504040204" pitchFamily="34" charset="-120"/>
              </a:rPr>
              <a:t>未能確效</a:t>
            </a:r>
          </a:p>
        </p:txBody>
      </p:sp>
      <p:sp>
        <p:nvSpPr>
          <p:cNvPr id="30" name="文字方塊 29">
            <a:extLst>
              <a:ext uri="{FF2B5EF4-FFF2-40B4-BE49-F238E27FC236}">
                <a16:creationId xmlns:a16="http://schemas.microsoft.com/office/drawing/2014/main" id="{3DE22E96-27A3-41EF-8B4E-57AF58CC3055}"/>
              </a:ext>
            </a:extLst>
          </p:cNvPr>
          <p:cNvSpPr txBox="1"/>
          <p:nvPr/>
        </p:nvSpPr>
        <p:spPr>
          <a:xfrm>
            <a:off x="5685233" y="2784154"/>
            <a:ext cx="954465" cy="276999"/>
          </a:xfrm>
          <a:prstGeom prst="rect">
            <a:avLst/>
          </a:prstGeom>
          <a:noFill/>
        </p:spPr>
        <p:txBody>
          <a:bodyPr wrap="square" rtlCol="0">
            <a:spAutoFit/>
          </a:bodyPr>
          <a:lstStyle/>
          <a:p>
            <a:pPr algn="ctr" defTabSz="914400">
              <a:defRPr/>
            </a:pPr>
            <a:r>
              <a:rPr lang="zh-TW" altLang="en-US" sz="1200" kern="0" dirty="0">
                <a:solidFill>
                  <a:prstClr val="black"/>
                </a:solidFill>
                <a:latin typeface="微軟正黑體" panose="020B0604030504040204" pitchFamily="34" charset="-120"/>
                <a:ea typeface="微軟正黑體" panose="020B0604030504040204" pitchFamily="34" charset="-120"/>
              </a:rPr>
              <a:t>無效</a:t>
            </a:r>
          </a:p>
        </p:txBody>
      </p:sp>
      <p:cxnSp>
        <p:nvCxnSpPr>
          <p:cNvPr id="31" name="直線接點 30">
            <a:extLst>
              <a:ext uri="{FF2B5EF4-FFF2-40B4-BE49-F238E27FC236}">
                <a16:creationId xmlns:a16="http://schemas.microsoft.com/office/drawing/2014/main" id="{3CB0B89E-C4E8-4C20-9DDE-EF104244B32E}"/>
              </a:ext>
            </a:extLst>
          </p:cNvPr>
          <p:cNvCxnSpPr>
            <a:stCxn id="15" idx="2"/>
          </p:cNvCxnSpPr>
          <p:nvPr/>
        </p:nvCxnSpPr>
        <p:spPr>
          <a:xfrm flipH="1">
            <a:off x="5224514" y="2877078"/>
            <a:ext cx="1" cy="192069"/>
          </a:xfrm>
          <a:prstGeom prst="line">
            <a:avLst/>
          </a:prstGeom>
          <a:noFill/>
          <a:ln w="28575" cap="flat" cmpd="sng" algn="ctr">
            <a:solidFill>
              <a:srgbClr val="4F81BD">
                <a:shade val="95000"/>
                <a:satMod val="105000"/>
              </a:srgbClr>
            </a:solidFill>
            <a:prstDash val="solid"/>
          </a:ln>
          <a:effectLst/>
        </p:spPr>
      </p:cxnSp>
      <p:cxnSp>
        <p:nvCxnSpPr>
          <p:cNvPr id="32" name="直線單箭頭接點 31">
            <a:extLst>
              <a:ext uri="{FF2B5EF4-FFF2-40B4-BE49-F238E27FC236}">
                <a16:creationId xmlns:a16="http://schemas.microsoft.com/office/drawing/2014/main" id="{DD5679B6-9FE7-4F81-A72B-FDC694FF828D}"/>
              </a:ext>
            </a:extLst>
          </p:cNvPr>
          <p:cNvCxnSpPr/>
          <p:nvPr/>
        </p:nvCxnSpPr>
        <p:spPr>
          <a:xfrm>
            <a:off x="5745605" y="6210240"/>
            <a:ext cx="511278" cy="0"/>
          </a:xfrm>
          <a:prstGeom prst="straightConnector1">
            <a:avLst/>
          </a:prstGeom>
          <a:noFill/>
          <a:ln w="28575" cap="flat" cmpd="sng" algn="ctr">
            <a:solidFill>
              <a:srgbClr val="F79646">
                <a:lumMod val="75000"/>
              </a:srgbClr>
            </a:solidFill>
            <a:prstDash val="sysDash"/>
            <a:tailEnd type="arrow"/>
          </a:ln>
          <a:effectLst/>
        </p:spPr>
      </p:cxnSp>
      <p:cxnSp>
        <p:nvCxnSpPr>
          <p:cNvPr id="33" name="直線單箭頭接點 32">
            <a:extLst>
              <a:ext uri="{FF2B5EF4-FFF2-40B4-BE49-F238E27FC236}">
                <a16:creationId xmlns:a16="http://schemas.microsoft.com/office/drawing/2014/main" id="{4DBAC3F0-B37A-49F7-AA58-B2C0E49D459D}"/>
              </a:ext>
            </a:extLst>
          </p:cNvPr>
          <p:cNvCxnSpPr/>
          <p:nvPr/>
        </p:nvCxnSpPr>
        <p:spPr>
          <a:xfrm>
            <a:off x="4809647" y="5553679"/>
            <a:ext cx="0" cy="273286"/>
          </a:xfrm>
          <a:prstGeom prst="straightConnector1">
            <a:avLst/>
          </a:prstGeom>
          <a:noFill/>
          <a:ln w="28575" cap="flat" cmpd="sng" algn="ctr">
            <a:solidFill>
              <a:srgbClr val="F79646">
                <a:lumMod val="75000"/>
              </a:srgbClr>
            </a:solidFill>
            <a:prstDash val="sysDash"/>
            <a:tailEnd type="arrow"/>
          </a:ln>
          <a:effectLst/>
        </p:spPr>
      </p:cxnSp>
      <p:cxnSp>
        <p:nvCxnSpPr>
          <p:cNvPr id="34" name="直線單箭頭接點 33">
            <a:extLst>
              <a:ext uri="{FF2B5EF4-FFF2-40B4-BE49-F238E27FC236}">
                <a16:creationId xmlns:a16="http://schemas.microsoft.com/office/drawing/2014/main" id="{752D716D-70CE-4275-99F3-D8AEC4187E5E}"/>
              </a:ext>
            </a:extLst>
          </p:cNvPr>
          <p:cNvCxnSpPr/>
          <p:nvPr/>
        </p:nvCxnSpPr>
        <p:spPr>
          <a:xfrm flipV="1">
            <a:off x="3532722" y="2925451"/>
            <a:ext cx="0" cy="287393"/>
          </a:xfrm>
          <a:prstGeom prst="straightConnector1">
            <a:avLst/>
          </a:prstGeom>
          <a:noFill/>
          <a:ln w="28575" cap="flat" cmpd="sng" algn="ctr">
            <a:solidFill>
              <a:srgbClr val="4F81BD">
                <a:shade val="95000"/>
                <a:satMod val="105000"/>
              </a:srgbClr>
            </a:solidFill>
            <a:prstDash val="solid"/>
            <a:tailEnd type="arrow"/>
          </a:ln>
          <a:effectLst/>
        </p:spPr>
      </p:cxnSp>
      <p:cxnSp>
        <p:nvCxnSpPr>
          <p:cNvPr id="35" name="直線接點 34">
            <a:extLst>
              <a:ext uri="{FF2B5EF4-FFF2-40B4-BE49-F238E27FC236}">
                <a16:creationId xmlns:a16="http://schemas.microsoft.com/office/drawing/2014/main" id="{8A2E02E0-1B14-497B-AF0F-4E859E059236}"/>
              </a:ext>
            </a:extLst>
          </p:cNvPr>
          <p:cNvCxnSpPr/>
          <p:nvPr/>
        </p:nvCxnSpPr>
        <p:spPr>
          <a:xfrm>
            <a:off x="3561932" y="4000199"/>
            <a:ext cx="84" cy="221957"/>
          </a:xfrm>
          <a:prstGeom prst="line">
            <a:avLst/>
          </a:prstGeom>
          <a:noFill/>
          <a:ln w="28575" cap="flat" cmpd="sng" algn="ctr">
            <a:solidFill>
              <a:srgbClr val="4F81BD">
                <a:shade val="95000"/>
                <a:satMod val="105000"/>
              </a:srgbClr>
            </a:solidFill>
            <a:prstDash val="solid"/>
          </a:ln>
          <a:effectLst/>
        </p:spPr>
      </p:cxnSp>
      <p:cxnSp>
        <p:nvCxnSpPr>
          <p:cNvPr id="36" name="直線接點 35">
            <a:extLst>
              <a:ext uri="{FF2B5EF4-FFF2-40B4-BE49-F238E27FC236}">
                <a16:creationId xmlns:a16="http://schemas.microsoft.com/office/drawing/2014/main" id="{27A42B1C-AC98-4CAB-B12B-D53891A9E888}"/>
              </a:ext>
            </a:extLst>
          </p:cNvPr>
          <p:cNvCxnSpPr/>
          <p:nvPr/>
        </p:nvCxnSpPr>
        <p:spPr>
          <a:xfrm flipH="1">
            <a:off x="1800317" y="4206908"/>
            <a:ext cx="1761699" cy="5218"/>
          </a:xfrm>
          <a:prstGeom prst="line">
            <a:avLst/>
          </a:prstGeom>
          <a:noFill/>
          <a:ln w="28575" cap="flat" cmpd="sng" algn="ctr">
            <a:solidFill>
              <a:srgbClr val="4F81BD">
                <a:shade val="95000"/>
                <a:satMod val="105000"/>
              </a:srgbClr>
            </a:solidFill>
            <a:prstDash val="solid"/>
          </a:ln>
          <a:effectLst/>
        </p:spPr>
      </p:cxnSp>
      <p:cxnSp>
        <p:nvCxnSpPr>
          <p:cNvPr id="37" name="直線單箭頭接點 36">
            <a:extLst>
              <a:ext uri="{FF2B5EF4-FFF2-40B4-BE49-F238E27FC236}">
                <a16:creationId xmlns:a16="http://schemas.microsoft.com/office/drawing/2014/main" id="{39F207CD-D0EE-4B06-BAD4-1F266D4FAD2E}"/>
              </a:ext>
            </a:extLst>
          </p:cNvPr>
          <p:cNvCxnSpPr/>
          <p:nvPr/>
        </p:nvCxnSpPr>
        <p:spPr>
          <a:xfrm flipV="1">
            <a:off x="1801580" y="3956335"/>
            <a:ext cx="0" cy="255791"/>
          </a:xfrm>
          <a:prstGeom prst="straightConnector1">
            <a:avLst/>
          </a:prstGeom>
          <a:noFill/>
          <a:ln w="28575" cap="flat" cmpd="sng" algn="ctr">
            <a:solidFill>
              <a:srgbClr val="4F81BD">
                <a:shade val="95000"/>
                <a:satMod val="105000"/>
              </a:srgbClr>
            </a:solidFill>
            <a:prstDash val="solid"/>
            <a:tailEnd type="arrow"/>
          </a:ln>
          <a:effectLst/>
        </p:spPr>
      </p:cxnSp>
      <p:sp>
        <p:nvSpPr>
          <p:cNvPr id="38" name="文字方塊 37">
            <a:extLst>
              <a:ext uri="{FF2B5EF4-FFF2-40B4-BE49-F238E27FC236}">
                <a16:creationId xmlns:a16="http://schemas.microsoft.com/office/drawing/2014/main" id="{5AB84E58-03C5-4596-9E3D-175701667491}"/>
              </a:ext>
            </a:extLst>
          </p:cNvPr>
          <p:cNvSpPr txBox="1"/>
          <p:nvPr/>
        </p:nvSpPr>
        <p:spPr>
          <a:xfrm>
            <a:off x="1973848" y="4222156"/>
            <a:ext cx="1365417" cy="276999"/>
          </a:xfrm>
          <a:prstGeom prst="rect">
            <a:avLst/>
          </a:prstGeom>
          <a:noFill/>
        </p:spPr>
        <p:txBody>
          <a:bodyPr wrap="square" rtlCol="0">
            <a:spAutoFit/>
          </a:bodyPr>
          <a:lstStyle/>
          <a:p>
            <a:pPr algn="ctr" defTabSz="914400">
              <a:defRPr/>
            </a:pPr>
            <a:r>
              <a:rPr lang="zh-TW" altLang="en-US" sz="1200" kern="0" dirty="0">
                <a:solidFill>
                  <a:prstClr val="black"/>
                </a:solidFill>
                <a:latin typeface="微軟正黑體" panose="020B0604030504040204" pitchFamily="34" charset="-120"/>
                <a:ea typeface="微軟正黑體" panose="020B0604030504040204" pitchFamily="34" charset="-120"/>
              </a:rPr>
              <a:t>安全性不確定</a:t>
            </a:r>
          </a:p>
        </p:txBody>
      </p:sp>
      <p:sp>
        <p:nvSpPr>
          <p:cNvPr id="39" name="文字方塊 38">
            <a:extLst>
              <a:ext uri="{FF2B5EF4-FFF2-40B4-BE49-F238E27FC236}">
                <a16:creationId xmlns:a16="http://schemas.microsoft.com/office/drawing/2014/main" id="{FDB2D42C-4FC7-490F-9777-7EBE7FFBC0B8}"/>
              </a:ext>
            </a:extLst>
          </p:cNvPr>
          <p:cNvSpPr txBox="1"/>
          <p:nvPr/>
        </p:nvSpPr>
        <p:spPr>
          <a:xfrm>
            <a:off x="3562016" y="2972671"/>
            <a:ext cx="950021" cy="276999"/>
          </a:xfrm>
          <a:prstGeom prst="rect">
            <a:avLst/>
          </a:prstGeom>
          <a:noFill/>
        </p:spPr>
        <p:txBody>
          <a:bodyPr wrap="square" rtlCol="0">
            <a:spAutoFit/>
          </a:bodyPr>
          <a:lstStyle/>
          <a:p>
            <a:pPr defTabSz="914400">
              <a:defRPr/>
            </a:pPr>
            <a:r>
              <a:rPr lang="zh-TW" altLang="en-US" sz="1200" kern="0" dirty="0">
                <a:solidFill>
                  <a:prstClr val="black"/>
                </a:solidFill>
                <a:latin typeface="微軟正黑體" panose="020B0604030504040204" pitchFamily="34" charset="-120"/>
                <a:ea typeface="微軟正黑體" panose="020B0604030504040204" pitchFamily="34" charset="-120"/>
              </a:rPr>
              <a:t>安全性確定</a:t>
            </a:r>
          </a:p>
        </p:txBody>
      </p:sp>
      <p:cxnSp>
        <p:nvCxnSpPr>
          <p:cNvPr id="40" name="直線單箭頭接點 39">
            <a:extLst>
              <a:ext uri="{FF2B5EF4-FFF2-40B4-BE49-F238E27FC236}">
                <a16:creationId xmlns:a16="http://schemas.microsoft.com/office/drawing/2014/main" id="{AA950D31-8868-4250-9E81-94FD4DCB5F60}"/>
              </a:ext>
            </a:extLst>
          </p:cNvPr>
          <p:cNvCxnSpPr/>
          <p:nvPr/>
        </p:nvCxnSpPr>
        <p:spPr>
          <a:xfrm flipV="1">
            <a:off x="5991095" y="4212126"/>
            <a:ext cx="0" cy="678334"/>
          </a:xfrm>
          <a:prstGeom prst="straightConnector1">
            <a:avLst/>
          </a:prstGeom>
          <a:noFill/>
          <a:ln w="28575" cap="flat" cmpd="sng" algn="ctr">
            <a:solidFill>
              <a:srgbClr val="8064A2">
                <a:shade val="95000"/>
                <a:satMod val="105000"/>
              </a:srgbClr>
            </a:solidFill>
            <a:prstDash val="solid"/>
            <a:tailEnd type="arrow"/>
          </a:ln>
          <a:effectLst/>
        </p:spPr>
      </p:cxnSp>
      <p:cxnSp>
        <p:nvCxnSpPr>
          <p:cNvPr id="41" name="直線單箭頭接點 40">
            <a:extLst>
              <a:ext uri="{FF2B5EF4-FFF2-40B4-BE49-F238E27FC236}">
                <a16:creationId xmlns:a16="http://schemas.microsoft.com/office/drawing/2014/main" id="{26129081-CCCF-4C81-9581-9C439FE86535}"/>
              </a:ext>
            </a:extLst>
          </p:cNvPr>
          <p:cNvCxnSpPr/>
          <p:nvPr/>
        </p:nvCxnSpPr>
        <p:spPr>
          <a:xfrm flipV="1">
            <a:off x="4461183" y="3578101"/>
            <a:ext cx="0" cy="1183490"/>
          </a:xfrm>
          <a:prstGeom prst="straightConnector1">
            <a:avLst/>
          </a:prstGeom>
          <a:noFill/>
          <a:ln w="28575" cap="flat" cmpd="sng" algn="ctr">
            <a:solidFill>
              <a:srgbClr val="F79646">
                <a:lumMod val="75000"/>
              </a:srgbClr>
            </a:solidFill>
            <a:prstDash val="solid"/>
            <a:tailEnd type="arrow"/>
          </a:ln>
          <a:effectLst/>
        </p:spPr>
      </p:cxnSp>
      <p:cxnSp>
        <p:nvCxnSpPr>
          <p:cNvPr id="42" name="直線接點 41">
            <a:extLst>
              <a:ext uri="{FF2B5EF4-FFF2-40B4-BE49-F238E27FC236}">
                <a16:creationId xmlns:a16="http://schemas.microsoft.com/office/drawing/2014/main" id="{2B774F62-6A57-4A24-B03D-63755D18DD26}"/>
              </a:ext>
            </a:extLst>
          </p:cNvPr>
          <p:cNvCxnSpPr/>
          <p:nvPr/>
        </p:nvCxnSpPr>
        <p:spPr>
          <a:xfrm flipH="1">
            <a:off x="8117535" y="1944873"/>
            <a:ext cx="781535" cy="0"/>
          </a:xfrm>
          <a:prstGeom prst="line">
            <a:avLst/>
          </a:prstGeom>
          <a:noFill/>
          <a:ln w="28575" cap="flat" cmpd="sng" algn="ctr">
            <a:solidFill>
              <a:srgbClr val="F79646">
                <a:lumMod val="75000"/>
              </a:srgbClr>
            </a:solidFill>
            <a:prstDash val="sysDash"/>
          </a:ln>
          <a:effectLst/>
        </p:spPr>
      </p:cxnSp>
      <p:cxnSp>
        <p:nvCxnSpPr>
          <p:cNvPr id="43" name="直線接點 42">
            <a:extLst>
              <a:ext uri="{FF2B5EF4-FFF2-40B4-BE49-F238E27FC236}">
                <a16:creationId xmlns:a16="http://schemas.microsoft.com/office/drawing/2014/main" id="{20AD5D16-1293-43D6-B6E1-423683270AF8}"/>
              </a:ext>
            </a:extLst>
          </p:cNvPr>
          <p:cNvCxnSpPr/>
          <p:nvPr/>
        </p:nvCxnSpPr>
        <p:spPr>
          <a:xfrm>
            <a:off x="8899070" y="1954388"/>
            <a:ext cx="0" cy="2468951"/>
          </a:xfrm>
          <a:prstGeom prst="line">
            <a:avLst/>
          </a:prstGeom>
          <a:noFill/>
          <a:ln w="28575" cap="flat" cmpd="sng" algn="ctr">
            <a:solidFill>
              <a:srgbClr val="F79646">
                <a:lumMod val="75000"/>
              </a:srgbClr>
            </a:solidFill>
            <a:prstDash val="sysDash"/>
          </a:ln>
          <a:effectLst/>
        </p:spPr>
      </p:cxnSp>
      <p:cxnSp>
        <p:nvCxnSpPr>
          <p:cNvPr id="44" name="直線接點 43">
            <a:extLst>
              <a:ext uri="{FF2B5EF4-FFF2-40B4-BE49-F238E27FC236}">
                <a16:creationId xmlns:a16="http://schemas.microsoft.com/office/drawing/2014/main" id="{4D820019-F09D-49F3-832C-A15CCCFA9ACA}"/>
              </a:ext>
            </a:extLst>
          </p:cNvPr>
          <p:cNvCxnSpPr/>
          <p:nvPr/>
        </p:nvCxnSpPr>
        <p:spPr>
          <a:xfrm flipH="1" flipV="1">
            <a:off x="4574264" y="4413129"/>
            <a:ext cx="4324806" cy="10210"/>
          </a:xfrm>
          <a:prstGeom prst="line">
            <a:avLst/>
          </a:prstGeom>
          <a:noFill/>
          <a:ln w="28575" cap="flat" cmpd="sng" algn="ctr">
            <a:solidFill>
              <a:srgbClr val="F79646">
                <a:lumMod val="75000"/>
              </a:srgbClr>
            </a:solidFill>
            <a:prstDash val="sysDash"/>
          </a:ln>
          <a:effectLst/>
        </p:spPr>
      </p:cxnSp>
      <p:cxnSp>
        <p:nvCxnSpPr>
          <p:cNvPr id="45" name="直線接點 44">
            <a:extLst>
              <a:ext uri="{FF2B5EF4-FFF2-40B4-BE49-F238E27FC236}">
                <a16:creationId xmlns:a16="http://schemas.microsoft.com/office/drawing/2014/main" id="{C5407912-13A2-4001-BE52-D9369D526FF8}"/>
              </a:ext>
            </a:extLst>
          </p:cNvPr>
          <p:cNvCxnSpPr>
            <a:endCxn id="15" idx="0"/>
          </p:cNvCxnSpPr>
          <p:nvPr/>
        </p:nvCxnSpPr>
        <p:spPr>
          <a:xfrm>
            <a:off x="5224515" y="1931565"/>
            <a:ext cx="0" cy="247658"/>
          </a:xfrm>
          <a:prstGeom prst="line">
            <a:avLst/>
          </a:prstGeom>
          <a:noFill/>
          <a:ln w="28575" cap="flat" cmpd="sng" algn="ctr">
            <a:solidFill>
              <a:srgbClr val="4F81BD">
                <a:shade val="95000"/>
                <a:satMod val="105000"/>
              </a:srgbClr>
            </a:solidFill>
            <a:prstDash val="solid"/>
          </a:ln>
          <a:effectLst/>
        </p:spPr>
      </p:cxnSp>
      <p:sp>
        <p:nvSpPr>
          <p:cNvPr id="46" name="矩形 45">
            <a:extLst>
              <a:ext uri="{FF2B5EF4-FFF2-40B4-BE49-F238E27FC236}">
                <a16:creationId xmlns:a16="http://schemas.microsoft.com/office/drawing/2014/main" id="{1B0E11FC-8B4F-4185-8227-E9C649A6E3AF}"/>
              </a:ext>
            </a:extLst>
          </p:cNvPr>
          <p:cNvSpPr/>
          <p:nvPr/>
        </p:nvSpPr>
        <p:spPr>
          <a:xfrm>
            <a:off x="3059314" y="3317376"/>
            <a:ext cx="1005404" cy="584775"/>
          </a:xfrm>
          <a:prstGeom prst="rect">
            <a:avLst/>
          </a:prstGeom>
        </p:spPr>
        <p:txBody>
          <a:bodyPr wrap="none">
            <a:spAutoFit/>
          </a:bodyPr>
          <a:lstStyle/>
          <a:p>
            <a:pPr algn="ctr" defTabSz="914400">
              <a:defRPr/>
            </a:pPr>
            <a:r>
              <a:rPr lang="zh-TW" altLang="en-US" sz="1600" kern="0" dirty="0">
                <a:solidFill>
                  <a:prstClr val="white"/>
                </a:solidFill>
                <a:latin typeface="Times New Roman"/>
                <a:ea typeface="標楷體"/>
              </a:rPr>
              <a:t>再生醫學</a:t>
            </a:r>
            <a:endParaRPr lang="en-US" altLang="zh-TW" sz="1600" kern="0" dirty="0">
              <a:solidFill>
                <a:prstClr val="white"/>
              </a:solidFill>
              <a:latin typeface="Times New Roman"/>
              <a:ea typeface="標楷體"/>
            </a:endParaRPr>
          </a:p>
          <a:p>
            <a:pPr algn="ctr" defTabSz="914400">
              <a:defRPr/>
            </a:pPr>
            <a:r>
              <a:rPr lang="zh-TW" altLang="en-US" sz="1600" kern="0" dirty="0">
                <a:solidFill>
                  <a:prstClr val="white"/>
                </a:solidFill>
                <a:latin typeface="Times New Roman"/>
                <a:ea typeface="標楷體"/>
              </a:rPr>
              <a:t>諮議會</a:t>
            </a:r>
          </a:p>
        </p:txBody>
      </p:sp>
      <p:sp>
        <p:nvSpPr>
          <p:cNvPr id="47" name="矩形 46">
            <a:extLst>
              <a:ext uri="{FF2B5EF4-FFF2-40B4-BE49-F238E27FC236}">
                <a16:creationId xmlns:a16="http://schemas.microsoft.com/office/drawing/2014/main" id="{B5E80333-A7DC-4546-BCC1-C2A176B2A264}"/>
              </a:ext>
            </a:extLst>
          </p:cNvPr>
          <p:cNvSpPr/>
          <p:nvPr/>
        </p:nvSpPr>
        <p:spPr>
          <a:xfrm>
            <a:off x="4707948" y="2247833"/>
            <a:ext cx="1005404" cy="584775"/>
          </a:xfrm>
          <a:prstGeom prst="rect">
            <a:avLst/>
          </a:prstGeom>
        </p:spPr>
        <p:txBody>
          <a:bodyPr wrap="none">
            <a:spAutoFit/>
          </a:bodyPr>
          <a:lstStyle/>
          <a:p>
            <a:pPr algn="ctr" defTabSz="914400">
              <a:defRPr/>
            </a:pPr>
            <a:r>
              <a:rPr lang="zh-TW" altLang="en-US" sz="1600" kern="0" dirty="0">
                <a:solidFill>
                  <a:prstClr val="white"/>
                </a:solidFill>
                <a:latin typeface="Times New Roman"/>
                <a:ea typeface="標楷體"/>
              </a:rPr>
              <a:t>再生醫學</a:t>
            </a:r>
            <a:endParaRPr lang="en-US" altLang="zh-TW" sz="1600" kern="0" dirty="0">
              <a:solidFill>
                <a:prstClr val="white"/>
              </a:solidFill>
              <a:latin typeface="Times New Roman"/>
              <a:ea typeface="標楷體"/>
            </a:endParaRPr>
          </a:p>
          <a:p>
            <a:pPr algn="ctr" defTabSz="914400">
              <a:defRPr/>
            </a:pPr>
            <a:r>
              <a:rPr lang="zh-TW" altLang="en-US" sz="1600" kern="0" dirty="0">
                <a:solidFill>
                  <a:prstClr val="white"/>
                </a:solidFill>
                <a:latin typeface="Times New Roman"/>
                <a:ea typeface="標楷體"/>
              </a:rPr>
              <a:t>諮議會</a:t>
            </a:r>
          </a:p>
        </p:txBody>
      </p:sp>
      <p:cxnSp>
        <p:nvCxnSpPr>
          <p:cNvPr id="48" name="直線接點 47">
            <a:extLst>
              <a:ext uri="{FF2B5EF4-FFF2-40B4-BE49-F238E27FC236}">
                <a16:creationId xmlns:a16="http://schemas.microsoft.com/office/drawing/2014/main" id="{D003879E-DD7C-45C5-9DD7-E274200DA234}"/>
              </a:ext>
            </a:extLst>
          </p:cNvPr>
          <p:cNvCxnSpPr/>
          <p:nvPr/>
        </p:nvCxnSpPr>
        <p:spPr>
          <a:xfrm flipH="1" flipV="1">
            <a:off x="3232116" y="4606278"/>
            <a:ext cx="1229067" cy="2375"/>
          </a:xfrm>
          <a:prstGeom prst="line">
            <a:avLst/>
          </a:prstGeom>
          <a:noFill/>
          <a:ln w="28575" cap="flat" cmpd="sng" algn="ctr">
            <a:solidFill>
              <a:srgbClr val="F79646">
                <a:lumMod val="75000"/>
              </a:srgbClr>
            </a:solidFill>
            <a:prstDash val="solid"/>
          </a:ln>
          <a:effectLst/>
        </p:spPr>
      </p:cxnSp>
      <p:sp>
        <p:nvSpPr>
          <p:cNvPr id="49" name="圓角矩形 48">
            <a:extLst>
              <a:ext uri="{FF2B5EF4-FFF2-40B4-BE49-F238E27FC236}">
                <a16:creationId xmlns:a16="http://schemas.microsoft.com/office/drawing/2014/main" id="{66C22CA0-C191-4C14-AA2F-F297C189AD83}"/>
              </a:ext>
            </a:extLst>
          </p:cNvPr>
          <p:cNvSpPr/>
          <p:nvPr/>
        </p:nvSpPr>
        <p:spPr>
          <a:xfrm>
            <a:off x="83267" y="2340356"/>
            <a:ext cx="989128" cy="724212"/>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36000" rIns="36000" rtlCol="0" anchor="ctr"/>
          <a:lstStyle/>
          <a:p>
            <a:pPr algn="ctr" defTabSz="914400">
              <a:defRPr/>
            </a:pPr>
            <a:r>
              <a:rPr lang="zh-TW" altLang="en-US" sz="1600" b="1" kern="0" dirty="0">
                <a:solidFill>
                  <a:prstClr val="black"/>
                </a:solidFill>
                <a:latin typeface="Times New Roman"/>
                <a:ea typeface="標楷體"/>
              </a:rPr>
              <a:t>細胞</a:t>
            </a:r>
            <a:endParaRPr lang="en-US" altLang="zh-TW" sz="1600" b="1" kern="0" dirty="0">
              <a:solidFill>
                <a:prstClr val="black"/>
              </a:solidFill>
              <a:latin typeface="Times New Roman"/>
              <a:ea typeface="標楷體"/>
            </a:endParaRPr>
          </a:p>
          <a:p>
            <a:pPr algn="ctr" defTabSz="914400">
              <a:defRPr/>
            </a:pPr>
            <a:r>
              <a:rPr lang="zh-TW" altLang="en-US" sz="1600" b="1" kern="0" dirty="0">
                <a:solidFill>
                  <a:prstClr val="black"/>
                </a:solidFill>
                <a:latin typeface="Times New Roman"/>
                <a:ea typeface="標楷體"/>
              </a:rPr>
              <a:t>治療技術</a:t>
            </a:r>
          </a:p>
        </p:txBody>
      </p:sp>
      <p:cxnSp>
        <p:nvCxnSpPr>
          <p:cNvPr id="50" name="直線接點 49">
            <a:extLst>
              <a:ext uri="{FF2B5EF4-FFF2-40B4-BE49-F238E27FC236}">
                <a16:creationId xmlns:a16="http://schemas.microsoft.com/office/drawing/2014/main" id="{9769FD10-21FB-4824-8CF5-373136E32528}"/>
              </a:ext>
            </a:extLst>
          </p:cNvPr>
          <p:cNvCxnSpPr/>
          <p:nvPr/>
        </p:nvCxnSpPr>
        <p:spPr>
          <a:xfrm flipH="1">
            <a:off x="1072801" y="2737339"/>
            <a:ext cx="1567282" cy="4501"/>
          </a:xfrm>
          <a:prstGeom prst="line">
            <a:avLst/>
          </a:prstGeom>
          <a:noFill/>
          <a:ln w="28575" cap="flat" cmpd="sng" algn="ctr">
            <a:solidFill>
              <a:srgbClr val="4F81BD">
                <a:shade val="95000"/>
                <a:satMod val="105000"/>
              </a:srgbClr>
            </a:solidFill>
            <a:prstDash val="solid"/>
          </a:ln>
          <a:effectLst/>
        </p:spPr>
      </p:cxnSp>
      <p:cxnSp>
        <p:nvCxnSpPr>
          <p:cNvPr id="51" name="直線單箭頭接點 50">
            <a:extLst>
              <a:ext uri="{FF2B5EF4-FFF2-40B4-BE49-F238E27FC236}">
                <a16:creationId xmlns:a16="http://schemas.microsoft.com/office/drawing/2014/main" id="{29F2ED8C-596F-4894-8758-FB9CB0FDDCFF}"/>
              </a:ext>
            </a:extLst>
          </p:cNvPr>
          <p:cNvCxnSpPr/>
          <p:nvPr/>
        </p:nvCxnSpPr>
        <p:spPr>
          <a:xfrm>
            <a:off x="2640083" y="2741840"/>
            <a:ext cx="0" cy="870438"/>
          </a:xfrm>
          <a:prstGeom prst="straightConnector1">
            <a:avLst/>
          </a:prstGeom>
          <a:noFill/>
          <a:ln w="28575" cap="flat" cmpd="sng" algn="ctr">
            <a:solidFill>
              <a:srgbClr val="4F81BD">
                <a:shade val="95000"/>
                <a:satMod val="105000"/>
              </a:srgbClr>
            </a:solidFill>
            <a:prstDash val="solid"/>
            <a:tailEnd type="arrow"/>
          </a:ln>
          <a:effectLst/>
        </p:spPr>
      </p:cxnSp>
      <p:sp>
        <p:nvSpPr>
          <p:cNvPr id="52" name="文字方塊 51">
            <a:extLst>
              <a:ext uri="{FF2B5EF4-FFF2-40B4-BE49-F238E27FC236}">
                <a16:creationId xmlns:a16="http://schemas.microsoft.com/office/drawing/2014/main" id="{6A146DE2-3362-4F5E-AB90-D28E97886157}"/>
              </a:ext>
            </a:extLst>
          </p:cNvPr>
          <p:cNvSpPr txBox="1"/>
          <p:nvPr/>
        </p:nvSpPr>
        <p:spPr>
          <a:xfrm>
            <a:off x="57767" y="5882599"/>
            <a:ext cx="1704561" cy="253916"/>
          </a:xfrm>
          <a:prstGeom prst="rect">
            <a:avLst/>
          </a:prstGeom>
          <a:noFill/>
        </p:spPr>
        <p:txBody>
          <a:bodyPr wrap="square" rtlCol="0">
            <a:spAutoFit/>
          </a:bodyPr>
          <a:lstStyle/>
          <a:p>
            <a:pPr defTabSz="914400">
              <a:defRPr/>
            </a:pPr>
            <a:r>
              <a:rPr lang="zh-TW" altLang="en-US" sz="1050" kern="0" dirty="0">
                <a:solidFill>
                  <a:prstClr val="black"/>
                </a:solidFill>
                <a:latin typeface="微軟正黑體" panose="020B0604030504040204" pitchFamily="34" charset="-120"/>
                <a:ea typeface="微軟正黑體" panose="020B0604030504040204" pitchFamily="34" charset="-120"/>
              </a:rPr>
              <a:t>備註：虛線部分研議中</a:t>
            </a:r>
          </a:p>
        </p:txBody>
      </p:sp>
      <p:cxnSp>
        <p:nvCxnSpPr>
          <p:cNvPr id="53" name="直線接點 52">
            <a:extLst>
              <a:ext uri="{FF2B5EF4-FFF2-40B4-BE49-F238E27FC236}">
                <a16:creationId xmlns:a16="http://schemas.microsoft.com/office/drawing/2014/main" id="{C069CD7E-0720-43FB-BF03-6F9EDB24997B}"/>
              </a:ext>
            </a:extLst>
          </p:cNvPr>
          <p:cNvCxnSpPr/>
          <p:nvPr/>
        </p:nvCxnSpPr>
        <p:spPr>
          <a:xfrm flipH="1">
            <a:off x="8242413" y="6229983"/>
            <a:ext cx="314398" cy="0"/>
          </a:xfrm>
          <a:prstGeom prst="line">
            <a:avLst/>
          </a:prstGeom>
          <a:noFill/>
          <a:ln w="28575" cap="flat" cmpd="sng" algn="ctr">
            <a:solidFill>
              <a:srgbClr val="F79646">
                <a:lumMod val="75000"/>
              </a:srgbClr>
            </a:solidFill>
            <a:prstDash val="sysDash"/>
          </a:ln>
          <a:effectLst/>
        </p:spPr>
      </p:cxnSp>
      <p:cxnSp>
        <p:nvCxnSpPr>
          <p:cNvPr id="54" name="直線單箭頭接點 53">
            <a:extLst>
              <a:ext uri="{FF2B5EF4-FFF2-40B4-BE49-F238E27FC236}">
                <a16:creationId xmlns:a16="http://schemas.microsoft.com/office/drawing/2014/main" id="{559D9426-D6E1-42C0-B661-72F428B9F569}"/>
              </a:ext>
            </a:extLst>
          </p:cNvPr>
          <p:cNvCxnSpPr/>
          <p:nvPr/>
        </p:nvCxnSpPr>
        <p:spPr>
          <a:xfrm flipV="1">
            <a:off x="8556811" y="5553679"/>
            <a:ext cx="0" cy="676304"/>
          </a:xfrm>
          <a:prstGeom prst="straightConnector1">
            <a:avLst/>
          </a:prstGeom>
          <a:noFill/>
          <a:ln w="28575" cap="flat" cmpd="sng" algn="ctr">
            <a:solidFill>
              <a:srgbClr val="F79646">
                <a:lumMod val="75000"/>
              </a:srgbClr>
            </a:solidFill>
            <a:prstDash val="sysDash"/>
            <a:tailEnd type="arrow"/>
          </a:ln>
          <a:effectLst/>
        </p:spPr>
      </p:cxnSp>
      <p:sp>
        <p:nvSpPr>
          <p:cNvPr id="55" name="矩形 54">
            <a:extLst>
              <a:ext uri="{FF2B5EF4-FFF2-40B4-BE49-F238E27FC236}">
                <a16:creationId xmlns:a16="http://schemas.microsoft.com/office/drawing/2014/main" id="{6FE9BE26-805D-4797-AAB6-20F764874287}"/>
              </a:ext>
            </a:extLst>
          </p:cNvPr>
          <p:cNvSpPr/>
          <p:nvPr/>
        </p:nvSpPr>
        <p:spPr>
          <a:xfrm>
            <a:off x="3445407" y="3938446"/>
            <a:ext cx="1015776" cy="646331"/>
          </a:xfrm>
          <a:prstGeom prst="rect">
            <a:avLst/>
          </a:prstGeom>
        </p:spPr>
        <p:txBody>
          <a:bodyPr wrap="square" lIns="72000" rIns="72000">
            <a:spAutoFit/>
          </a:bodyPr>
          <a:lstStyle/>
          <a:p>
            <a:pPr algn="r" defTabSz="914400">
              <a:defRPr/>
            </a:pPr>
            <a:r>
              <a:rPr lang="zh-TW" altLang="en-US" sz="1200" b="1" kern="0" dirty="0">
                <a:solidFill>
                  <a:prstClr val="black"/>
                </a:solidFill>
                <a:latin typeface="微軟正黑體" panose="020B0604030504040204" pitchFamily="34" charset="-120"/>
                <a:ea typeface="微軟正黑體" panose="020B0604030504040204" pitchFamily="34" charset="-120"/>
              </a:rPr>
              <a:t>安全性確定</a:t>
            </a:r>
            <a:endParaRPr lang="en-US" altLang="zh-TW" sz="1200" b="1" kern="0" dirty="0">
              <a:solidFill>
                <a:prstClr val="black"/>
              </a:solidFill>
              <a:latin typeface="微軟正黑體" panose="020B0604030504040204" pitchFamily="34" charset="-120"/>
              <a:ea typeface="微軟正黑體" panose="020B0604030504040204" pitchFamily="34" charset="-120"/>
            </a:endParaRPr>
          </a:p>
          <a:p>
            <a:pPr algn="r" defTabSz="914400">
              <a:defRPr/>
            </a:pPr>
            <a:r>
              <a:rPr lang="zh-TW" altLang="en-US" sz="1200" kern="0" dirty="0">
                <a:solidFill>
                  <a:prstClr val="black"/>
                </a:solidFill>
                <a:latin typeface="微軟正黑體" panose="020B0604030504040204" pitchFamily="34" charset="-120"/>
                <a:ea typeface="微軟正黑體" panose="020B0604030504040204" pitchFamily="34" charset="-120"/>
              </a:rPr>
              <a:t>且</a:t>
            </a:r>
            <a:r>
              <a:rPr lang="en-US" altLang="zh-TW" sz="1200" kern="0" dirty="0">
                <a:solidFill>
                  <a:prstClr val="black"/>
                </a:solidFill>
                <a:latin typeface="微軟正黑體" panose="020B0604030504040204" pitchFamily="34" charset="-120"/>
                <a:ea typeface="微軟正黑體" panose="020B0604030504040204" pitchFamily="34" charset="-120"/>
              </a:rPr>
              <a:t>/</a:t>
            </a:r>
            <a:r>
              <a:rPr lang="zh-TW" altLang="en-US" sz="1200" kern="0" dirty="0">
                <a:solidFill>
                  <a:prstClr val="black"/>
                </a:solidFill>
                <a:latin typeface="微軟正黑體" panose="020B0604030504040204" pitchFamily="34" charset="-120"/>
                <a:ea typeface="微軟正黑體" panose="020B0604030504040204" pitchFamily="34" charset="-120"/>
              </a:rPr>
              <a:t>或</a:t>
            </a:r>
            <a:endParaRPr lang="en-US" altLang="zh-TW" sz="1200" kern="0" dirty="0">
              <a:solidFill>
                <a:prstClr val="black"/>
              </a:solidFill>
              <a:latin typeface="微軟正黑體" panose="020B0604030504040204" pitchFamily="34" charset="-120"/>
              <a:ea typeface="微軟正黑體" panose="020B0604030504040204" pitchFamily="34" charset="-120"/>
            </a:endParaRPr>
          </a:p>
          <a:p>
            <a:pPr algn="r" defTabSz="914400">
              <a:defRPr/>
            </a:pPr>
            <a:r>
              <a:rPr lang="zh-TW" altLang="en-US" sz="1200" kern="0" dirty="0">
                <a:solidFill>
                  <a:prstClr val="black"/>
                </a:solidFill>
                <a:latin typeface="微軟正黑體" panose="020B0604030504040204" pitchFamily="34" charset="-120"/>
                <a:ea typeface="微軟正黑體" panose="020B0604030504040204" pitchFamily="34" charset="-120"/>
              </a:rPr>
              <a:t>具初步療效</a:t>
            </a:r>
          </a:p>
        </p:txBody>
      </p:sp>
      <p:sp>
        <p:nvSpPr>
          <p:cNvPr id="56" name="圓角矩形 55">
            <a:extLst>
              <a:ext uri="{FF2B5EF4-FFF2-40B4-BE49-F238E27FC236}">
                <a16:creationId xmlns:a16="http://schemas.microsoft.com/office/drawing/2014/main" id="{70EE6910-5397-4733-B86C-204C02E5EF44}"/>
              </a:ext>
            </a:extLst>
          </p:cNvPr>
          <p:cNvSpPr/>
          <p:nvPr/>
        </p:nvSpPr>
        <p:spPr>
          <a:xfrm>
            <a:off x="5352760" y="4761591"/>
            <a:ext cx="1129853" cy="792088"/>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zh-TW" altLang="en-US" sz="1600" b="1" kern="0" dirty="0">
                <a:solidFill>
                  <a:prstClr val="black"/>
                </a:solidFill>
                <a:latin typeface="Times New Roman"/>
                <a:ea typeface="標楷體"/>
              </a:rPr>
              <a:t>臨床</a:t>
            </a:r>
            <a:r>
              <a:rPr lang="en-US" altLang="zh-TW" sz="1600" b="1" kern="0" dirty="0">
                <a:solidFill>
                  <a:prstClr val="black"/>
                </a:solidFill>
                <a:latin typeface="Times New Roman"/>
                <a:ea typeface="標楷體"/>
              </a:rPr>
              <a:t>III</a:t>
            </a:r>
            <a:r>
              <a:rPr lang="zh-TW" altLang="en-US" sz="1600" b="1" kern="0" dirty="0">
                <a:solidFill>
                  <a:prstClr val="black"/>
                </a:solidFill>
                <a:latin typeface="Times New Roman"/>
                <a:ea typeface="標楷體"/>
              </a:rPr>
              <a:t>期</a:t>
            </a:r>
          </a:p>
        </p:txBody>
      </p:sp>
      <p:cxnSp>
        <p:nvCxnSpPr>
          <p:cNvPr id="57" name="直線單箭頭接點 56">
            <a:extLst>
              <a:ext uri="{FF2B5EF4-FFF2-40B4-BE49-F238E27FC236}">
                <a16:creationId xmlns:a16="http://schemas.microsoft.com/office/drawing/2014/main" id="{0CAFEE4A-8789-4986-B256-298C528D4054}"/>
              </a:ext>
            </a:extLst>
          </p:cNvPr>
          <p:cNvCxnSpPr/>
          <p:nvPr/>
        </p:nvCxnSpPr>
        <p:spPr>
          <a:xfrm>
            <a:off x="2441136" y="5147980"/>
            <a:ext cx="190195" cy="0"/>
          </a:xfrm>
          <a:prstGeom prst="straightConnector1">
            <a:avLst/>
          </a:prstGeom>
          <a:noFill/>
          <a:ln w="28575" cap="flat" cmpd="sng" algn="ctr">
            <a:solidFill>
              <a:srgbClr val="8064A2">
                <a:shade val="95000"/>
                <a:satMod val="105000"/>
              </a:srgbClr>
            </a:solidFill>
            <a:prstDash val="solid"/>
            <a:tailEnd type="arrow"/>
          </a:ln>
          <a:effectLst/>
        </p:spPr>
      </p:cxnSp>
      <p:cxnSp>
        <p:nvCxnSpPr>
          <p:cNvPr id="58" name="直線單箭頭接點 57">
            <a:extLst>
              <a:ext uri="{FF2B5EF4-FFF2-40B4-BE49-F238E27FC236}">
                <a16:creationId xmlns:a16="http://schemas.microsoft.com/office/drawing/2014/main" id="{E40AD17D-FF96-4351-B556-6CD4C18B7A49}"/>
              </a:ext>
            </a:extLst>
          </p:cNvPr>
          <p:cNvCxnSpPr/>
          <p:nvPr/>
        </p:nvCxnSpPr>
        <p:spPr>
          <a:xfrm>
            <a:off x="5153419" y="5122531"/>
            <a:ext cx="190195" cy="5770"/>
          </a:xfrm>
          <a:prstGeom prst="straightConnector1">
            <a:avLst/>
          </a:prstGeom>
          <a:noFill/>
          <a:ln w="28575" cap="flat" cmpd="sng" algn="ctr">
            <a:solidFill>
              <a:srgbClr val="8064A2">
                <a:shade val="95000"/>
                <a:satMod val="105000"/>
              </a:srgbClr>
            </a:solidFill>
            <a:prstDash val="solid"/>
            <a:tailEnd type="arrow"/>
          </a:ln>
          <a:effectLst/>
        </p:spPr>
      </p:cxnSp>
      <p:cxnSp>
        <p:nvCxnSpPr>
          <p:cNvPr id="59" name="直線單箭頭接點 58">
            <a:extLst>
              <a:ext uri="{FF2B5EF4-FFF2-40B4-BE49-F238E27FC236}">
                <a16:creationId xmlns:a16="http://schemas.microsoft.com/office/drawing/2014/main" id="{8E4BA459-AA7E-46E0-9F40-3D6E4A8D96D8}"/>
              </a:ext>
            </a:extLst>
          </p:cNvPr>
          <p:cNvCxnSpPr/>
          <p:nvPr/>
        </p:nvCxnSpPr>
        <p:spPr>
          <a:xfrm>
            <a:off x="3767334" y="5119196"/>
            <a:ext cx="190195" cy="5770"/>
          </a:xfrm>
          <a:prstGeom prst="straightConnector1">
            <a:avLst/>
          </a:prstGeom>
          <a:noFill/>
          <a:ln w="28575" cap="flat" cmpd="sng" algn="ctr">
            <a:solidFill>
              <a:srgbClr val="8064A2">
                <a:shade val="95000"/>
                <a:satMod val="105000"/>
              </a:srgbClr>
            </a:solidFill>
            <a:prstDash val="solid"/>
            <a:tailEnd type="arrow"/>
          </a:ln>
          <a:effectLst/>
        </p:spPr>
      </p:cxnSp>
      <p:cxnSp>
        <p:nvCxnSpPr>
          <p:cNvPr id="60" name="直線單箭頭接點 59">
            <a:extLst>
              <a:ext uri="{FF2B5EF4-FFF2-40B4-BE49-F238E27FC236}">
                <a16:creationId xmlns:a16="http://schemas.microsoft.com/office/drawing/2014/main" id="{B71BF6D4-7DB1-4497-8C7A-C549EB663D87}"/>
              </a:ext>
            </a:extLst>
          </p:cNvPr>
          <p:cNvCxnSpPr/>
          <p:nvPr/>
        </p:nvCxnSpPr>
        <p:spPr>
          <a:xfrm>
            <a:off x="6482613" y="5151865"/>
            <a:ext cx="190195" cy="5770"/>
          </a:xfrm>
          <a:prstGeom prst="straightConnector1">
            <a:avLst/>
          </a:prstGeom>
          <a:noFill/>
          <a:ln w="28575" cap="flat" cmpd="sng" algn="ctr">
            <a:solidFill>
              <a:srgbClr val="8064A2">
                <a:shade val="95000"/>
                <a:satMod val="105000"/>
              </a:srgbClr>
            </a:solidFill>
            <a:prstDash val="solid"/>
            <a:tailEnd type="arrow"/>
          </a:ln>
          <a:effectLst/>
        </p:spPr>
      </p:cxnSp>
      <p:cxnSp>
        <p:nvCxnSpPr>
          <p:cNvPr id="61" name="直線單箭頭接點 60">
            <a:extLst>
              <a:ext uri="{FF2B5EF4-FFF2-40B4-BE49-F238E27FC236}">
                <a16:creationId xmlns:a16="http://schemas.microsoft.com/office/drawing/2014/main" id="{4C248AED-428B-42EB-A43E-A69179AEF3AD}"/>
              </a:ext>
            </a:extLst>
          </p:cNvPr>
          <p:cNvCxnSpPr/>
          <p:nvPr/>
        </p:nvCxnSpPr>
        <p:spPr>
          <a:xfrm>
            <a:off x="7811130" y="5148980"/>
            <a:ext cx="190195" cy="5770"/>
          </a:xfrm>
          <a:prstGeom prst="straightConnector1">
            <a:avLst/>
          </a:prstGeom>
          <a:noFill/>
          <a:ln w="28575" cap="flat" cmpd="sng" algn="ctr">
            <a:solidFill>
              <a:srgbClr val="8064A2">
                <a:shade val="95000"/>
                <a:satMod val="105000"/>
              </a:srgbClr>
            </a:solidFill>
            <a:prstDash val="solid"/>
            <a:tailEnd type="arrow"/>
          </a:ln>
          <a:effectLst/>
        </p:spPr>
      </p:cxnSp>
      <p:cxnSp>
        <p:nvCxnSpPr>
          <p:cNvPr id="62" name="直線接點 61">
            <a:extLst>
              <a:ext uri="{FF2B5EF4-FFF2-40B4-BE49-F238E27FC236}">
                <a16:creationId xmlns:a16="http://schemas.microsoft.com/office/drawing/2014/main" id="{EA0DF77E-189A-40E6-9A56-E279ABD8A9C9}"/>
              </a:ext>
            </a:extLst>
          </p:cNvPr>
          <p:cNvCxnSpPr/>
          <p:nvPr/>
        </p:nvCxnSpPr>
        <p:spPr>
          <a:xfrm>
            <a:off x="4990067" y="4584777"/>
            <a:ext cx="0" cy="154904"/>
          </a:xfrm>
          <a:prstGeom prst="line">
            <a:avLst/>
          </a:prstGeom>
          <a:noFill/>
          <a:ln w="28575" cap="flat" cmpd="sng" algn="ctr">
            <a:solidFill>
              <a:srgbClr val="8064A2">
                <a:lumMod val="75000"/>
              </a:srgbClr>
            </a:solidFill>
            <a:prstDash val="solid"/>
          </a:ln>
          <a:effectLst/>
        </p:spPr>
      </p:cxnSp>
      <p:cxnSp>
        <p:nvCxnSpPr>
          <p:cNvPr id="63" name="直線接點 62">
            <a:extLst>
              <a:ext uri="{FF2B5EF4-FFF2-40B4-BE49-F238E27FC236}">
                <a16:creationId xmlns:a16="http://schemas.microsoft.com/office/drawing/2014/main" id="{8662B023-E3E9-41E1-9B38-25DC99746523}"/>
              </a:ext>
            </a:extLst>
          </p:cNvPr>
          <p:cNvCxnSpPr/>
          <p:nvPr/>
        </p:nvCxnSpPr>
        <p:spPr>
          <a:xfrm flipH="1">
            <a:off x="4990067" y="4606278"/>
            <a:ext cx="1005404" cy="0"/>
          </a:xfrm>
          <a:prstGeom prst="line">
            <a:avLst/>
          </a:prstGeom>
          <a:noFill/>
          <a:ln w="28575" cap="flat" cmpd="sng" algn="ctr">
            <a:solidFill>
              <a:srgbClr val="8064A2">
                <a:lumMod val="75000"/>
              </a:srgbClr>
            </a:solidFill>
            <a:prstDash val="solid"/>
          </a:ln>
          <a:effectLst/>
        </p:spPr>
      </p:cxnSp>
      <p:sp>
        <p:nvSpPr>
          <p:cNvPr id="64" name="圓角矩形 64">
            <a:extLst>
              <a:ext uri="{FF2B5EF4-FFF2-40B4-BE49-F238E27FC236}">
                <a16:creationId xmlns:a16="http://schemas.microsoft.com/office/drawing/2014/main" id="{C39C5DC6-DC5A-4787-A8EB-01A8F05E758F}"/>
              </a:ext>
            </a:extLst>
          </p:cNvPr>
          <p:cNvSpPr/>
          <p:nvPr/>
        </p:nvSpPr>
        <p:spPr>
          <a:xfrm>
            <a:off x="4533529" y="5824272"/>
            <a:ext cx="1389628" cy="720956"/>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zh-TW" altLang="en-US" sz="1600" b="1" kern="0" dirty="0">
                <a:solidFill>
                  <a:prstClr val="black"/>
                </a:solidFill>
                <a:latin typeface="Times New Roman"/>
                <a:ea typeface="標楷體"/>
              </a:rPr>
              <a:t>查驗登記</a:t>
            </a:r>
          </a:p>
        </p:txBody>
      </p:sp>
      <p:sp>
        <p:nvSpPr>
          <p:cNvPr id="65" name="文字方塊 64">
            <a:extLst>
              <a:ext uri="{FF2B5EF4-FFF2-40B4-BE49-F238E27FC236}">
                <a16:creationId xmlns:a16="http://schemas.microsoft.com/office/drawing/2014/main" id="{0DE5EF9E-37C4-47CE-8113-B7304ED414E3}"/>
              </a:ext>
            </a:extLst>
          </p:cNvPr>
          <p:cNvSpPr txBox="1"/>
          <p:nvPr/>
        </p:nvSpPr>
        <p:spPr>
          <a:xfrm>
            <a:off x="6882378" y="6551016"/>
            <a:ext cx="767115" cy="276999"/>
          </a:xfrm>
          <a:prstGeom prst="rect">
            <a:avLst/>
          </a:prstGeom>
          <a:noFill/>
        </p:spPr>
        <p:txBody>
          <a:bodyPr wrap="square" rtlCol="0">
            <a:spAutoFit/>
          </a:bodyPr>
          <a:lstStyle/>
          <a:p>
            <a:pPr algn="ctr" defTabSz="914400">
              <a:defRPr/>
            </a:pPr>
            <a:r>
              <a:rPr lang="zh-TW" altLang="en-US" sz="1200" kern="0" dirty="0">
                <a:solidFill>
                  <a:prstClr val="black"/>
                </a:solidFill>
                <a:latin typeface="微軟正黑體" panose="020B0604030504040204" pitchFamily="34" charset="-120"/>
                <a:ea typeface="微軟正黑體" panose="020B0604030504040204" pitchFamily="34" charset="-120"/>
              </a:rPr>
              <a:t>限期</a:t>
            </a:r>
            <a:r>
              <a:rPr lang="en-US" altLang="zh-TW" sz="1200" kern="0" dirty="0">
                <a:solidFill>
                  <a:prstClr val="black"/>
                </a:solidFill>
                <a:latin typeface="微軟正黑體" panose="020B0604030504040204" pitchFamily="34" charset="-120"/>
                <a:ea typeface="微軟正黑體" panose="020B0604030504040204" pitchFamily="34" charset="-120"/>
              </a:rPr>
              <a:t>5</a:t>
            </a:r>
            <a:r>
              <a:rPr lang="zh-TW" altLang="en-US" sz="1200" kern="0" dirty="0">
                <a:solidFill>
                  <a:prstClr val="black"/>
                </a:solidFill>
                <a:latin typeface="微軟正黑體" panose="020B0604030504040204" pitchFamily="34" charset="-120"/>
                <a:ea typeface="微軟正黑體" panose="020B0604030504040204" pitchFamily="34" charset="-120"/>
              </a:rPr>
              <a:t>年</a:t>
            </a:r>
          </a:p>
        </p:txBody>
      </p:sp>
      <p:cxnSp>
        <p:nvCxnSpPr>
          <p:cNvPr id="66" name="直線接點 65">
            <a:extLst>
              <a:ext uri="{FF2B5EF4-FFF2-40B4-BE49-F238E27FC236}">
                <a16:creationId xmlns:a16="http://schemas.microsoft.com/office/drawing/2014/main" id="{5F6793EF-3DB3-4192-B51E-447B70FFEECD}"/>
              </a:ext>
            </a:extLst>
          </p:cNvPr>
          <p:cNvCxnSpPr/>
          <p:nvPr/>
        </p:nvCxnSpPr>
        <p:spPr>
          <a:xfrm flipH="1" flipV="1">
            <a:off x="3231096" y="4590394"/>
            <a:ext cx="2039" cy="171197"/>
          </a:xfrm>
          <a:prstGeom prst="line">
            <a:avLst/>
          </a:prstGeom>
          <a:noFill/>
          <a:ln w="28575" cap="flat" cmpd="sng" algn="ctr">
            <a:solidFill>
              <a:srgbClr val="F79646">
                <a:lumMod val="75000"/>
              </a:srgbClr>
            </a:solidFill>
            <a:prstDash val="solid"/>
          </a:ln>
          <a:effectLst/>
        </p:spPr>
      </p:cxnSp>
      <p:cxnSp>
        <p:nvCxnSpPr>
          <p:cNvPr id="67" name="直線單箭頭接點 66">
            <a:extLst>
              <a:ext uri="{FF2B5EF4-FFF2-40B4-BE49-F238E27FC236}">
                <a16:creationId xmlns:a16="http://schemas.microsoft.com/office/drawing/2014/main" id="{EC3CAD44-1917-4DC2-BE8E-7B48E1E66DC1}"/>
              </a:ext>
            </a:extLst>
          </p:cNvPr>
          <p:cNvCxnSpPr/>
          <p:nvPr/>
        </p:nvCxnSpPr>
        <p:spPr>
          <a:xfrm>
            <a:off x="6198052" y="4440035"/>
            <a:ext cx="0" cy="321556"/>
          </a:xfrm>
          <a:prstGeom prst="straightConnector1">
            <a:avLst/>
          </a:prstGeom>
          <a:noFill/>
          <a:ln w="28575" cap="flat" cmpd="sng" algn="ctr">
            <a:solidFill>
              <a:srgbClr val="F79646">
                <a:lumMod val="75000"/>
              </a:srgbClr>
            </a:solidFill>
            <a:prstDash val="sysDash"/>
            <a:tailEnd type="arrow"/>
          </a:ln>
          <a:effectLst/>
        </p:spPr>
      </p:cxnSp>
      <p:sp>
        <p:nvSpPr>
          <p:cNvPr id="68" name="五角星形 68">
            <a:extLst>
              <a:ext uri="{FF2B5EF4-FFF2-40B4-BE49-F238E27FC236}">
                <a16:creationId xmlns:a16="http://schemas.microsoft.com/office/drawing/2014/main" id="{A176086E-AB3C-476D-B0AB-A00570E761F2}"/>
              </a:ext>
            </a:extLst>
          </p:cNvPr>
          <p:cNvSpPr/>
          <p:nvPr/>
        </p:nvSpPr>
        <p:spPr>
          <a:xfrm>
            <a:off x="6327388" y="4486948"/>
            <a:ext cx="210018" cy="203133"/>
          </a:xfrm>
          <a:prstGeom prst="star5">
            <a:avLst/>
          </a:prstGeom>
          <a:solidFill>
            <a:srgbClr val="FFFF00"/>
          </a:solidFill>
          <a:ln w="25400" cap="flat" cmpd="sng" algn="ctr">
            <a:solidFill>
              <a:srgbClr val="F1772B">
                <a:lumMod val="50000"/>
              </a:srgbClr>
            </a:solidFill>
            <a:prstDash val="solid"/>
          </a:ln>
          <a:effectLst/>
        </p:spPr>
        <p:txBody>
          <a:bodyPr rtlCol="0" anchor="ctr"/>
          <a:lstStyle/>
          <a:p>
            <a:pPr algn="ctr" defTabSz="914400">
              <a:defRPr/>
            </a:pPr>
            <a:endParaRPr lang="zh-TW" altLang="en-US" kern="0">
              <a:solidFill>
                <a:prstClr val="white"/>
              </a:solidFill>
              <a:latin typeface="Times New Roman"/>
              <a:ea typeface="標楷體"/>
            </a:endParaRPr>
          </a:p>
        </p:txBody>
      </p:sp>
      <p:sp>
        <p:nvSpPr>
          <p:cNvPr id="69" name="矩形 68">
            <a:extLst>
              <a:ext uri="{FF2B5EF4-FFF2-40B4-BE49-F238E27FC236}">
                <a16:creationId xmlns:a16="http://schemas.microsoft.com/office/drawing/2014/main" id="{9C625C42-3F00-44ED-B556-A4BEF85933CC}"/>
              </a:ext>
            </a:extLst>
          </p:cNvPr>
          <p:cNvSpPr/>
          <p:nvPr/>
        </p:nvSpPr>
        <p:spPr>
          <a:xfrm>
            <a:off x="6821074" y="3538378"/>
            <a:ext cx="1821705" cy="762881"/>
          </a:xfrm>
          <a:prstGeom prst="rect">
            <a:avLst/>
          </a:prstGeom>
          <a:solidFill>
            <a:srgbClr val="FFFF00"/>
          </a:solidFill>
          <a:ln w="25400" cap="flat" cmpd="sng" algn="ctr">
            <a:solidFill>
              <a:srgbClr val="F1772B">
                <a:lumMod val="50000"/>
              </a:srgbClr>
            </a:solidFill>
            <a:prstDash val="solid"/>
          </a:ln>
          <a:effectLst/>
          <a:scene3d>
            <a:camera prst="orthographicFront"/>
            <a:lightRig rig="threePt" dir="t"/>
          </a:scene3d>
          <a:sp3d>
            <a:bevelT prst="angle"/>
          </a:sp3d>
        </p:spPr>
        <p:txBody>
          <a:bodyPr rtlCol="0" anchor="ctr"/>
          <a:lstStyle/>
          <a:p>
            <a:pPr defTabSz="914400">
              <a:defRPr/>
            </a:pPr>
            <a:r>
              <a:rPr lang="zh-TW" altLang="zh-TW" sz="1200" kern="0" dirty="0">
                <a:solidFill>
                  <a:prstClr val="black"/>
                </a:solidFill>
                <a:latin typeface="Times New Roman"/>
                <a:ea typeface="標楷體"/>
              </a:rPr>
              <a:t>特定醫療技術檢查檢驗醫療儀器施行或使用管理辦法」銜接再生醫療製劑應檢附資料表</a:t>
            </a:r>
            <a:r>
              <a:rPr lang="en-US" altLang="zh-TW" sz="1200" kern="0" dirty="0">
                <a:solidFill>
                  <a:prstClr val="black"/>
                </a:solidFill>
                <a:latin typeface="Times New Roman"/>
                <a:ea typeface="標楷體"/>
              </a:rPr>
              <a:t>(</a:t>
            </a:r>
            <a:r>
              <a:rPr lang="zh-TW" altLang="zh-TW" sz="1200" kern="0" dirty="0">
                <a:solidFill>
                  <a:prstClr val="black"/>
                </a:solidFill>
                <a:latin typeface="Times New Roman"/>
                <a:ea typeface="標楷體"/>
              </a:rPr>
              <a:t>草案</a:t>
            </a:r>
            <a:r>
              <a:rPr lang="en-US" altLang="zh-TW" sz="1200" b="1" kern="0" dirty="0">
                <a:solidFill>
                  <a:prstClr val="black"/>
                </a:solidFill>
                <a:latin typeface="Times New Roman"/>
                <a:ea typeface="標楷體"/>
              </a:rPr>
              <a:t>)</a:t>
            </a:r>
            <a:endParaRPr lang="zh-TW" altLang="zh-TW" sz="1200" kern="0" dirty="0">
              <a:solidFill>
                <a:prstClr val="black"/>
              </a:solidFill>
              <a:latin typeface="Times New Roman"/>
              <a:ea typeface="標楷體"/>
            </a:endParaRPr>
          </a:p>
        </p:txBody>
      </p:sp>
      <p:sp>
        <p:nvSpPr>
          <p:cNvPr id="70" name="五角星形 70">
            <a:extLst>
              <a:ext uri="{FF2B5EF4-FFF2-40B4-BE49-F238E27FC236}">
                <a16:creationId xmlns:a16="http://schemas.microsoft.com/office/drawing/2014/main" id="{F66F5BC7-E2D9-4620-B3D0-FB46E72DD65F}"/>
              </a:ext>
            </a:extLst>
          </p:cNvPr>
          <p:cNvSpPr/>
          <p:nvPr/>
        </p:nvSpPr>
        <p:spPr>
          <a:xfrm>
            <a:off x="6583796" y="3364300"/>
            <a:ext cx="210018" cy="203133"/>
          </a:xfrm>
          <a:prstGeom prst="star5">
            <a:avLst/>
          </a:prstGeom>
          <a:solidFill>
            <a:srgbClr val="FFFF00"/>
          </a:solidFill>
          <a:ln w="25400" cap="flat" cmpd="sng" algn="ctr">
            <a:solidFill>
              <a:srgbClr val="F1772B">
                <a:lumMod val="50000"/>
              </a:srgbClr>
            </a:solidFill>
            <a:prstDash val="solid"/>
          </a:ln>
          <a:effectLst/>
        </p:spPr>
        <p:txBody>
          <a:bodyPr rtlCol="0" anchor="ctr"/>
          <a:lstStyle/>
          <a:p>
            <a:pPr algn="ctr" defTabSz="914400">
              <a:defRPr/>
            </a:pPr>
            <a:endParaRPr lang="zh-TW" altLang="en-US" kern="0">
              <a:solidFill>
                <a:prstClr val="white"/>
              </a:solidFill>
              <a:latin typeface="Times New Roman"/>
              <a:ea typeface="標楷體"/>
            </a:endParaRPr>
          </a:p>
        </p:txBody>
      </p:sp>
      <p:cxnSp>
        <p:nvCxnSpPr>
          <p:cNvPr id="71" name="直線單箭頭接點 70">
            <a:extLst>
              <a:ext uri="{FF2B5EF4-FFF2-40B4-BE49-F238E27FC236}">
                <a16:creationId xmlns:a16="http://schemas.microsoft.com/office/drawing/2014/main" id="{43203FF6-A5FE-47C3-B9CC-A2C38DF1CD1B}"/>
              </a:ext>
            </a:extLst>
          </p:cNvPr>
          <p:cNvCxnSpPr/>
          <p:nvPr/>
        </p:nvCxnSpPr>
        <p:spPr>
          <a:xfrm>
            <a:off x="7124482" y="4447875"/>
            <a:ext cx="0" cy="321556"/>
          </a:xfrm>
          <a:prstGeom prst="straightConnector1">
            <a:avLst/>
          </a:prstGeom>
          <a:noFill/>
          <a:ln w="28575" cap="flat" cmpd="sng" algn="ctr">
            <a:solidFill>
              <a:srgbClr val="F79646">
                <a:lumMod val="75000"/>
              </a:srgbClr>
            </a:solidFill>
            <a:prstDash val="sysDash"/>
            <a:tailEnd type="arrow"/>
          </a:ln>
          <a:effectLst/>
        </p:spPr>
      </p:cxnSp>
      <p:cxnSp>
        <p:nvCxnSpPr>
          <p:cNvPr id="72" name="直線單箭頭接點 71">
            <a:extLst>
              <a:ext uri="{FF2B5EF4-FFF2-40B4-BE49-F238E27FC236}">
                <a16:creationId xmlns:a16="http://schemas.microsoft.com/office/drawing/2014/main" id="{42AB3742-3A9B-47C8-B0E7-69F7DD7E4A64}"/>
              </a:ext>
            </a:extLst>
          </p:cNvPr>
          <p:cNvCxnSpPr/>
          <p:nvPr/>
        </p:nvCxnSpPr>
        <p:spPr>
          <a:xfrm>
            <a:off x="4574263" y="4413128"/>
            <a:ext cx="0" cy="321556"/>
          </a:xfrm>
          <a:prstGeom prst="straightConnector1">
            <a:avLst/>
          </a:prstGeom>
          <a:noFill/>
          <a:ln w="28575" cap="flat" cmpd="sng" algn="ctr">
            <a:solidFill>
              <a:srgbClr val="F79646">
                <a:lumMod val="75000"/>
              </a:srgbClr>
            </a:solidFill>
            <a:prstDash val="sysDash"/>
            <a:tailEnd type="arrow"/>
          </a:ln>
          <a:effectLst/>
        </p:spPr>
      </p:cxnSp>
      <p:sp>
        <p:nvSpPr>
          <p:cNvPr id="73" name="五角星形 73">
            <a:extLst>
              <a:ext uri="{FF2B5EF4-FFF2-40B4-BE49-F238E27FC236}">
                <a16:creationId xmlns:a16="http://schemas.microsoft.com/office/drawing/2014/main" id="{B206CE1F-E72F-4C3B-9FC0-E5F750C4539E}"/>
              </a:ext>
            </a:extLst>
          </p:cNvPr>
          <p:cNvSpPr/>
          <p:nvPr/>
        </p:nvSpPr>
        <p:spPr>
          <a:xfrm>
            <a:off x="7231686" y="4492450"/>
            <a:ext cx="210018" cy="203133"/>
          </a:xfrm>
          <a:prstGeom prst="star5">
            <a:avLst/>
          </a:prstGeom>
          <a:solidFill>
            <a:srgbClr val="FFFF00"/>
          </a:solidFill>
          <a:ln w="25400" cap="flat" cmpd="sng" algn="ctr">
            <a:solidFill>
              <a:srgbClr val="F1772B">
                <a:lumMod val="50000"/>
              </a:srgbClr>
            </a:solidFill>
            <a:prstDash val="solid"/>
          </a:ln>
          <a:effectLst/>
        </p:spPr>
        <p:txBody>
          <a:bodyPr rtlCol="0" anchor="ctr"/>
          <a:lstStyle/>
          <a:p>
            <a:pPr algn="ctr" defTabSz="914400">
              <a:defRPr/>
            </a:pPr>
            <a:endParaRPr lang="zh-TW" altLang="en-US" kern="0">
              <a:solidFill>
                <a:prstClr val="white"/>
              </a:solidFill>
              <a:latin typeface="Times New Roman"/>
              <a:ea typeface="標楷體"/>
            </a:endParaRPr>
          </a:p>
        </p:txBody>
      </p:sp>
      <p:sp>
        <p:nvSpPr>
          <p:cNvPr id="74" name="五角星形 74">
            <a:extLst>
              <a:ext uri="{FF2B5EF4-FFF2-40B4-BE49-F238E27FC236}">
                <a16:creationId xmlns:a16="http://schemas.microsoft.com/office/drawing/2014/main" id="{CD2B3858-A6BB-449D-AAE7-45AAA79AECCC}"/>
              </a:ext>
            </a:extLst>
          </p:cNvPr>
          <p:cNvSpPr/>
          <p:nvPr/>
        </p:nvSpPr>
        <p:spPr>
          <a:xfrm>
            <a:off x="4704638" y="4486947"/>
            <a:ext cx="210018" cy="203133"/>
          </a:xfrm>
          <a:prstGeom prst="star5">
            <a:avLst/>
          </a:prstGeom>
          <a:solidFill>
            <a:srgbClr val="FFFF00"/>
          </a:solidFill>
          <a:ln w="25400" cap="flat" cmpd="sng" algn="ctr">
            <a:solidFill>
              <a:srgbClr val="F1772B">
                <a:lumMod val="50000"/>
              </a:srgbClr>
            </a:solidFill>
            <a:prstDash val="solid"/>
          </a:ln>
          <a:effectLst/>
        </p:spPr>
        <p:txBody>
          <a:bodyPr rtlCol="0" anchor="ctr"/>
          <a:lstStyle/>
          <a:p>
            <a:pPr algn="ctr" defTabSz="914400">
              <a:defRPr/>
            </a:pPr>
            <a:endParaRPr lang="zh-TW" altLang="en-US" kern="0">
              <a:solidFill>
                <a:prstClr val="white"/>
              </a:solidFill>
              <a:latin typeface="Times New Roman"/>
              <a:ea typeface="標楷體"/>
            </a:endParaRPr>
          </a:p>
        </p:txBody>
      </p:sp>
      <p:sp>
        <p:nvSpPr>
          <p:cNvPr id="75" name="文字方塊 74">
            <a:extLst>
              <a:ext uri="{FF2B5EF4-FFF2-40B4-BE49-F238E27FC236}">
                <a16:creationId xmlns:a16="http://schemas.microsoft.com/office/drawing/2014/main" id="{3F13081A-48E7-4827-BA20-FBF0BAD00E61}"/>
              </a:ext>
            </a:extLst>
          </p:cNvPr>
          <p:cNvSpPr txBox="1"/>
          <p:nvPr/>
        </p:nvSpPr>
        <p:spPr>
          <a:xfrm>
            <a:off x="122780" y="1523436"/>
            <a:ext cx="843997" cy="276999"/>
          </a:xfrm>
          <a:prstGeom prst="rect">
            <a:avLst/>
          </a:prstGeom>
          <a:noFill/>
          <a:ln>
            <a:solidFill>
              <a:srgbClr val="002A00"/>
            </a:solidFill>
          </a:ln>
        </p:spPr>
        <p:txBody>
          <a:bodyPr wrap="square" rtlCol="0">
            <a:spAutoFit/>
          </a:bodyPr>
          <a:lstStyle/>
          <a:p>
            <a:pPr algn="ctr" defTabSz="914400">
              <a:defRPr/>
            </a:pPr>
            <a:r>
              <a:rPr lang="zh-TW" altLang="en-US" sz="1200" kern="0" dirty="0">
                <a:solidFill>
                  <a:prstClr val="black"/>
                </a:solidFill>
                <a:latin typeface="微軟正黑體" panose="020B0604030504040204" pitchFamily="34" charset="-120"/>
                <a:ea typeface="微軟正黑體" panose="020B0604030504040204" pitchFamily="34" charset="-120"/>
              </a:rPr>
              <a:t>特管辦法</a:t>
            </a:r>
          </a:p>
        </p:txBody>
      </p:sp>
      <p:sp>
        <p:nvSpPr>
          <p:cNvPr id="76" name="文字方塊 75">
            <a:extLst>
              <a:ext uri="{FF2B5EF4-FFF2-40B4-BE49-F238E27FC236}">
                <a16:creationId xmlns:a16="http://schemas.microsoft.com/office/drawing/2014/main" id="{B200527C-3458-4D82-A1D2-7B52E7A46BDD}"/>
              </a:ext>
            </a:extLst>
          </p:cNvPr>
          <p:cNvSpPr txBox="1"/>
          <p:nvPr/>
        </p:nvSpPr>
        <p:spPr>
          <a:xfrm>
            <a:off x="1226861" y="2438688"/>
            <a:ext cx="1309371" cy="276999"/>
          </a:xfrm>
          <a:prstGeom prst="rect">
            <a:avLst/>
          </a:prstGeom>
          <a:noFill/>
        </p:spPr>
        <p:txBody>
          <a:bodyPr wrap="square" rtlCol="0">
            <a:spAutoFit/>
          </a:bodyPr>
          <a:lstStyle/>
          <a:p>
            <a:pPr defTabSz="914400"/>
            <a:r>
              <a:rPr lang="en-US" altLang="zh-TW" sz="1200" kern="0" dirty="0">
                <a:solidFill>
                  <a:prstClr val="black"/>
                </a:solidFill>
                <a:latin typeface="微軟正黑體" panose="020B0604030504040204" pitchFamily="34" charset="-120"/>
                <a:ea typeface="微軟正黑體" panose="020B0604030504040204" pitchFamily="34" charset="-120"/>
              </a:rPr>
              <a:t>(</a:t>
            </a:r>
            <a:r>
              <a:rPr lang="zh-TW" altLang="en-US" sz="1200" kern="0" dirty="0">
                <a:solidFill>
                  <a:prstClr val="black"/>
                </a:solidFill>
                <a:latin typeface="微軟正黑體" panose="020B0604030504040204" pitchFamily="34" charset="-120"/>
                <a:ea typeface="微軟正黑體" panose="020B0604030504040204" pitchFamily="34" charset="-120"/>
              </a:rPr>
              <a:t>第</a:t>
            </a:r>
            <a:r>
              <a:rPr lang="en-US" altLang="zh-TW" sz="1200" kern="0" dirty="0">
                <a:solidFill>
                  <a:prstClr val="black"/>
                </a:solidFill>
                <a:latin typeface="微軟正黑體" panose="020B0604030504040204" pitchFamily="34" charset="-120"/>
                <a:ea typeface="微軟正黑體" panose="020B0604030504040204" pitchFamily="34" charset="-120"/>
              </a:rPr>
              <a:t>12</a:t>
            </a:r>
            <a:r>
              <a:rPr lang="zh-TW" altLang="en-US" sz="1200" kern="0" dirty="0">
                <a:solidFill>
                  <a:prstClr val="black"/>
                </a:solidFill>
                <a:latin typeface="微軟正黑體" panose="020B0604030504040204" pitchFamily="34" charset="-120"/>
                <a:ea typeface="微軟正黑體" panose="020B0604030504040204" pitchFamily="34" charset="-120"/>
              </a:rPr>
              <a:t>條</a:t>
            </a:r>
            <a:r>
              <a:rPr lang="en-US" altLang="zh-TW" sz="1200" kern="0" dirty="0">
                <a:solidFill>
                  <a:prstClr val="black"/>
                </a:solidFill>
                <a:latin typeface="微軟正黑體" panose="020B0604030504040204" pitchFamily="34" charset="-120"/>
                <a:ea typeface="微軟正黑體" panose="020B0604030504040204" pitchFamily="34" charset="-120"/>
              </a:rPr>
              <a:t>-</a:t>
            </a:r>
            <a:r>
              <a:rPr lang="zh-TW" altLang="en-US" sz="1200" kern="0" dirty="0">
                <a:solidFill>
                  <a:prstClr val="black"/>
                </a:solidFill>
                <a:latin typeface="微軟正黑體" panose="020B0604030504040204" pitchFamily="34" charset="-120"/>
                <a:ea typeface="微軟正黑體" panose="020B0604030504040204" pitchFamily="34" charset="-120"/>
              </a:rPr>
              <a:t>附表三</a:t>
            </a:r>
            <a:r>
              <a:rPr lang="en-US" altLang="zh-TW" sz="1200" kern="0" dirty="0">
                <a:solidFill>
                  <a:prstClr val="black"/>
                </a:solidFill>
                <a:latin typeface="微軟正黑體" panose="020B0604030504040204" pitchFamily="34" charset="-120"/>
                <a:ea typeface="微軟正黑體" panose="020B0604030504040204" pitchFamily="34" charset="-120"/>
              </a:rPr>
              <a:t>)</a:t>
            </a:r>
            <a:endParaRPr lang="zh-TW" altLang="en-US" sz="1200" kern="0" dirty="0">
              <a:solidFill>
                <a:prstClr val="black"/>
              </a:solidFill>
              <a:latin typeface="微軟正黑體" panose="020B0604030504040204" pitchFamily="34" charset="-120"/>
              <a:ea typeface="微軟正黑體" panose="020B0604030504040204" pitchFamily="34" charset="-120"/>
            </a:endParaRPr>
          </a:p>
        </p:txBody>
      </p:sp>
      <p:sp>
        <p:nvSpPr>
          <p:cNvPr id="77" name="文字方塊 76">
            <a:extLst>
              <a:ext uri="{FF2B5EF4-FFF2-40B4-BE49-F238E27FC236}">
                <a16:creationId xmlns:a16="http://schemas.microsoft.com/office/drawing/2014/main" id="{A0501104-D136-4847-8CA9-0A1CE3A241CA}"/>
              </a:ext>
            </a:extLst>
          </p:cNvPr>
          <p:cNvSpPr txBox="1"/>
          <p:nvPr/>
        </p:nvSpPr>
        <p:spPr>
          <a:xfrm>
            <a:off x="2332961" y="3679336"/>
            <a:ext cx="1309371" cy="276999"/>
          </a:xfrm>
          <a:prstGeom prst="rect">
            <a:avLst/>
          </a:prstGeom>
          <a:noFill/>
        </p:spPr>
        <p:txBody>
          <a:bodyPr wrap="square" rtlCol="0">
            <a:spAutoFit/>
          </a:bodyPr>
          <a:lstStyle/>
          <a:p>
            <a:pPr defTabSz="914400"/>
            <a:r>
              <a:rPr lang="en-US" altLang="zh-TW" sz="1200" kern="0" dirty="0">
                <a:solidFill>
                  <a:prstClr val="black"/>
                </a:solidFill>
                <a:latin typeface="微軟正黑體" panose="020B0604030504040204" pitchFamily="34" charset="-120"/>
                <a:ea typeface="微軟正黑體" panose="020B0604030504040204" pitchFamily="34" charset="-120"/>
              </a:rPr>
              <a:t>(</a:t>
            </a:r>
            <a:r>
              <a:rPr lang="zh-TW" altLang="en-US" sz="1200" kern="0" dirty="0">
                <a:solidFill>
                  <a:prstClr val="black"/>
                </a:solidFill>
                <a:latin typeface="微軟正黑體" panose="020B0604030504040204" pitchFamily="34" charset="-120"/>
                <a:ea typeface="微軟正黑體" panose="020B0604030504040204" pitchFamily="34" charset="-120"/>
              </a:rPr>
              <a:t>第</a:t>
            </a:r>
            <a:r>
              <a:rPr lang="en-US" altLang="zh-TW" sz="1200" kern="0" dirty="0">
                <a:solidFill>
                  <a:prstClr val="black"/>
                </a:solidFill>
                <a:latin typeface="微軟正黑體" panose="020B0604030504040204" pitchFamily="34" charset="-120"/>
                <a:ea typeface="微軟正黑體" panose="020B0604030504040204" pitchFamily="34" charset="-120"/>
              </a:rPr>
              <a:t>13</a:t>
            </a:r>
            <a:r>
              <a:rPr lang="zh-TW" altLang="en-US" sz="1200" kern="0" dirty="0">
                <a:solidFill>
                  <a:prstClr val="black"/>
                </a:solidFill>
                <a:latin typeface="微軟正黑體" panose="020B0604030504040204" pitchFamily="34" charset="-120"/>
                <a:ea typeface="微軟正黑體" panose="020B0604030504040204" pitchFamily="34" charset="-120"/>
              </a:rPr>
              <a:t>條</a:t>
            </a:r>
            <a:r>
              <a:rPr lang="en-US" altLang="zh-TW" sz="1200" kern="0" dirty="0">
                <a:solidFill>
                  <a:prstClr val="black"/>
                </a:solidFill>
                <a:latin typeface="微軟正黑體" panose="020B0604030504040204" pitchFamily="34" charset="-120"/>
                <a:ea typeface="微軟正黑體" panose="020B0604030504040204" pitchFamily="34" charset="-120"/>
              </a:rPr>
              <a:t>)</a:t>
            </a:r>
            <a:endParaRPr lang="zh-TW" altLang="en-US" sz="1200" kern="0" dirty="0">
              <a:solidFill>
                <a:prstClr val="black"/>
              </a:solidFill>
              <a:latin typeface="微軟正黑體" panose="020B0604030504040204" pitchFamily="34" charset="-120"/>
              <a:ea typeface="微軟正黑體" panose="020B0604030504040204" pitchFamily="34" charset="-120"/>
            </a:endParaRPr>
          </a:p>
        </p:txBody>
      </p:sp>
      <p:sp>
        <p:nvSpPr>
          <p:cNvPr id="78" name="文字方塊 77">
            <a:extLst>
              <a:ext uri="{FF2B5EF4-FFF2-40B4-BE49-F238E27FC236}">
                <a16:creationId xmlns:a16="http://schemas.microsoft.com/office/drawing/2014/main" id="{F4CD839E-AE6F-487E-947F-A1964752C81C}"/>
              </a:ext>
            </a:extLst>
          </p:cNvPr>
          <p:cNvSpPr txBox="1"/>
          <p:nvPr/>
        </p:nvSpPr>
        <p:spPr>
          <a:xfrm>
            <a:off x="122780" y="6197171"/>
            <a:ext cx="1403806" cy="461665"/>
          </a:xfrm>
          <a:prstGeom prst="rect">
            <a:avLst/>
          </a:prstGeom>
          <a:noFill/>
          <a:ln>
            <a:solidFill>
              <a:srgbClr val="002A00"/>
            </a:solidFill>
          </a:ln>
        </p:spPr>
        <p:txBody>
          <a:bodyPr wrap="square" rtlCol="0">
            <a:spAutoFit/>
          </a:bodyPr>
          <a:lstStyle/>
          <a:p>
            <a:pPr algn="ctr" defTabSz="914400">
              <a:defRPr/>
            </a:pPr>
            <a:r>
              <a:rPr lang="zh-TW" altLang="en-US" sz="1200" kern="0" dirty="0">
                <a:solidFill>
                  <a:prstClr val="black"/>
                </a:solidFill>
                <a:latin typeface="微軟正黑體" panose="020B0604030504040204" pitchFamily="34" charset="-120"/>
                <a:ea typeface="微軟正黑體" panose="020B0604030504040204" pitchFamily="34" charset="-120"/>
              </a:rPr>
              <a:t>再生醫療製劑管理條例</a:t>
            </a:r>
            <a:r>
              <a:rPr lang="en-US" altLang="zh-TW" sz="1200" kern="0" dirty="0">
                <a:solidFill>
                  <a:prstClr val="black"/>
                </a:solidFill>
                <a:latin typeface="微軟正黑體" panose="020B0604030504040204" pitchFamily="34" charset="-120"/>
                <a:ea typeface="微軟正黑體" panose="020B0604030504040204" pitchFamily="34" charset="-120"/>
              </a:rPr>
              <a:t>(</a:t>
            </a:r>
            <a:r>
              <a:rPr lang="zh-TW" altLang="en-US" sz="1200" kern="0" dirty="0">
                <a:solidFill>
                  <a:prstClr val="black"/>
                </a:solidFill>
                <a:latin typeface="微軟正黑體" panose="020B0604030504040204" pitchFamily="34" charset="-120"/>
                <a:ea typeface="微軟正黑體" panose="020B0604030504040204" pitchFamily="34" charset="-120"/>
              </a:rPr>
              <a:t>草案</a:t>
            </a:r>
            <a:r>
              <a:rPr lang="en-US" altLang="zh-TW" sz="1200" kern="0" dirty="0">
                <a:solidFill>
                  <a:prstClr val="black"/>
                </a:solidFill>
                <a:latin typeface="微軟正黑體" panose="020B0604030504040204" pitchFamily="34" charset="-120"/>
                <a:ea typeface="微軟正黑體" panose="020B0604030504040204" pitchFamily="34" charset="-120"/>
              </a:rPr>
              <a:t>)</a:t>
            </a:r>
            <a:endParaRPr lang="zh-TW" altLang="en-US" sz="1200" kern="0" dirty="0">
              <a:solidFill>
                <a:prstClr val="black"/>
              </a:solidFill>
              <a:latin typeface="微軟正黑體" panose="020B0604030504040204" pitchFamily="34" charset="-120"/>
              <a:ea typeface="微軟正黑體" panose="020B0604030504040204" pitchFamily="34" charset="-120"/>
            </a:endParaRPr>
          </a:p>
        </p:txBody>
      </p:sp>
      <p:cxnSp>
        <p:nvCxnSpPr>
          <p:cNvPr id="79" name="直線單箭頭接點 78">
            <a:extLst>
              <a:ext uri="{FF2B5EF4-FFF2-40B4-BE49-F238E27FC236}">
                <a16:creationId xmlns:a16="http://schemas.microsoft.com/office/drawing/2014/main" id="{54855D25-A7B3-4354-B7DA-2CEE0DBF1FF9}"/>
              </a:ext>
            </a:extLst>
          </p:cNvPr>
          <p:cNvCxnSpPr/>
          <p:nvPr/>
        </p:nvCxnSpPr>
        <p:spPr>
          <a:xfrm>
            <a:off x="7237734" y="5507326"/>
            <a:ext cx="8008" cy="334707"/>
          </a:xfrm>
          <a:prstGeom prst="straightConnector1">
            <a:avLst/>
          </a:prstGeom>
          <a:noFill/>
          <a:ln w="28575" cap="flat" cmpd="sng" algn="ctr">
            <a:solidFill>
              <a:srgbClr val="F79646">
                <a:lumMod val="75000"/>
              </a:srgbClr>
            </a:solidFill>
            <a:prstDash val="sysDash"/>
            <a:tailEnd type="arrow"/>
          </a:ln>
          <a:effectLst/>
        </p:spPr>
      </p:cxnSp>
      <p:cxnSp>
        <p:nvCxnSpPr>
          <p:cNvPr id="80" name="直線單箭頭接點 79">
            <a:extLst>
              <a:ext uri="{FF2B5EF4-FFF2-40B4-BE49-F238E27FC236}">
                <a16:creationId xmlns:a16="http://schemas.microsoft.com/office/drawing/2014/main" id="{27C33C34-B4FE-49F9-B5DE-54C531E952F4}"/>
              </a:ext>
            </a:extLst>
          </p:cNvPr>
          <p:cNvCxnSpPr/>
          <p:nvPr/>
        </p:nvCxnSpPr>
        <p:spPr>
          <a:xfrm>
            <a:off x="5675579" y="5553679"/>
            <a:ext cx="0" cy="272869"/>
          </a:xfrm>
          <a:prstGeom prst="straightConnector1">
            <a:avLst/>
          </a:prstGeom>
          <a:noFill/>
          <a:ln w="28575" cap="flat" cmpd="sng" algn="ctr">
            <a:solidFill>
              <a:srgbClr val="F79646">
                <a:lumMod val="75000"/>
              </a:srgbClr>
            </a:solidFill>
            <a:prstDash val="sysDash"/>
            <a:tailEnd type="arrow"/>
          </a:ln>
          <a:effectLst/>
        </p:spPr>
      </p:cxnSp>
      <p:sp>
        <p:nvSpPr>
          <p:cNvPr id="81" name="圓角矩形 56">
            <a:extLst>
              <a:ext uri="{FF2B5EF4-FFF2-40B4-BE49-F238E27FC236}">
                <a16:creationId xmlns:a16="http://schemas.microsoft.com/office/drawing/2014/main" id="{BDEF13D9-1D1E-44AA-8AAF-C91D75D43302}"/>
              </a:ext>
            </a:extLst>
          </p:cNvPr>
          <p:cNvSpPr/>
          <p:nvPr/>
        </p:nvSpPr>
        <p:spPr>
          <a:xfrm>
            <a:off x="6672808" y="4761591"/>
            <a:ext cx="1129853" cy="792088"/>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zh-TW" altLang="en-US" sz="1600" b="1" kern="0" dirty="0">
                <a:solidFill>
                  <a:prstClr val="black"/>
                </a:solidFill>
                <a:latin typeface="Times New Roman"/>
                <a:ea typeface="標楷體"/>
              </a:rPr>
              <a:t>查驗登記</a:t>
            </a:r>
          </a:p>
        </p:txBody>
      </p:sp>
      <p:sp>
        <p:nvSpPr>
          <p:cNvPr id="82" name="圓角矩形 9">
            <a:extLst>
              <a:ext uri="{FF2B5EF4-FFF2-40B4-BE49-F238E27FC236}">
                <a16:creationId xmlns:a16="http://schemas.microsoft.com/office/drawing/2014/main" id="{1E51C9A0-9D46-4980-B917-A55AEF532C7D}"/>
              </a:ext>
            </a:extLst>
          </p:cNvPr>
          <p:cNvSpPr/>
          <p:nvPr/>
        </p:nvSpPr>
        <p:spPr>
          <a:xfrm>
            <a:off x="3957529" y="4726487"/>
            <a:ext cx="1212358" cy="792089"/>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zh-TW" altLang="en-US" sz="1600" b="1" kern="0" dirty="0">
                <a:solidFill>
                  <a:prstClr val="black"/>
                </a:solidFill>
                <a:latin typeface="Times New Roman"/>
                <a:ea typeface="標楷體"/>
              </a:rPr>
              <a:t>臨床</a:t>
            </a:r>
            <a:r>
              <a:rPr lang="en-US" altLang="zh-TW" sz="1600" b="1" kern="0" dirty="0">
                <a:solidFill>
                  <a:prstClr val="black"/>
                </a:solidFill>
                <a:latin typeface="Times New Roman"/>
                <a:ea typeface="標楷體"/>
              </a:rPr>
              <a:t>II</a:t>
            </a:r>
            <a:r>
              <a:rPr lang="zh-TW" altLang="en-US" sz="1600" b="1" kern="0" dirty="0">
                <a:solidFill>
                  <a:prstClr val="black"/>
                </a:solidFill>
                <a:latin typeface="Times New Roman"/>
                <a:ea typeface="標楷體"/>
              </a:rPr>
              <a:t>期</a:t>
            </a:r>
          </a:p>
        </p:txBody>
      </p:sp>
      <p:sp>
        <p:nvSpPr>
          <p:cNvPr id="83" name="圓角矩形 8">
            <a:extLst>
              <a:ext uri="{FF2B5EF4-FFF2-40B4-BE49-F238E27FC236}">
                <a16:creationId xmlns:a16="http://schemas.microsoft.com/office/drawing/2014/main" id="{7AFCADEB-6CB9-467B-8D0B-D5A3C69333F6}"/>
              </a:ext>
            </a:extLst>
          </p:cNvPr>
          <p:cNvSpPr/>
          <p:nvPr/>
        </p:nvSpPr>
        <p:spPr>
          <a:xfrm>
            <a:off x="2637891" y="4737560"/>
            <a:ext cx="1129443" cy="792089"/>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zh-TW" altLang="en-US" sz="1600" b="1" kern="0" dirty="0">
                <a:solidFill>
                  <a:prstClr val="black"/>
                </a:solidFill>
                <a:latin typeface="Times New Roman"/>
                <a:ea typeface="標楷體"/>
              </a:rPr>
              <a:t>臨床</a:t>
            </a:r>
            <a:r>
              <a:rPr lang="en-US" altLang="zh-TW" sz="1600" b="1" kern="0" dirty="0">
                <a:solidFill>
                  <a:prstClr val="black"/>
                </a:solidFill>
                <a:latin typeface="Times New Roman"/>
                <a:ea typeface="標楷體"/>
              </a:rPr>
              <a:t>I</a:t>
            </a:r>
            <a:r>
              <a:rPr lang="zh-TW" altLang="en-US" sz="1600" b="1" kern="0" dirty="0">
                <a:solidFill>
                  <a:prstClr val="black"/>
                </a:solidFill>
                <a:latin typeface="Times New Roman"/>
                <a:ea typeface="標楷體"/>
              </a:rPr>
              <a:t>期</a:t>
            </a:r>
          </a:p>
        </p:txBody>
      </p:sp>
    </p:spTree>
    <p:extLst>
      <p:ext uri="{BB962C8B-B14F-4D97-AF65-F5344CB8AC3E}">
        <p14:creationId xmlns:p14="http://schemas.microsoft.com/office/powerpoint/2010/main" val="2191635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a:solidFill>
                  <a:srgbClr val="000000"/>
                </a:solidFill>
                <a:effectLst>
                  <a:outerShdw blurRad="38100" dist="38100" dir="2700000" algn="tl">
                    <a:srgbClr val="000000">
                      <a:alpha val="43137"/>
                    </a:srgbClr>
                  </a:outerShdw>
                </a:effectLst>
              </a:rPr>
              <a:t>再生醫療製劑管理架構</a:t>
            </a:r>
            <a:endParaRPr lang="zh-TW" altLang="en-US" dirty="0"/>
          </a:p>
        </p:txBody>
      </p:sp>
      <p:sp>
        <p:nvSpPr>
          <p:cNvPr id="3" name="文字版面配置區 2"/>
          <p:cNvSpPr>
            <a:spLocks noGrp="1"/>
          </p:cNvSpPr>
          <p:nvPr>
            <p:ph type="body" sz="quarter" idx="10"/>
          </p:nvPr>
        </p:nvSpPr>
        <p:spPr/>
        <p:txBody>
          <a:bodyPr/>
          <a:lstStyle/>
          <a:p>
            <a:endParaRPr lang="zh-TW" altLang="en-US"/>
          </a:p>
        </p:txBody>
      </p:sp>
      <p:sp>
        <p:nvSpPr>
          <p:cNvPr id="38" name="矩形 37"/>
          <p:cNvSpPr/>
          <p:nvPr/>
        </p:nvSpPr>
        <p:spPr>
          <a:xfrm>
            <a:off x="57767" y="2771775"/>
            <a:ext cx="9035337" cy="3098895"/>
          </a:xfrm>
          <a:prstGeom prst="rect">
            <a:avLst/>
          </a:prstGeom>
          <a:solidFill>
            <a:srgbClr val="4F81BD">
              <a:lumMod val="20000"/>
              <a:lumOff val="8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39" name="圓角矩形 38"/>
          <p:cNvSpPr/>
          <p:nvPr/>
        </p:nvSpPr>
        <p:spPr>
          <a:xfrm>
            <a:off x="152400" y="2976322"/>
            <a:ext cx="967910" cy="792088"/>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prstClr val="white"/>
                </a:solidFill>
                <a:effectLst>
                  <a:glow rad="101600">
                    <a:srgbClr val="C0504D">
                      <a:satMod val="175000"/>
                      <a:alpha val="40000"/>
                    </a:srgbClr>
                  </a:glow>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再生醫療製劑</a:t>
            </a:r>
          </a:p>
        </p:txBody>
      </p:sp>
      <p:sp>
        <p:nvSpPr>
          <p:cNvPr id="40" name="圓角矩形 39"/>
          <p:cNvSpPr/>
          <p:nvPr/>
        </p:nvSpPr>
        <p:spPr>
          <a:xfrm>
            <a:off x="1310504" y="2984960"/>
            <a:ext cx="1118724" cy="792088"/>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臨床前研發</a:t>
            </a:r>
          </a:p>
        </p:txBody>
      </p:sp>
      <p:sp>
        <p:nvSpPr>
          <p:cNvPr id="41" name="圓角矩形 40"/>
          <p:cNvSpPr/>
          <p:nvPr/>
        </p:nvSpPr>
        <p:spPr>
          <a:xfrm>
            <a:off x="8007757" y="3008991"/>
            <a:ext cx="1035330" cy="792088"/>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許可證</a:t>
            </a:r>
            <a:endParaRPr kumimoji="0" lang="en-US" altLang="zh-TW"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1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產品上市</a:t>
            </a:r>
            <a:r>
              <a:rPr kumimoji="0" lang="en-US" altLang="zh-TW" sz="1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endParaRPr kumimoji="0" lang="zh-TW" altLang="en-US" sz="1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cxnSp>
        <p:nvCxnSpPr>
          <p:cNvPr id="42" name="直線單箭頭接點 41"/>
          <p:cNvCxnSpPr/>
          <p:nvPr/>
        </p:nvCxnSpPr>
        <p:spPr>
          <a:xfrm>
            <a:off x="1120310" y="3362575"/>
            <a:ext cx="190195" cy="577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43" name="直線單箭頭接點 42"/>
          <p:cNvCxnSpPr/>
          <p:nvPr/>
        </p:nvCxnSpPr>
        <p:spPr>
          <a:xfrm>
            <a:off x="5449816" y="4871812"/>
            <a:ext cx="511278" cy="0"/>
          </a:xfrm>
          <a:prstGeom prst="straightConnector1">
            <a:avLst/>
          </a:prstGeom>
          <a:noFill/>
          <a:ln w="25400" cap="flat" cmpd="sng" algn="ctr">
            <a:solidFill>
              <a:srgbClr val="C0504D"/>
            </a:solidFill>
            <a:prstDash val="solid"/>
            <a:tailEnd type="arrow"/>
          </a:ln>
          <a:effectLst>
            <a:outerShdw blurRad="40000" dist="20000" dir="5400000" rotWithShape="0">
              <a:srgbClr val="000000">
                <a:alpha val="38000"/>
              </a:srgbClr>
            </a:outerShdw>
          </a:effectLst>
        </p:spPr>
      </p:cxnSp>
      <p:cxnSp>
        <p:nvCxnSpPr>
          <p:cNvPr id="44" name="直線單箭頭接點 43"/>
          <p:cNvCxnSpPr/>
          <p:nvPr/>
        </p:nvCxnSpPr>
        <p:spPr>
          <a:xfrm>
            <a:off x="4809647" y="3827152"/>
            <a:ext cx="0" cy="698720"/>
          </a:xfrm>
          <a:prstGeom prst="straightConnector1">
            <a:avLst/>
          </a:prstGeom>
          <a:noFill/>
          <a:ln w="25400" cap="flat" cmpd="sng" algn="ctr">
            <a:solidFill>
              <a:srgbClr val="C0504D"/>
            </a:solidFill>
            <a:prstDash val="solid"/>
            <a:tailEnd type="arrow"/>
          </a:ln>
          <a:effectLst>
            <a:outerShdw blurRad="40000" dist="20000" dir="5400000" rotWithShape="0">
              <a:srgbClr val="000000">
                <a:alpha val="38000"/>
              </a:srgbClr>
            </a:outerShdw>
          </a:effectLst>
        </p:spPr>
      </p:cxnSp>
      <p:sp>
        <p:nvSpPr>
          <p:cNvPr id="45" name="圓角矩形 44"/>
          <p:cNvSpPr/>
          <p:nvPr/>
        </p:nvSpPr>
        <p:spPr>
          <a:xfrm>
            <a:off x="5352760" y="3008991"/>
            <a:ext cx="1129853" cy="792088"/>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臨床</a:t>
            </a:r>
            <a:r>
              <a:rPr kumimoji="0" lang="en-US" altLang="zh-TW"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III</a:t>
            </a: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期</a:t>
            </a:r>
          </a:p>
        </p:txBody>
      </p:sp>
      <p:cxnSp>
        <p:nvCxnSpPr>
          <p:cNvPr id="46" name="直線單箭頭接點 45"/>
          <p:cNvCxnSpPr/>
          <p:nvPr/>
        </p:nvCxnSpPr>
        <p:spPr>
          <a:xfrm>
            <a:off x="2441136" y="3395380"/>
            <a:ext cx="190195"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47" name="直線單箭頭接點 46"/>
          <p:cNvCxnSpPr/>
          <p:nvPr/>
        </p:nvCxnSpPr>
        <p:spPr>
          <a:xfrm>
            <a:off x="5153419" y="3369931"/>
            <a:ext cx="190195" cy="577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48" name="直線單箭頭接點 47"/>
          <p:cNvCxnSpPr/>
          <p:nvPr/>
        </p:nvCxnSpPr>
        <p:spPr>
          <a:xfrm>
            <a:off x="3767334" y="3366596"/>
            <a:ext cx="190195" cy="577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49" name="直線單箭頭接點 48"/>
          <p:cNvCxnSpPr/>
          <p:nvPr/>
        </p:nvCxnSpPr>
        <p:spPr>
          <a:xfrm>
            <a:off x="6482613" y="3399265"/>
            <a:ext cx="190195" cy="577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50" name="直線單箭頭接點 49"/>
          <p:cNvCxnSpPr/>
          <p:nvPr/>
        </p:nvCxnSpPr>
        <p:spPr>
          <a:xfrm>
            <a:off x="7811130" y="3396380"/>
            <a:ext cx="190195" cy="577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51" name="直線單箭頭接點 50"/>
          <p:cNvCxnSpPr/>
          <p:nvPr/>
        </p:nvCxnSpPr>
        <p:spPr>
          <a:xfrm flipV="1">
            <a:off x="7231302" y="3826131"/>
            <a:ext cx="6433" cy="561312"/>
          </a:xfrm>
          <a:prstGeom prst="straightConnector1">
            <a:avLst/>
          </a:prstGeom>
          <a:noFill/>
          <a:ln w="25400" cap="flat" cmpd="sng" algn="ctr">
            <a:solidFill>
              <a:srgbClr val="C0504D"/>
            </a:solidFill>
            <a:prstDash val="solid"/>
            <a:tailEnd type="arrow"/>
          </a:ln>
          <a:effectLst>
            <a:outerShdw blurRad="40000" dist="20000" dir="5400000" rotWithShape="0">
              <a:srgbClr val="000000">
                <a:alpha val="38000"/>
              </a:srgbClr>
            </a:outerShdw>
          </a:effectLst>
        </p:spPr>
      </p:cxnSp>
      <p:sp>
        <p:nvSpPr>
          <p:cNvPr id="52" name="圓角矩形 51"/>
          <p:cNvSpPr/>
          <p:nvPr/>
        </p:nvSpPr>
        <p:spPr>
          <a:xfrm>
            <a:off x="6672808" y="3008991"/>
            <a:ext cx="1129853" cy="792088"/>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查驗登記</a:t>
            </a:r>
          </a:p>
        </p:txBody>
      </p:sp>
      <p:sp>
        <p:nvSpPr>
          <p:cNvPr id="53" name="圓角矩形 52"/>
          <p:cNvSpPr/>
          <p:nvPr/>
        </p:nvSpPr>
        <p:spPr>
          <a:xfrm>
            <a:off x="3957529" y="2973887"/>
            <a:ext cx="1212358" cy="792089"/>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臨床</a:t>
            </a:r>
            <a:r>
              <a:rPr kumimoji="0" lang="en-US" altLang="zh-TW"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II</a:t>
            </a: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期</a:t>
            </a:r>
          </a:p>
        </p:txBody>
      </p:sp>
      <p:sp>
        <p:nvSpPr>
          <p:cNvPr id="54" name="圓角矩形 53"/>
          <p:cNvSpPr/>
          <p:nvPr/>
        </p:nvSpPr>
        <p:spPr>
          <a:xfrm>
            <a:off x="2637891" y="2984960"/>
            <a:ext cx="1129443" cy="792089"/>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臨床</a:t>
            </a:r>
            <a:r>
              <a:rPr kumimoji="0" lang="en-US" altLang="zh-TW"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I</a:t>
            </a: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期</a:t>
            </a:r>
          </a:p>
        </p:txBody>
      </p:sp>
      <p:sp>
        <p:nvSpPr>
          <p:cNvPr id="55" name="圓角矩形 54"/>
          <p:cNvSpPr/>
          <p:nvPr/>
        </p:nvSpPr>
        <p:spPr>
          <a:xfrm>
            <a:off x="5961094" y="4407648"/>
            <a:ext cx="2557896" cy="1178849"/>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white"/>
                </a:solidFill>
                <a:effectLst>
                  <a:glow rad="101600">
                    <a:srgbClr val="C0504D">
                      <a:satMod val="175000"/>
                      <a:alpha val="40000"/>
                    </a:srgbClr>
                  </a:glow>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有條件期限許可函</a:t>
            </a:r>
            <a:endParaRPr kumimoji="0" lang="en-US" altLang="zh-TW" sz="2000" b="1" i="0" u="none" strike="noStrike" kern="0" cap="none" spc="0" normalizeH="0" baseline="0" noProof="0" dirty="0">
              <a:ln>
                <a:noFill/>
              </a:ln>
              <a:solidFill>
                <a:prstClr val="white"/>
              </a:solidFill>
              <a:effectLst>
                <a:glow rad="101600">
                  <a:srgbClr val="C0504D">
                    <a:satMod val="175000"/>
                    <a:alpha val="40000"/>
                  </a:srgbClr>
                </a:glow>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預防、診治危及生命或嚴重失能之疾病，且國內尚無適當藥物或合適替代療法者</a:t>
            </a:r>
          </a:p>
        </p:txBody>
      </p:sp>
      <p:sp>
        <p:nvSpPr>
          <p:cNvPr id="56" name="矩形 55"/>
          <p:cNvSpPr/>
          <p:nvPr/>
        </p:nvSpPr>
        <p:spPr>
          <a:xfrm>
            <a:off x="3482236" y="3875893"/>
            <a:ext cx="1072218" cy="54089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安全確認</a:t>
            </a:r>
            <a:r>
              <a:rPr kumimoji="0" lang="en-US" altLang="zh-TW" sz="1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&amp;</a:t>
            </a:r>
            <a:r>
              <a:rPr kumimoji="0" lang="zh-TW" altLang="en-US" sz="1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初步療效</a:t>
            </a:r>
          </a:p>
        </p:txBody>
      </p:sp>
      <p:sp>
        <p:nvSpPr>
          <p:cNvPr id="57" name="圓角矩形 56"/>
          <p:cNvSpPr/>
          <p:nvPr/>
        </p:nvSpPr>
        <p:spPr>
          <a:xfrm>
            <a:off x="4256068" y="4525872"/>
            <a:ext cx="1129853" cy="792088"/>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查驗登記</a:t>
            </a:r>
          </a:p>
        </p:txBody>
      </p:sp>
      <p:sp>
        <p:nvSpPr>
          <p:cNvPr id="58" name="圓角矩形 57"/>
          <p:cNvSpPr/>
          <p:nvPr/>
        </p:nvSpPr>
        <p:spPr>
          <a:xfrm>
            <a:off x="57767" y="1570546"/>
            <a:ext cx="1056111" cy="792088"/>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化學製劑</a:t>
            </a:r>
            <a:r>
              <a:rPr kumimoji="0" lang="en-US" altLang="zh-TW" sz="1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生物藥品</a:t>
            </a:r>
          </a:p>
        </p:txBody>
      </p:sp>
      <p:sp>
        <p:nvSpPr>
          <p:cNvPr id="59" name="圓角矩形 58"/>
          <p:cNvSpPr/>
          <p:nvPr/>
        </p:nvSpPr>
        <p:spPr>
          <a:xfrm>
            <a:off x="1304072" y="1570546"/>
            <a:ext cx="1118724" cy="792088"/>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臨床前研發</a:t>
            </a:r>
          </a:p>
        </p:txBody>
      </p:sp>
      <p:sp>
        <p:nvSpPr>
          <p:cNvPr id="60" name="圓角矩形 59"/>
          <p:cNvSpPr/>
          <p:nvPr/>
        </p:nvSpPr>
        <p:spPr>
          <a:xfrm>
            <a:off x="8001325" y="1594577"/>
            <a:ext cx="1035330" cy="792088"/>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white"/>
                </a:solidFill>
                <a:effectLst>
                  <a:glow rad="101600">
                    <a:srgbClr val="4BACC6">
                      <a:satMod val="175000"/>
                      <a:alpha val="40000"/>
                    </a:srgbClr>
                  </a:glow>
                </a:effectLst>
                <a:uLnTx/>
                <a:uFillTx/>
                <a:latin typeface="微軟正黑體" panose="020B0604030504040204" pitchFamily="34" charset="-120"/>
                <a:ea typeface="微軟正黑體" panose="020B0604030504040204" pitchFamily="34" charset="-120"/>
                <a:cs typeface="+mn-cs"/>
              </a:rPr>
              <a:t>許可證</a:t>
            </a:r>
            <a:endParaRPr kumimoji="0" lang="en-US" altLang="zh-TW" sz="1600" b="1" i="0" u="none" strike="noStrike" kern="0" cap="none" spc="0" normalizeH="0" baseline="0" noProof="0" dirty="0">
              <a:ln>
                <a:noFill/>
              </a:ln>
              <a:solidFill>
                <a:prstClr val="white"/>
              </a:solidFill>
              <a:effectLst>
                <a:glow rad="101600">
                  <a:srgbClr val="4BACC6">
                    <a:satMod val="175000"/>
                    <a:alpha val="40000"/>
                  </a:srgbClr>
                </a:glow>
              </a:effectLst>
              <a:uLnTx/>
              <a:uFillTx/>
              <a:latin typeface="微軟正黑體" panose="020B0604030504040204" pitchFamily="34" charset="-120"/>
              <a:ea typeface="微軟正黑體" panose="020B0604030504040204"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prstClr val="white"/>
                </a:solidFill>
                <a:effectLst>
                  <a:glow rad="101600">
                    <a:srgbClr val="4BACC6">
                      <a:satMod val="175000"/>
                      <a:alpha val="40000"/>
                    </a:srgbClr>
                  </a:glow>
                </a:effectLst>
                <a:uLnTx/>
                <a:uFillTx/>
                <a:latin typeface="微軟正黑體" panose="020B0604030504040204" pitchFamily="34" charset="-120"/>
                <a:ea typeface="微軟正黑體" panose="020B0604030504040204" pitchFamily="34" charset="-120"/>
                <a:cs typeface="+mn-cs"/>
              </a:rPr>
              <a:t>(</a:t>
            </a:r>
            <a:r>
              <a:rPr kumimoji="0" lang="zh-TW" altLang="en-US" sz="1400" b="1" i="0" u="none" strike="noStrike" kern="0" cap="none" spc="0" normalizeH="0" baseline="0" noProof="0" dirty="0">
                <a:ln>
                  <a:noFill/>
                </a:ln>
                <a:solidFill>
                  <a:prstClr val="white"/>
                </a:solidFill>
                <a:effectLst>
                  <a:glow rad="101600">
                    <a:srgbClr val="4BACC6">
                      <a:satMod val="175000"/>
                      <a:alpha val="40000"/>
                    </a:srgbClr>
                  </a:glow>
                </a:effectLst>
                <a:uLnTx/>
                <a:uFillTx/>
                <a:latin typeface="微軟正黑體" panose="020B0604030504040204" pitchFamily="34" charset="-120"/>
                <a:ea typeface="微軟正黑體" panose="020B0604030504040204" pitchFamily="34" charset="-120"/>
                <a:cs typeface="+mn-cs"/>
              </a:rPr>
              <a:t>產品上市</a:t>
            </a:r>
            <a:r>
              <a:rPr kumimoji="0" lang="en-US" altLang="zh-TW" sz="1400" b="1" i="0" u="none" strike="noStrike" kern="0" cap="none" spc="0" normalizeH="0" baseline="0" noProof="0" dirty="0">
                <a:ln>
                  <a:noFill/>
                </a:ln>
                <a:solidFill>
                  <a:prstClr val="white"/>
                </a:solidFill>
                <a:effectLst>
                  <a:glow rad="101600">
                    <a:srgbClr val="4BACC6">
                      <a:satMod val="175000"/>
                      <a:alpha val="40000"/>
                    </a:srgbClr>
                  </a:glow>
                </a:effectLst>
                <a:uLnTx/>
                <a:uFillTx/>
                <a:latin typeface="微軟正黑體" panose="020B0604030504040204" pitchFamily="34" charset="-120"/>
                <a:ea typeface="微軟正黑體" panose="020B0604030504040204" pitchFamily="34" charset="-120"/>
                <a:cs typeface="+mn-cs"/>
              </a:rPr>
              <a:t>)</a:t>
            </a:r>
            <a:endParaRPr kumimoji="0" lang="zh-TW" altLang="en-US" sz="1400" b="1" i="0" u="none" strike="noStrike" kern="0" cap="none" spc="0" normalizeH="0" baseline="0" noProof="0" dirty="0">
              <a:ln>
                <a:noFill/>
              </a:ln>
              <a:solidFill>
                <a:prstClr val="white"/>
              </a:solidFill>
              <a:effectLst>
                <a:glow rad="101600">
                  <a:srgbClr val="4BACC6">
                    <a:satMod val="175000"/>
                    <a:alpha val="40000"/>
                  </a:srgbClr>
                </a:glow>
              </a:effectLst>
              <a:uLnTx/>
              <a:uFillTx/>
              <a:latin typeface="微軟正黑體" panose="020B0604030504040204" pitchFamily="34" charset="-120"/>
              <a:ea typeface="微軟正黑體" panose="020B0604030504040204" pitchFamily="34" charset="-120"/>
              <a:cs typeface="+mn-cs"/>
            </a:endParaRPr>
          </a:p>
        </p:txBody>
      </p:sp>
      <p:cxnSp>
        <p:nvCxnSpPr>
          <p:cNvPr id="61" name="直線單箭頭接點 60"/>
          <p:cNvCxnSpPr/>
          <p:nvPr/>
        </p:nvCxnSpPr>
        <p:spPr>
          <a:xfrm>
            <a:off x="1113878" y="1948161"/>
            <a:ext cx="190195" cy="577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62" name="圓角矩形 61"/>
          <p:cNvSpPr/>
          <p:nvPr/>
        </p:nvSpPr>
        <p:spPr>
          <a:xfrm>
            <a:off x="5346328" y="1594577"/>
            <a:ext cx="1129853" cy="792088"/>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臨床</a:t>
            </a:r>
            <a:r>
              <a:rPr kumimoji="0" lang="en-US" altLang="zh-TW"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III</a:t>
            </a: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期</a:t>
            </a:r>
          </a:p>
        </p:txBody>
      </p:sp>
      <p:cxnSp>
        <p:nvCxnSpPr>
          <p:cNvPr id="63" name="直線單箭頭接點 62"/>
          <p:cNvCxnSpPr/>
          <p:nvPr/>
        </p:nvCxnSpPr>
        <p:spPr>
          <a:xfrm>
            <a:off x="2434704" y="1980966"/>
            <a:ext cx="190195"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64" name="直線單箭頭接點 63"/>
          <p:cNvCxnSpPr/>
          <p:nvPr/>
        </p:nvCxnSpPr>
        <p:spPr>
          <a:xfrm>
            <a:off x="5146987" y="1955517"/>
            <a:ext cx="190195" cy="577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65" name="直線單箭頭接點 64"/>
          <p:cNvCxnSpPr/>
          <p:nvPr/>
        </p:nvCxnSpPr>
        <p:spPr>
          <a:xfrm>
            <a:off x="3760902" y="1952182"/>
            <a:ext cx="190195" cy="577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66" name="直線單箭頭接點 65"/>
          <p:cNvCxnSpPr/>
          <p:nvPr/>
        </p:nvCxnSpPr>
        <p:spPr>
          <a:xfrm>
            <a:off x="6476181" y="1984851"/>
            <a:ext cx="190195" cy="577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67" name="直線單箭頭接點 66"/>
          <p:cNvCxnSpPr/>
          <p:nvPr/>
        </p:nvCxnSpPr>
        <p:spPr>
          <a:xfrm>
            <a:off x="7804698" y="1981966"/>
            <a:ext cx="190195" cy="577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68" name="圓角矩形 67"/>
          <p:cNvSpPr/>
          <p:nvPr/>
        </p:nvSpPr>
        <p:spPr>
          <a:xfrm>
            <a:off x="6666376" y="1594577"/>
            <a:ext cx="1129853" cy="792088"/>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查驗登記</a:t>
            </a:r>
          </a:p>
        </p:txBody>
      </p:sp>
      <p:sp>
        <p:nvSpPr>
          <p:cNvPr id="69" name="圓角矩形 68"/>
          <p:cNvSpPr/>
          <p:nvPr/>
        </p:nvSpPr>
        <p:spPr>
          <a:xfrm>
            <a:off x="3951097" y="1559473"/>
            <a:ext cx="1212358" cy="792089"/>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臨床</a:t>
            </a:r>
            <a:r>
              <a:rPr kumimoji="0" lang="en-US" altLang="zh-TW"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II</a:t>
            </a: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期</a:t>
            </a:r>
          </a:p>
        </p:txBody>
      </p:sp>
      <p:sp>
        <p:nvSpPr>
          <p:cNvPr id="70" name="圓角矩形 69"/>
          <p:cNvSpPr/>
          <p:nvPr/>
        </p:nvSpPr>
        <p:spPr>
          <a:xfrm>
            <a:off x="2631459" y="1570546"/>
            <a:ext cx="1129443" cy="792089"/>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臨床</a:t>
            </a:r>
            <a:r>
              <a:rPr kumimoji="0" lang="en-US" altLang="zh-TW"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I</a:t>
            </a: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期</a:t>
            </a:r>
          </a:p>
        </p:txBody>
      </p:sp>
      <p:sp>
        <p:nvSpPr>
          <p:cNvPr id="71" name="矩形 70"/>
          <p:cNvSpPr/>
          <p:nvPr/>
        </p:nvSpPr>
        <p:spPr>
          <a:xfrm>
            <a:off x="7363576" y="3976101"/>
            <a:ext cx="1161845" cy="293729"/>
          </a:xfrm>
          <a:prstGeom prst="rect">
            <a:avLst/>
          </a:prstGeom>
          <a:solidFill>
            <a:srgbClr val="FFFF00"/>
          </a:solidFill>
          <a:ln w="9525" cap="flat" cmpd="sng" algn="ctr">
            <a:solidFill>
              <a:srgbClr val="FF0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履行附款</a:t>
            </a:r>
          </a:p>
        </p:txBody>
      </p:sp>
      <p:sp>
        <p:nvSpPr>
          <p:cNvPr id="72" name="投影片編號版面配置區 3"/>
          <p:cNvSpPr txBox="1">
            <a:spLocks/>
          </p:cNvSpPr>
          <p:nvPr/>
        </p:nvSpPr>
        <p:spPr>
          <a:xfrm>
            <a:off x="7010400" y="6492879"/>
            <a:ext cx="2133600" cy="365125"/>
          </a:xfrm>
          <a:prstGeom prst="rect">
            <a:avLst/>
          </a:prstGeom>
        </p:spPr>
        <p:txBody>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5800096-DA42-425F-A017-F0F7D7083647}" type="slidenum">
              <a:rPr lang="zh-TW" altLang="en-US" smtClean="0">
                <a:solidFill>
                  <a:prstClr val="black">
                    <a:tint val="75000"/>
                  </a:prstClr>
                </a:solidFill>
              </a:rPr>
              <a:pPr algn="r"/>
              <a:t>9</a:t>
            </a:fld>
            <a:endParaRPr lang="zh-TW" altLang="en-US" dirty="0">
              <a:solidFill>
                <a:prstClr val="black">
                  <a:tint val="75000"/>
                </a:prstClr>
              </a:solidFill>
            </a:endParaRPr>
          </a:p>
        </p:txBody>
      </p:sp>
    </p:spTree>
    <p:extLst>
      <p:ext uri="{BB962C8B-B14F-4D97-AF65-F5344CB8AC3E}">
        <p14:creationId xmlns:p14="http://schemas.microsoft.com/office/powerpoint/2010/main" val="3117760840"/>
      </p:ext>
    </p:extLst>
  </p:cSld>
  <p:clrMapOvr>
    <a:masterClrMapping/>
  </p:clrMapOvr>
</p:sld>
</file>

<file path=ppt/theme/theme1.xml><?xml version="1.0" encoding="utf-8"?>
<a:theme xmlns:a="http://schemas.openxmlformats.org/drawingml/2006/main" name="食品藥物管理署 ">
  <a:themeElements>
    <a:clrScheme name="自定义 11">
      <a:dk1>
        <a:srgbClr val="656565"/>
      </a:dk1>
      <a:lt1>
        <a:sysClr val="window" lastClr="FFFFFF"/>
      </a:lt1>
      <a:dk2>
        <a:srgbClr val="FFFFFF"/>
      </a:dk2>
      <a:lt2>
        <a:srgbClr val="FFFFFF"/>
      </a:lt2>
      <a:accent1>
        <a:srgbClr val="F1772B"/>
      </a:accent1>
      <a:accent2>
        <a:srgbClr val="31AF9E"/>
      </a:accent2>
      <a:accent3>
        <a:srgbClr val="A8CE6E"/>
      </a:accent3>
      <a:accent4>
        <a:srgbClr val="FFD617"/>
      </a:accent4>
      <a:accent5>
        <a:srgbClr val="FFFFFF"/>
      </a:accent5>
      <a:accent6>
        <a:srgbClr val="FFFFFF"/>
      </a:accent6>
      <a:hlink>
        <a:srgbClr val="31AF9E"/>
      </a:hlink>
      <a:folHlink>
        <a:srgbClr val="8D8D8D"/>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佈景主題2">
  <a:themeElements>
    <a:clrScheme name="自訂 2">
      <a:dk1>
        <a:srgbClr val="323232"/>
      </a:dk1>
      <a:lt1>
        <a:srgbClr val="FFFFFF"/>
      </a:lt1>
      <a:dk2>
        <a:srgbClr val="323232"/>
      </a:dk2>
      <a:lt2>
        <a:srgbClr val="FFFFFF"/>
      </a:lt2>
      <a:accent1>
        <a:srgbClr val="F1772B"/>
      </a:accent1>
      <a:accent2>
        <a:srgbClr val="31AF9E"/>
      </a:accent2>
      <a:accent3>
        <a:srgbClr val="A8CE6E"/>
      </a:accent3>
      <a:accent4>
        <a:srgbClr val="FFC000"/>
      </a:accent4>
      <a:accent5>
        <a:srgbClr val="00B0F0"/>
      </a:accent5>
      <a:accent6>
        <a:srgbClr val="AE78D6"/>
      </a:accent6>
      <a:hlink>
        <a:srgbClr val="0070C0"/>
      </a:hlink>
      <a:folHlink>
        <a:srgbClr val="8D8D8D"/>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食品藥物管理署 ">
  <a:themeElements>
    <a:clrScheme name="自定义 11">
      <a:dk1>
        <a:srgbClr val="656565"/>
      </a:dk1>
      <a:lt1>
        <a:sysClr val="window" lastClr="FFFFFF"/>
      </a:lt1>
      <a:dk2>
        <a:srgbClr val="FFFFFF"/>
      </a:dk2>
      <a:lt2>
        <a:srgbClr val="FFFFFF"/>
      </a:lt2>
      <a:accent1>
        <a:srgbClr val="F1772B"/>
      </a:accent1>
      <a:accent2>
        <a:srgbClr val="31AF9E"/>
      </a:accent2>
      <a:accent3>
        <a:srgbClr val="A8CE6E"/>
      </a:accent3>
      <a:accent4>
        <a:srgbClr val="FFD617"/>
      </a:accent4>
      <a:accent5>
        <a:srgbClr val="FFFFFF"/>
      </a:accent5>
      <a:accent6>
        <a:srgbClr val="FFFFFF"/>
      </a:accent6>
      <a:hlink>
        <a:srgbClr val="31AF9E"/>
      </a:hlink>
      <a:folHlink>
        <a:srgbClr val="8D8D8D"/>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食品藥物管理署 ">
  <a:themeElements>
    <a:clrScheme name="自定义 11">
      <a:dk1>
        <a:srgbClr val="656565"/>
      </a:dk1>
      <a:lt1>
        <a:sysClr val="window" lastClr="FFFFFF"/>
      </a:lt1>
      <a:dk2>
        <a:srgbClr val="FFFFFF"/>
      </a:dk2>
      <a:lt2>
        <a:srgbClr val="FFFFFF"/>
      </a:lt2>
      <a:accent1>
        <a:srgbClr val="F1772B"/>
      </a:accent1>
      <a:accent2>
        <a:srgbClr val="31AF9E"/>
      </a:accent2>
      <a:accent3>
        <a:srgbClr val="A8CE6E"/>
      </a:accent3>
      <a:accent4>
        <a:srgbClr val="FFD617"/>
      </a:accent4>
      <a:accent5>
        <a:srgbClr val="FFFFFF"/>
      </a:accent5>
      <a:accent6>
        <a:srgbClr val="FFFFFF"/>
      </a:accent6>
      <a:hlink>
        <a:srgbClr val="31AF9E"/>
      </a:hlink>
      <a:folHlink>
        <a:srgbClr val="8D8D8D"/>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食品藥物管理署 ">
  <a:themeElements>
    <a:clrScheme name="自定义 11">
      <a:dk1>
        <a:srgbClr val="656565"/>
      </a:dk1>
      <a:lt1>
        <a:sysClr val="window" lastClr="FFFFFF"/>
      </a:lt1>
      <a:dk2>
        <a:srgbClr val="FFFFFF"/>
      </a:dk2>
      <a:lt2>
        <a:srgbClr val="FFFFFF"/>
      </a:lt2>
      <a:accent1>
        <a:srgbClr val="F1772B"/>
      </a:accent1>
      <a:accent2>
        <a:srgbClr val="31AF9E"/>
      </a:accent2>
      <a:accent3>
        <a:srgbClr val="A8CE6E"/>
      </a:accent3>
      <a:accent4>
        <a:srgbClr val="FFD617"/>
      </a:accent4>
      <a:accent5>
        <a:srgbClr val="FFFFFF"/>
      </a:accent5>
      <a:accent6>
        <a:srgbClr val="FFFFFF"/>
      </a:accent6>
      <a:hlink>
        <a:srgbClr val="31AF9E"/>
      </a:hlink>
      <a:folHlink>
        <a:srgbClr val="8D8D8D"/>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食品藥物管理署 ">
  <a:themeElements>
    <a:clrScheme name="自定义 11">
      <a:dk1>
        <a:srgbClr val="656565"/>
      </a:dk1>
      <a:lt1>
        <a:sysClr val="window" lastClr="FFFFFF"/>
      </a:lt1>
      <a:dk2>
        <a:srgbClr val="FFFFFF"/>
      </a:dk2>
      <a:lt2>
        <a:srgbClr val="FFFFFF"/>
      </a:lt2>
      <a:accent1>
        <a:srgbClr val="F1772B"/>
      </a:accent1>
      <a:accent2>
        <a:srgbClr val="31AF9E"/>
      </a:accent2>
      <a:accent3>
        <a:srgbClr val="A8CE6E"/>
      </a:accent3>
      <a:accent4>
        <a:srgbClr val="FFD617"/>
      </a:accent4>
      <a:accent5>
        <a:srgbClr val="FFFFFF"/>
      </a:accent5>
      <a:accent6>
        <a:srgbClr val="FFFFFF"/>
      </a:accent6>
      <a:hlink>
        <a:srgbClr val="31AF9E"/>
      </a:hlink>
      <a:folHlink>
        <a:srgbClr val="8D8D8D"/>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3673</Words>
  <Application>Microsoft Office PowerPoint</Application>
  <PresentationFormat>如螢幕大小 (4:3)</PresentationFormat>
  <Paragraphs>549</Paragraphs>
  <Slides>23</Slides>
  <Notes>11</Notes>
  <HiddenSlides>0</HiddenSlides>
  <MMClips>0</MMClips>
  <ScaleCrop>false</ScaleCrop>
  <HeadingPairs>
    <vt:vector size="6" baseType="variant">
      <vt:variant>
        <vt:lpstr>使用字型</vt:lpstr>
      </vt:variant>
      <vt:variant>
        <vt:i4>11</vt:i4>
      </vt:variant>
      <vt:variant>
        <vt:lpstr>佈景主題</vt:lpstr>
      </vt:variant>
      <vt:variant>
        <vt:i4>6</vt:i4>
      </vt:variant>
      <vt:variant>
        <vt:lpstr>投影片標題</vt:lpstr>
      </vt:variant>
      <vt:variant>
        <vt:i4>23</vt:i4>
      </vt:variant>
    </vt:vector>
  </HeadingPairs>
  <TitlesOfParts>
    <vt:vector size="40" baseType="lpstr">
      <vt:lpstr>KaiTi</vt:lpstr>
      <vt:lpstr>맑은 고딕</vt:lpstr>
      <vt:lpstr>Meiryo UI</vt:lpstr>
      <vt:lpstr>宋体</vt:lpstr>
      <vt:lpstr>微軟正黑體</vt:lpstr>
      <vt:lpstr>新細明體</vt:lpstr>
      <vt:lpstr>標楷體</vt:lpstr>
      <vt:lpstr>Arial</vt:lpstr>
      <vt:lpstr>Calibri</vt:lpstr>
      <vt:lpstr>Times New Roman</vt:lpstr>
      <vt:lpstr>Wingdings</vt:lpstr>
      <vt:lpstr>食品藥物管理署 </vt:lpstr>
      <vt:lpstr>1_佈景主題2</vt:lpstr>
      <vt:lpstr>1_食品藥物管理署 </vt:lpstr>
      <vt:lpstr>2_食品藥物管理署 </vt:lpstr>
      <vt:lpstr>3_食品藥物管理署 </vt:lpstr>
      <vt:lpstr>8_食品藥物管理署 </vt:lpstr>
      <vt:lpstr>再生醫療製劑管理條例 (草案)</vt:lpstr>
      <vt:lpstr>報告大綱</vt:lpstr>
      <vt:lpstr>再生醫療的潛能</vt:lpstr>
      <vt:lpstr>國際再生醫療管理方式比較</vt:lpstr>
      <vt:lpstr>國際再生醫療製劑上市情況</vt:lpstr>
      <vt:lpstr>我國管理界定範圍</vt:lpstr>
      <vt:lpstr>特管辦法</vt:lpstr>
      <vt:lpstr>管理架構</vt:lpstr>
      <vt:lpstr>再生醫療製劑管理架構</vt:lpstr>
      <vt:lpstr>報告大綱</vt:lpstr>
      <vt:lpstr>草案緣起</vt:lpstr>
      <vt:lpstr>重要歷程</vt:lpstr>
      <vt:lpstr>再生醫療法律位階考量</vt:lpstr>
      <vt:lpstr>報告大綱</vt:lpstr>
      <vt:lpstr>立法目的及管理範疇</vt:lpstr>
      <vt:lpstr>再生醫療製劑管理條例(草案)共16條</vt:lpstr>
      <vt:lpstr>報告大綱</vt:lpstr>
      <vt:lpstr>未來相關規範</vt:lpstr>
      <vt:lpstr>Thank You for Your Attention</vt:lpstr>
      <vt:lpstr>本草案與藥事法之比較</vt:lpstr>
      <vt:lpstr>日本再生醫療雙軌管理</vt:lpstr>
      <vt:lpstr>PowerPoint 簡報</vt:lpstr>
      <vt:lpstr>各項子法規內容架構-2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Mia</dc:creator>
  <cp:lastModifiedBy>文怡 洪</cp:lastModifiedBy>
  <cp:revision>792</cp:revision>
  <cp:lastPrinted>2018-11-03T02:39:30Z</cp:lastPrinted>
  <dcterms:created xsi:type="dcterms:W3CDTF">2016-10-26T13:11:35Z</dcterms:created>
  <dcterms:modified xsi:type="dcterms:W3CDTF">2018-11-06T10:55:00Z</dcterms:modified>
</cp:coreProperties>
</file>